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sldIdLst>
    <p:sldId id="256" r:id="rId2"/>
    <p:sldId id="1303" r:id="rId3"/>
    <p:sldId id="420" r:id="rId4"/>
    <p:sldId id="403" r:id="rId5"/>
    <p:sldId id="1257" r:id="rId6"/>
    <p:sldId id="1258" r:id="rId7"/>
    <p:sldId id="1273" r:id="rId8"/>
    <p:sldId id="262" r:id="rId9"/>
    <p:sldId id="1234" r:id="rId10"/>
    <p:sldId id="329" r:id="rId11"/>
    <p:sldId id="337" r:id="rId12"/>
    <p:sldId id="338" r:id="rId13"/>
    <p:sldId id="1298" r:id="rId14"/>
    <p:sldId id="1259" r:id="rId15"/>
    <p:sldId id="1239" r:id="rId16"/>
    <p:sldId id="1261" r:id="rId17"/>
    <p:sldId id="1262" r:id="rId18"/>
    <p:sldId id="1301" r:id="rId19"/>
    <p:sldId id="339" r:id="rId20"/>
    <p:sldId id="1256" r:id="rId21"/>
    <p:sldId id="1263" r:id="rId22"/>
    <p:sldId id="1302" r:id="rId23"/>
    <p:sldId id="1267" r:id="rId24"/>
    <p:sldId id="1268" r:id="rId25"/>
    <p:sldId id="316" r:id="rId26"/>
    <p:sldId id="1270" r:id="rId27"/>
    <p:sldId id="318" r:id="rId28"/>
    <p:sldId id="1271" r:id="rId29"/>
    <p:sldId id="324" r:id="rId30"/>
    <p:sldId id="1284" r:id="rId31"/>
    <p:sldId id="455" r:id="rId32"/>
    <p:sldId id="1276" r:id="rId33"/>
    <p:sldId id="1280" r:id="rId34"/>
    <p:sldId id="1278" r:id="rId35"/>
    <p:sldId id="1281" r:id="rId36"/>
    <p:sldId id="1299" r:id="rId37"/>
    <p:sldId id="1300" r:id="rId38"/>
    <p:sldId id="1237" r:id="rId39"/>
    <p:sldId id="1297" r:id="rId40"/>
    <p:sldId id="1282" r:id="rId41"/>
    <p:sldId id="1283" r:id="rId42"/>
    <p:sldId id="1296" r:id="rId43"/>
    <p:sldId id="1295" r:id="rId44"/>
    <p:sldId id="1285" r:id="rId45"/>
    <p:sldId id="1287" r:id="rId46"/>
    <p:sldId id="1289" r:id="rId47"/>
    <p:sldId id="1288" r:id="rId48"/>
    <p:sldId id="1291" r:id="rId49"/>
    <p:sldId id="1292" r:id="rId50"/>
    <p:sldId id="1293" r:id="rId51"/>
    <p:sldId id="1294" r:id="rId52"/>
    <p:sldId id="1304" r:id="rId53"/>
    <p:sldId id="1305" r:id="rId54"/>
    <p:sldId id="1265" r:id="rId55"/>
    <p:sldId id="1277" r:id="rId56"/>
    <p:sldId id="319"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führung" id="{496ED319-09B3-5940-B1CB-D8E27B7A8F7F}">
          <p14:sldIdLst>
            <p14:sldId id="256"/>
            <p14:sldId id="1303"/>
            <p14:sldId id="420"/>
            <p14:sldId id="403"/>
          </p14:sldIdLst>
        </p14:section>
        <p14:section name="Kapitel 1" id="{22738A4C-A516-BB4D-B5B4-3C6C5A0CDC9F}">
          <p14:sldIdLst>
            <p14:sldId id="1257"/>
            <p14:sldId id="1258"/>
            <p14:sldId id="1273"/>
          </p14:sldIdLst>
        </p14:section>
        <p14:section name="Kapitel 2" id="{8031D4F7-6DFA-3045-A129-7A82498E9013}">
          <p14:sldIdLst>
            <p14:sldId id="262"/>
            <p14:sldId id="1234"/>
            <p14:sldId id="329"/>
            <p14:sldId id="337"/>
            <p14:sldId id="338"/>
            <p14:sldId id="1298"/>
            <p14:sldId id="1259"/>
          </p14:sldIdLst>
        </p14:section>
        <p14:section name="Kapitel 3" id="{8F48313B-DB5D-3A43-9131-AA3520D8AECB}">
          <p14:sldIdLst>
            <p14:sldId id="1239"/>
            <p14:sldId id="1261"/>
            <p14:sldId id="1262"/>
            <p14:sldId id="1301"/>
            <p14:sldId id="339"/>
            <p14:sldId id="1256"/>
            <p14:sldId id="1263"/>
          </p14:sldIdLst>
        </p14:section>
        <p14:section name="Kapitel 4" id="{A3E8DDC6-7A63-8C44-805E-6BF75526ABAF}">
          <p14:sldIdLst>
            <p14:sldId id="1302"/>
            <p14:sldId id="1267"/>
            <p14:sldId id="1268"/>
            <p14:sldId id="316"/>
            <p14:sldId id="1270"/>
            <p14:sldId id="318"/>
            <p14:sldId id="1271"/>
            <p14:sldId id="324"/>
            <p14:sldId id="1284"/>
          </p14:sldIdLst>
        </p14:section>
        <p14:section name="Kapitel 5" id="{E2C5426F-CC80-3C4B-8833-C7FCBFF1A70A}">
          <p14:sldIdLst>
            <p14:sldId id="455"/>
            <p14:sldId id="1276"/>
            <p14:sldId id="1280"/>
            <p14:sldId id="1278"/>
            <p14:sldId id="1281"/>
            <p14:sldId id="1299"/>
            <p14:sldId id="1300"/>
            <p14:sldId id="1237"/>
            <p14:sldId id="1297"/>
            <p14:sldId id="1282"/>
          </p14:sldIdLst>
        </p14:section>
        <p14:section name="Kapitel 6" id="{3F4BC5B9-9A06-8344-A14E-930E585F2FBF}">
          <p14:sldIdLst>
            <p14:sldId id="1283"/>
            <p14:sldId id="1296"/>
            <p14:sldId id="1295"/>
            <p14:sldId id="1285"/>
            <p14:sldId id="1287"/>
            <p14:sldId id="1289"/>
            <p14:sldId id="1288"/>
            <p14:sldId id="1291"/>
            <p14:sldId id="1292"/>
            <p14:sldId id="1293"/>
            <p14:sldId id="1294"/>
            <p14:sldId id="1304"/>
            <p14:sldId id="1305"/>
          </p14:sldIdLst>
        </p14:section>
        <p14:section name="Abschluss Foliensatz" id="{78D93C7F-8F49-104D-B3BF-40EFF3A7BC4B}">
          <p14:sldIdLst>
            <p14:sldId id="1265"/>
            <p14:sldId id="1277"/>
            <p14:sldId id="3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34E64-153E-270E-367A-27264423D9A9}" name="Sören Sparmann" initials="" userId="S::sparmann@ad.uni-paderborn.de::5a1d9ec2-92fe-46ce-9dcc-a8b5ccca8eb2" providerId="AD"/>
  <p188:author id="{A4E79D6B-D46C-15A1-DEE1-719521BAE68D}" name="Gastbenutzer" initials="Ga" userId="S::urn:spo:anon#91612f84b2eb77b1b328c56d361c89a91b65e4701fd2ee78e4ceb7d095f96538::" providerId="AD"/>
  <p188:author id="{FCA7186C-01D7-8347-7513-83EBFB284A5D}" name="Sören Sparmann" initials="" userId="S::sparmann@mail.uni-paderborn.de::a33aa355-1eda-41a7-832d-f49baa498c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39F"/>
    <a:srgbClr val="FA8374"/>
    <a:srgbClr val="F26C6C"/>
    <a:srgbClr val="A4B8D3"/>
    <a:srgbClr val="8EAC7E"/>
    <a:srgbClr val="E7B288"/>
    <a:srgbClr val="8B7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F4956-1B53-134E-8C2F-17198A37D743}" v="7" dt="2024-09-04T12:26:13.079"/>
    <p1510:client id="{DF8A9D8B-F55D-9940-BD61-F2B7E30AC6FC}" v="693" dt="2024-09-04T09:32:49.8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9"/>
    <p:restoredTop sz="70536"/>
  </p:normalViewPr>
  <p:slideViewPr>
    <p:cSldViewPr snapToGrid="0">
      <p:cViewPr varScale="1">
        <p:scale>
          <a:sx n="135" d="100"/>
          <a:sy n="135" d="100"/>
        </p:scale>
        <p:origin x="192" y="4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öper" userId="de687332-8d9c-4dd6-96d1-194812e21fbd" providerId="ADAL" clId="{DF8A9D8B-F55D-9940-BD61-F2B7E30AC6FC}"/>
    <pc:docChg chg="undo custSel addSld delSld modSld sldOrd addSection modSection">
      <pc:chgData name="Lukas Höper" userId="de687332-8d9c-4dd6-96d1-194812e21fbd" providerId="ADAL" clId="{DF8A9D8B-F55D-9940-BD61-F2B7E30AC6FC}" dt="2024-09-04T09:38:31.953" v="64425" actId="20577"/>
      <pc:docMkLst>
        <pc:docMk/>
      </pc:docMkLst>
      <pc:sldChg chg="modSp mod">
        <pc:chgData name="Lukas Höper" userId="de687332-8d9c-4dd6-96d1-194812e21fbd" providerId="ADAL" clId="{DF8A9D8B-F55D-9940-BD61-F2B7E30AC6FC}" dt="2024-09-04T04:43:28.679" v="30208" actId="20577"/>
        <pc:sldMkLst>
          <pc:docMk/>
          <pc:sldMk cId="79061123" sldId="256"/>
        </pc:sldMkLst>
        <pc:spChg chg="mod">
          <ac:chgData name="Lukas Höper" userId="de687332-8d9c-4dd6-96d1-194812e21fbd" providerId="ADAL" clId="{DF8A9D8B-F55D-9940-BD61-F2B7E30AC6FC}" dt="2024-09-04T04:43:28.679" v="30208" actId="20577"/>
          <ac:spMkLst>
            <pc:docMk/>
            <pc:sldMk cId="79061123" sldId="256"/>
            <ac:spMk id="2" creationId="{FDA0937E-4E87-71A5-0789-C56BA5C78BA0}"/>
          </ac:spMkLst>
        </pc:spChg>
      </pc:sldChg>
      <pc:sldChg chg="modSp mod modNotesTx">
        <pc:chgData name="Lukas Höper" userId="de687332-8d9c-4dd6-96d1-194812e21fbd" providerId="ADAL" clId="{DF8A9D8B-F55D-9940-BD61-F2B7E30AC6FC}" dt="2024-09-04T05:47:23.339" v="34473" actId="20577"/>
        <pc:sldMkLst>
          <pc:docMk/>
          <pc:sldMk cId="4163930365" sldId="262"/>
        </pc:sldMkLst>
        <pc:spChg chg="mod">
          <ac:chgData name="Lukas Höper" userId="de687332-8d9c-4dd6-96d1-194812e21fbd" providerId="ADAL" clId="{DF8A9D8B-F55D-9940-BD61-F2B7E30AC6FC}" dt="2024-09-04T05:47:23.339" v="34473" actId="20577"/>
          <ac:spMkLst>
            <pc:docMk/>
            <pc:sldMk cId="4163930365" sldId="262"/>
            <ac:spMk id="5" creationId="{A0E23475-CC4B-6325-FBD5-DA13C2D21CEC}"/>
          </ac:spMkLst>
        </pc:spChg>
      </pc:sldChg>
      <pc:sldChg chg="addSp modSp mod modNotesTx">
        <pc:chgData name="Lukas Höper" userId="de687332-8d9c-4dd6-96d1-194812e21fbd" providerId="ADAL" clId="{DF8A9D8B-F55D-9940-BD61-F2B7E30AC6FC}" dt="2024-09-04T06:21:07.943" v="38496" actId="20577"/>
        <pc:sldMkLst>
          <pc:docMk/>
          <pc:sldMk cId="484578832" sldId="316"/>
        </pc:sldMkLst>
        <pc:spChg chg="add mod">
          <ac:chgData name="Lukas Höper" userId="de687332-8d9c-4dd6-96d1-194812e21fbd" providerId="ADAL" clId="{DF8A9D8B-F55D-9940-BD61-F2B7E30AC6FC}" dt="2024-09-03T06:11:00.867" v="14810" actId="14100"/>
          <ac:spMkLst>
            <pc:docMk/>
            <pc:sldMk cId="484578832" sldId="316"/>
            <ac:spMk id="2" creationId="{BC1689BE-7911-65E2-643B-62FB7730C036}"/>
          </ac:spMkLst>
        </pc:spChg>
      </pc:sldChg>
      <pc:sldChg chg="modSp mod modNotesTx">
        <pc:chgData name="Lukas Höper" userId="de687332-8d9c-4dd6-96d1-194812e21fbd" providerId="ADAL" clId="{DF8A9D8B-F55D-9940-BD61-F2B7E30AC6FC}" dt="2024-09-04T06:28:40.646" v="41069" actId="20577"/>
        <pc:sldMkLst>
          <pc:docMk/>
          <pc:sldMk cId="993094753" sldId="318"/>
        </pc:sldMkLst>
        <pc:spChg chg="mod">
          <ac:chgData name="Lukas Höper" userId="de687332-8d9c-4dd6-96d1-194812e21fbd" providerId="ADAL" clId="{DF8A9D8B-F55D-9940-BD61-F2B7E30AC6FC}" dt="2024-09-04T06:28:36.739" v="41068" actId="20577"/>
          <ac:spMkLst>
            <pc:docMk/>
            <pc:sldMk cId="993094753" sldId="318"/>
            <ac:spMk id="11" creationId="{08B8F712-37D8-CD47-A47A-5A9AC23911D2}"/>
          </ac:spMkLst>
        </pc:spChg>
      </pc:sldChg>
      <pc:sldChg chg="modNotesTx">
        <pc:chgData name="Lukas Höper" userId="de687332-8d9c-4dd6-96d1-194812e21fbd" providerId="ADAL" clId="{DF8A9D8B-F55D-9940-BD61-F2B7E30AC6FC}" dt="2024-09-04T06:39:39.031" v="43751" actId="20577"/>
        <pc:sldMkLst>
          <pc:docMk/>
          <pc:sldMk cId="188776496" sldId="324"/>
        </pc:sldMkLst>
      </pc:sldChg>
      <pc:sldChg chg="modSp mod ord modNotesTx">
        <pc:chgData name="Lukas Höper" userId="de687332-8d9c-4dd6-96d1-194812e21fbd" providerId="ADAL" clId="{DF8A9D8B-F55D-9940-BD61-F2B7E30AC6FC}" dt="2024-09-03T05:40:18.497" v="13284" actId="20578"/>
        <pc:sldMkLst>
          <pc:docMk/>
          <pc:sldMk cId="862038152" sldId="329"/>
        </pc:sldMkLst>
        <pc:spChg chg="mod">
          <ac:chgData name="Lukas Höper" userId="de687332-8d9c-4dd6-96d1-194812e21fbd" providerId="ADAL" clId="{DF8A9D8B-F55D-9940-BD61-F2B7E30AC6FC}" dt="2024-09-02T08:31:36.818" v="6732" actId="13926"/>
          <ac:spMkLst>
            <pc:docMk/>
            <pc:sldMk cId="862038152" sldId="329"/>
            <ac:spMk id="2" creationId="{B0BBBFFD-3760-D3D7-BA36-9B0687EFBD25}"/>
          </ac:spMkLst>
        </pc:spChg>
      </pc:sldChg>
      <pc:sldChg chg="modSp mod ord modNotesTx">
        <pc:chgData name="Lukas Höper" userId="de687332-8d9c-4dd6-96d1-194812e21fbd" providerId="ADAL" clId="{DF8A9D8B-F55D-9940-BD61-F2B7E30AC6FC}" dt="2024-09-03T05:40:18.497" v="13284" actId="20578"/>
        <pc:sldMkLst>
          <pc:docMk/>
          <pc:sldMk cId="478894211" sldId="337"/>
        </pc:sldMkLst>
        <pc:spChg chg="mod">
          <ac:chgData name="Lukas Höper" userId="de687332-8d9c-4dd6-96d1-194812e21fbd" providerId="ADAL" clId="{DF8A9D8B-F55D-9940-BD61-F2B7E30AC6FC}" dt="2024-09-02T08:31:45.081" v="6733" actId="20577"/>
          <ac:spMkLst>
            <pc:docMk/>
            <pc:sldMk cId="478894211" sldId="337"/>
            <ac:spMk id="2" creationId="{60DF2CBE-4D59-39BA-299E-47AF2619B56D}"/>
          </ac:spMkLst>
        </pc:spChg>
      </pc:sldChg>
      <pc:sldChg chg="modSp mod ord modNotesTx">
        <pc:chgData name="Lukas Höper" userId="de687332-8d9c-4dd6-96d1-194812e21fbd" providerId="ADAL" clId="{DF8A9D8B-F55D-9940-BD61-F2B7E30AC6FC}" dt="2024-09-03T05:44:10.797" v="13617" actId="1076"/>
        <pc:sldMkLst>
          <pc:docMk/>
          <pc:sldMk cId="776860434" sldId="338"/>
        </pc:sldMkLst>
        <pc:spChg chg="mod">
          <ac:chgData name="Lukas Höper" userId="de687332-8d9c-4dd6-96d1-194812e21fbd" providerId="ADAL" clId="{DF8A9D8B-F55D-9940-BD61-F2B7E30AC6FC}" dt="2024-09-02T08:31:49.315" v="6734" actId="20577"/>
          <ac:spMkLst>
            <pc:docMk/>
            <pc:sldMk cId="776860434" sldId="338"/>
            <ac:spMk id="2" creationId="{3DCD5AAD-1273-8C11-2885-A4E9E7CF8FED}"/>
          </ac:spMkLst>
        </pc:spChg>
        <pc:spChg chg="mod">
          <ac:chgData name="Lukas Höper" userId="de687332-8d9c-4dd6-96d1-194812e21fbd" providerId="ADAL" clId="{DF8A9D8B-F55D-9940-BD61-F2B7E30AC6FC}" dt="2024-09-03T05:44:10.797" v="13617" actId="1076"/>
          <ac:spMkLst>
            <pc:docMk/>
            <pc:sldMk cId="776860434" sldId="338"/>
            <ac:spMk id="6" creationId="{18DDB3BB-8A8B-5618-879D-2319D2FB8887}"/>
          </ac:spMkLst>
        </pc:spChg>
      </pc:sldChg>
      <pc:sldChg chg="modSp mod modNotesTx">
        <pc:chgData name="Lukas Höper" userId="de687332-8d9c-4dd6-96d1-194812e21fbd" providerId="ADAL" clId="{DF8A9D8B-F55D-9940-BD61-F2B7E30AC6FC}" dt="2024-09-03T06:39:01.070" v="20282" actId="14100"/>
        <pc:sldMkLst>
          <pc:docMk/>
          <pc:sldMk cId="1403167374" sldId="339"/>
        </pc:sldMkLst>
        <pc:spChg chg="mod">
          <ac:chgData name="Lukas Höper" userId="de687332-8d9c-4dd6-96d1-194812e21fbd" providerId="ADAL" clId="{DF8A9D8B-F55D-9940-BD61-F2B7E30AC6FC}" dt="2024-09-03T06:39:01.070" v="20282" actId="14100"/>
          <ac:spMkLst>
            <pc:docMk/>
            <pc:sldMk cId="1403167374" sldId="339"/>
            <ac:spMk id="3" creationId="{ACDDC26B-8315-8BF2-57F9-2FC359014EC1}"/>
          </ac:spMkLst>
        </pc:spChg>
        <pc:spChg chg="mod">
          <ac:chgData name="Lukas Höper" userId="de687332-8d9c-4dd6-96d1-194812e21fbd" providerId="ADAL" clId="{DF8A9D8B-F55D-9940-BD61-F2B7E30AC6FC}" dt="2024-09-03T06:23:01.497" v="16305" actId="20577"/>
          <ac:spMkLst>
            <pc:docMk/>
            <pc:sldMk cId="1403167374" sldId="339"/>
            <ac:spMk id="5" creationId="{81724A2D-B910-3E30-1E4A-281BC78729DB}"/>
          </ac:spMkLst>
        </pc:spChg>
      </pc:sldChg>
      <pc:sldChg chg="modSp mod">
        <pc:chgData name="Lukas Höper" userId="de687332-8d9c-4dd6-96d1-194812e21fbd" providerId="ADAL" clId="{DF8A9D8B-F55D-9940-BD61-F2B7E30AC6FC}" dt="2024-09-04T04:48:21.896" v="30946" actId="20577"/>
        <pc:sldMkLst>
          <pc:docMk/>
          <pc:sldMk cId="2301532" sldId="403"/>
        </pc:sldMkLst>
        <pc:spChg chg="mod">
          <ac:chgData name="Lukas Höper" userId="de687332-8d9c-4dd6-96d1-194812e21fbd" providerId="ADAL" clId="{DF8A9D8B-F55D-9940-BD61-F2B7E30AC6FC}" dt="2024-09-04T04:48:21.896" v="30946" actId="20577"/>
          <ac:spMkLst>
            <pc:docMk/>
            <pc:sldMk cId="2301532" sldId="403"/>
            <ac:spMk id="3" creationId="{A725E0D1-574D-8B77-0C46-F5FFFB825FD3}"/>
          </ac:spMkLst>
        </pc:spChg>
      </pc:sldChg>
      <pc:sldChg chg="modSp mod modNotesTx">
        <pc:chgData name="Lukas Höper" userId="de687332-8d9c-4dd6-96d1-194812e21fbd" providerId="ADAL" clId="{DF8A9D8B-F55D-9940-BD61-F2B7E30AC6FC}" dt="2024-09-04T09:38:31.953" v="64425" actId="20577"/>
        <pc:sldMkLst>
          <pc:docMk/>
          <pc:sldMk cId="557162429" sldId="420"/>
        </pc:sldMkLst>
        <pc:spChg chg="mod">
          <ac:chgData name="Lukas Höper" userId="de687332-8d9c-4dd6-96d1-194812e21fbd" providerId="ADAL" clId="{DF8A9D8B-F55D-9940-BD61-F2B7E30AC6FC}" dt="2024-09-04T09:38:31.953" v="64425" actId="20577"/>
          <ac:spMkLst>
            <pc:docMk/>
            <pc:sldMk cId="557162429" sldId="420"/>
            <ac:spMk id="3" creationId="{6AB05D75-D47A-86D9-14ED-808A647FF986}"/>
          </ac:spMkLst>
        </pc:spChg>
      </pc:sldChg>
      <pc:sldChg chg="addSp modSp mod ord modNotesTx">
        <pc:chgData name="Lukas Höper" userId="de687332-8d9c-4dd6-96d1-194812e21fbd" providerId="ADAL" clId="{DF8A9D8B-F55D-9940-BD61-F2B7E30AC6FC}" dt="2024-09-04T07:10:58.018" v="45092" actId="403"/>
        <pc:sldMkLst>
          <pc:docMk/>
          <pc:sldMk cId="707973307" sldId="455"/>
        </pc:sldMkLst>
        <pc:spChg chg="add mod">
          <ac:chgData name="Lukas Höper" userId="de687332-8d9c-4dd6-96d1-194812e21fbd" providerId="ADAL" clId="{DF8A9D8B-F55D-9940-BD61-F2B7E30AC6FC}" dt="2024-09-04T07:10:58.018" v="45092" actId="403"/>
          <ac:spMkLst>
            <pc:docMk/>
            <pc:sldMk cId="707973307" sldId="455"/>
            <ac:spMk id="2" creationId="{5600D6FC-8638-1CC5-8F89-7F39D2E9562B}"/>
          </ac:spMkLst>
        </pc:spChg>
        <pc:spChg chg="mod">
          <ac:chgData name="Lukas Höper" userId="de687332-8d9c-4dd6-96d1-194812e21fbd" providerId="ADAL" clId="{DF8A9D8B-F55D-9940-BD61-F2B7E30AC6FC}" dt="2024-09-04T05:45:41.663" v="34222" actId="27636"/>
          <ac:spMkLst>
            <pc:docMk/>
            <pc:sldMk cId="707973307" sldId="455"/>
            <ac:spMk id="5" creationId="{9A4EBDA4-671A-BA06-C79A-8510D062C350}"/>
          </ac:spMkLst>
        </pc:spChg>
      </pc:sldChg>
      <pc:sldChg chg="modSp del mod modShow modNotesTx">
        <pc:chgData name="Lukas Höper" userId="de687332-8d9c-4dd6-96d1-194812e21fbd" providerId="ADAL" clId="{DF8A9D8B-F55D-9940-BD61-F2B7E30AC6FC}" dt="2024-09-04T05:19:56.927" v="31832" actId="2696"/>
        <pc:sldMkLst>
          <pc:docMk/>
          <pc:sldMk cId="691384537" sldId="1148"/>
        </pc:sldMkLst>
        <pc:spChg chg="mod">
          <ac:chgData name="Lukas Höper" userId="de687332-8d9c-4dd6-96d1-194812e21fbd" providerId="ADAL" clId="{DF8A9D8B-F55D-9940-BD61-F2B7E30AC6FC}" dt="2024-09-03T05:50:42.918" v="14559" actId="27636"/>
          <ac:spMkLst>
            <pc:docMk/>
            <pc:sldMk cId="691384537" sldId="1148"/>
            <ac:spMk id="10" creationId="{9065A69E-5A41-4DAE-A708-FC157EE73028}"/>
          </ac:spMkLst>
        </pc:spChg>
      </pc:sldChg>
      <pc:sldChg chg="modSp del mod modShow modNotesTx">
        <pc:chgData name="Lukas Höper" userId="de687332-8d9c-4dd6-96d1-194812e21fbd" providerId="ADAL" clId="{DF8A9D8B-F55D-9940-BD61-F2B7E30AC6FC}" dt="2024-09-04T05:19:56.933" v="31833" actId="2696"/>
        <pc:sldMkLst>
          <pc:docMk/>
          <pc:sldMk cId="1256404410" sldId="1232"/>
        </pc:sldMkLst>
        <pc:spChg chg="mod">
          <ac:chgData name="Lukas Höper" userId="de687332-8d9c-4dd6-96d1-194812e21fbd" providerId="ADAL" clId="{DF8A9D8B-F55D-9940-BD61-F2B7E30AC6FC}" dt="2024-09-03T06:04:07.210" v="14579" actId="207"/>
          <ac:spMkLst>
            <pc:docMk/>
            <pc:sldMk cId="1256404410" sldId="1232"/>
            <ac:spMk id="8" creationId="{222B9A06-DC63-033D-B24E-0B97220C462B}"/>
          </ac:spMkLst>
        </pc:spChg>
        <pc:spChg chg="mod">
          <ac:chgData name="Lukas Höper" userId="de687332-8d9c-4dd6-96d1-194812e21fbd" providerId="ADAL" clId="{DF8A9D8B-F55D-9940-BD61-F2B7E30AC6FC}" dt="2024-09-03T05:50:37.175" v="14557" actId="20577"/>
          <ac:spMkLst>
            <pc:docMk/>
            <pc:sldMk cId="1256404410" sldId="1232"/>
            <ac:spMk id="10" creationId="{9065A69E-5A41-4DAE-A708-FC157EE73028}"/>
          </ac:spMkLst>
        </pc:spChg>
        <pc:picChg chg="mod">
          <ac:chgData name="Lukas Höper" userId="de687332-8d9c-4dd6-96d1-194812e21fbd" providerId="ADAL" clId="{DF8A9D8B-F55D-9940-BD61-F2B7E30AC6FC}" dt="2024-09-02T07:53:19.816" v="4666" actId="1036"/>
          <ac:picMkLst>
            <pc:docMk/>
            <pc:sldMk cId="1256404410" sldId="1232"/>
            <ac:picMk id="1026" creationId="{E5733244-53CD-EA74-9737-E34DAA4C943E}"/>
          </ac:picMkLst>
        </pc:picChg>
      </pc:sldChg>
      <pc:sldChg chg="modSp modNotesTx">
        <pc:chgData name="Lukas Höper" userId="de687332-8d9c-4dd6-96d1-194812e21fbd" providerId="ADAL" clId="{DF8A9D8B-F55D-9940-BD61-F2B7E30AC6FC}" dt="2024-09-03T05:43:08.498" v="13582" actId="114"/>
        <pc:sldMkLst>
          <pc:docMk/>
          <pc:sldMk cId="4162270528" sldId="1234"/>
        </pc:sldMkLst>
        <pc:spChg chg="mod">
          <ac:chgData name="Lukas Höper" userId="de687332-8d9c-4dd6-96d1-194812e21fbd" providerId="ADAL" clId="{DF8A9D8B-F55D-9940-BD61-F2B7E30AC6FC}" dt="2024-09-03T05:43:08.498" v="13582" actId="114"/>
          <ac:spMkLst>
            <pc:docMk/>
            <pc:sldMk cId="4162270528" sldId="1234"/>
            <ac:spMk id="3" creationId="{4095D309-B0A3-054E-BCE3-F34EEEB35D7F}"/>
          </ac:spMkLst>
        </pc:spChg>
      </pc:sldChg>
      <pc:sldChg chg="addSp delSp modSp mod ord modNotesTx">
        <pc:chgData name="Lukas Höper" userId="de687332-8d9c-4dd6-96d1-194812e21fbd" providerId="ADAL" clId="{DF8A9D8B-F55D-9940-BD61-F2B7E30AC6FC}" dt="2024-09-04T07:51:41.629" v="50205" actId="113"/>
        <pc:sldMkLst>
          <pc:docMk/>
          <pc:sldMk cId="4132163810" sldId="1237"/>
        </pc:sldMkLst>
        <pc:spChg chg="mod">
          <ac:chgData name="Lukas Höper" userId="de687332-8d9c-4dd6-96d1-194812e21fbd" providerId="ADAL" clId="{DF8A9D8B-F55D-9940-BD61-F2B7E30AC6FC}" dt="2024-09-04T05:30:18.219" v="33126" actId="20577"/>
          <ac:spMkLst>
            <pc:docMk/>
            <pc:sldMk cId="4132163810" sldId="1237"/>
            <ac:spMk id="5" creationId="{7ABE2DFC-F999-DF12-3511-D58C28C06F88}"/>
          </ac:spMkLst>
        </pc:spChg>
        <pc:spChg chg="mod">
          <ac:chgData name="Lukas Höper" userId="de687332-8d9c-4dd6-96d1-194812e21fbd" providerId="ADAL" clId="{DF8A9D8B-F55D-9940-BD61-F2B7E30AC6FC}" dt="2024-09-04T07:33:50.653" v="48069" actId="1076"/>
          <ac:spMkLst>
            <pc:docMk/>
            <pc:sldMk cId="4132163810" sldId="1237"/>
            <ac:spMk id="9" creationId="{A25F3490-26FF-B1FD-AF57-5DCB808C8A2A}"/>
          </ac:spMkLst>
        </pc:spChg>
        <pc:spChg chg="mod">
          <ac:chgData name="Lukas Höper" userId="de687332-8d9c-4dd6-96d1-194812e21fbd" providerId="ADAL" clId="{DF8A9D8B-F55D-9940-BD61-F2B7E30AC6FC}" dt="2024-09-04T07:38:02.838" v="49289" actId="20577"/>
          <ac:spMkLst>
            <pc:docMk/>
            <pc:sldMk cId="4132163810" sldId="1237"/>
            <ac:spMk id="18" creationId="{77EF463D-F633-BA76-82A0-C3F85DBCBD1B}"/>
          </ac:spMkLst>
        </pc:spChg>
        <pc:graphicFrameChg chg="del">
          <ac:chgData name="Lukas Höper" userId="de687332-8d9c-4dd6-96d1-194812e21fbd" providerId="ADAL" clId="{DF8A9D8B-F55D-9940-BD61-F2B7E30AC6FC}" dt="2024-09-04T06:51:53.565" v="45048" actId="478"/>
          <ac:graphicFrameMkLst>
            <pc:docMk/>
            <pc:sldMk cId="4132163810" sldId="1237"/>
            <ac:graphicFrameMk id="6" creationId="{9CCFF4C6-0108-E7C3-F15C-84303AD04A31}"/>
          </ac:graphicFrameMkLst>
        </pc:graphicFrameChg>
        <pc:picChg chg="add del mod">
          <ac:chgData name="Lukas Höper" userId="de687332-8d9c-4dd6-96d1-194812e21fbd" providerId="ADAL" clId="{DF8A9D8B-F55D-9940-BD61-F2B7E30AC6FC}" dt="2024-09-04T07:18:57.891" v="45943" actId="478"/>
          <ac:picMkLst>
            <pc:docMk/>
            <pc:sldMk cId="4132163810" sldId="1237"/>
            <ac:picMk id="2" creationId="{BA4E8A0D-3079-9084-825F-3413C3CDC96C}"/>
          </ac:picMkLst>
        </pc:picChg>
        <pc:picChg chg="add mod">
          <ac:chgData name="Lukas Höper" userId="de687332-8d9c-4dd6-96d1-194812e21fbd" providerId="ADAL" clId="{DF8A9D8B-F55D-9940-BD61-F2B7E30AC6FC}" dt="2024-09-04T07:19:12.121" v="45948" actId="14861"/>
          <ac:picMkLst>
            <pc:docMk/>
            <pc:sldMk cId="4132163810" sldId="1237"/>
            <ac:picMk id="3" creationId="{896AD95B-A700-9C6D-69DF-50E3CB3026DD}"/>
          </ac:picMkLst>
        </pc:picChg>
      </pc:sldChg>
      <pc:sldChg chg="modNotesTx">
        <pc:chgData name="Lukas Höper" userId="de687332-8d9c-4dd6-96d1-194812e21fbd" providerId="ADAL" clId="{DF8A9D8B-F55D-9940-BD61-F2B7E30AC6FC}" dt="2024-09-02T09:08:42.462" v="11190" actId="20577"/>
        <pc:sldMkLst>
          <pc:docMk/>
          <pc:sldMk cId="4143788516" sldId="1239"/>
        </pc:sldMkLst>
      </pc:sldChg>
      <pc:sldChg chg="modNotesTx">
        <pc:chgData name="Lukas Höper" userId="de687332-8d9c-4dd6-96d1-194812e21fbd" providerId="ADAL" clId="{DF8A9D8B-F55D-9940-BD61-F2B7E30AC6FC}" dt="2024-09-03T07:45:11.631" v="22123" actId="20577"/>
        <pc:sldMkLst>
          <pc:docMk/>
          <pc:sldMk cId="3919705482" sldId="1256"/>
        </pc:sldMkLst>
      </pc:sldChg>
      <pc:sldChg chg="modSp mod modNotesTx">
        <pc:chgData name="Lukas Höper" userId="de687332-8d9c-4dd6-96d1-194812e21fbd" providerId="ADAL" clId="{DF8A9D8B-F55D-9940-BD61-F2B7E30AC6FC}" dt="2024-09-02T06:38:11.258" v="1476" actId="20577"/>
        <pc:sldMkLst>
          <pc:docMk/>
          <pc:sldMk cId="719113432" sldId="1257"/>
        </pc:sldMkLst>
        <pc:spChg chg="mod">
          <ac:chgData name="Lukas Höper" userId="de687332-8d9c-4dd6-96d1-194812e21fbd" providerId="ADAL" clId="{DF8A9D8B-F55D-9940-BD61-F2B7E30AC6FC}" dt="2024-09-02T06:34:53.655" v="1318"/>
          <ac:spMkLst>
            <pc:docMk/>
            <pc:sldMk cId="719113432" sldId="1257"/>
            <ac:spMk id="5" creationId="{A0E23475-CC4B-6325-FBD5-DA13C2D21CEC}"/>
          </ac:spMkLst>
        </pc:spChg>
      </pc:sldChg>
      <pc:sldChg chg="modSp mod modNotesTx">
        <pc:chgData name="Lukas Höper" userId="de687332-8d9c-4dd6-96d1-194812e21fbd" providerId="ADAL" clId="{DF8A9D8B-F55D-9940-BD61-F2B7E30AC6FC}" dt="2024-09-04T04:51:57.924" v="30978" actId="1036"/>
        <pc:sldMkLst>
          <pc:docMk/>
          <pc:sldMk cId="781485670" sldId="1258"/>
        </pc:sldMkLst>
        <pc:spChg chg="mod">
          <ac:chgData name="Lukas Höper" userId="de687332-8d9c-4dd6-96d1-194812e21fbd" providerId="ADAL" clId="{DF8A9D8B-F55D-9940-BD61-F2B7E30AC6FC}" dt="2024-09-04T04:51:53.673" v="30966" actId="1035"/>
          <ac:spMkLst>
            <pc:docMk/>
            <pc:sldMk cId="781485670" sldId="1258"/>
            <ac:spMk id="3" creationId="{CC873D9E-37CF-9C1C-8130-A3C87B1CD3B0}"/>
          </ac:spMkLst>
        </pc:spChg>
        <pc:spChg chg="mod">
          <ac:chgData name="Lukas Höper" userId="de687332-8d9c-4dd6-96d1-194812e21fbd" providerId="ADAL" clId="{DF8A9D8B-F55D-9940-BD61-F2B7E30AC6FC}" dt="2024-09-04T04:51:57.924" v="30978" actId="1036"/>
          <ac:spMkLst>
            <pc:docMk/>
            <pc:sldMk cId="781485670" sldId="1258"/>
            <ac:spMk id="5" creationId="{2D83624D-0519-BEB4-7403-CADD2E93573C}"/>
          </ac:spMkLst>
        </pc:spChg>
        <pc:spChg chg="mod">
          <ac:chgData name="Lukas Höper" userId="de687332-8d9c-4dd6-96d1-194812e21fbd" providerId="ADAL" clId="{DF8A9D8B-F55D-9940-BD61-F2B7E30AC6FC}" dt="2024-09-04T04:51:57.924" v="30978" actId="1036"/>
          <ac:spMkLst>
            <pc:docMk/>
            <pc:sldMk cId="781485670" sldId="1258"/>
            <ac:spMk id="6" creationId="{FB5A97F9-D649-E5F2-C74C-B7E47C5B125C}"/>
          </ac:spMkLst>
        </pc:spChg>
        <pc:spChg chg="mod">
          <ac:chgData name="Lukas Höper" userId="de687332-8d9c-4dd6-96d1-194812e21fbd" providerId="ADAL" clId="{DF8A9D8B-F55D-9940-BD61-F2B7E30AC6FC}" dt="2024-09-04T04:51:57.924" v="30978" actId="1036"/>
          <ac:spMkLst>
            <pc:docMk/>
            <pc:sldMk cId="781485670" sldId="1258"/>
            <ac:spMk id="7" creationId="{B933E9BD-59F4-7B94-5EB8-5AD73894F46D}"/>
          </ac:spMkLst>
        </pc:spChg>
        <pc:spChg chg="mod">
          <ac:chgData name="Lukas Höper" userId="de687332-8d9c-4dd6-96d1-194812e21fbd" providerId="ADAL" clId="{DF8A9D8B-F55D-9940-BD61-F2B7E30AC6FC}" dt="2024-09-04T04:51:57.924" v="30978" actId="1036"/>
          <ac:spMkLst>
            <pc:docMk/>
            <pc:sldMk cId="781485670" sldId="1258"/>
            <ac:spMk id="8" creationId="{EA081519-A290-0099-6058-535523BF0080}"/>
          </ac:spMkLst>
        </pc:spChg>
        <pc:spChg chg="mod">
          <ac:chgData name="Lukas Höper" userId="de687332-8d9c-4dd6-96d1-194812e21fbd" providerId="ADAL" clId="{DF8A9D8B-F55D-9940-BD61-F2B7E30AC6FC}" dt="2024-09-04T04:51:57.924" v="30978" actId="1036"/>
          <ac:spMkLst>
            <pc:docMk/>
            <pc:sldMk cId="781485670" sldId="1258"/>
            <ac:spMk id="9" creationId="{4EDB7C5F-1A26-5DAD-0A44-041808ACBDA0}"/>
          </ac:spMkLst>
        </pc:spChg>
        <pc:spChg chg="mod">
          <ac:chgData name="Lukas Höper" userId="de687332-8d9c-4dd6-96d1-194812e21fbd" providerId="ADAL" clId="{DF8A9D8B-F55D-9940-BD61-F2B7E30AC6FC}" dt="2024-09-04T04:51:57.924" v="30978" actId="1036"/>
          <ac:spMkLst>
            <pc:docMk/>
            <pc:sldMk cId="781485670" sldId="1258"/>
            <ac:spMk id="10" creationId="{A02C7512-4ECB-11FF-A3FF-74C0E0447D7C}"/>
          </ac:spMkLst>
        </pc:spChg>
        <pc:spChg chg="mod">
          <ac:chgData name="Lukas Höper" userId="de687332-8d9c-4dd6-96d1-194812e21fbd" providerId="ADAL" clId="{DF8A9D8B-F55D-9940-BD61-F2B7E30AC6FC}" dt="2024-09-04T04:51:57.924" v="30978" actId="1036"/>
          <ac:spMkLst>
            <pc:docMk/>
            <pc:sldMk cId="781485670" sldId="1258"/>
            <ac:spMk id="11" creationId="{BFA84289-3B68-EC93-2A81-C9D15074D9C8}"/>
          </ac:spMkLst>
        </pc:spChg>
        <pc:spChg chg="mod">
          <ac:chgData name="Lukas Höper" userId="de687332-8d9c-4dd6-96d1-194812e21fbd" providerId="ADAL" clId="{DF8A9D8B-F55D-9940-BD61-F2B7E30AC6FC}" dt="2024-09-04T04:51:57.924" v="30978" actId="1036"/>
          <ac:spMkLst>
            <pc:docMk/>
            <pc:sldMk cId="781485670" sldId="1258"/>
            <ac:spMk id="12" creationId="{E778406E-63E3-B1CF-B6A6-F0067ADFC805}"/>
          </ac:spMkLst>
        </pc:spChg>
        <pc:spChg chg="mod">
          <ac:chgData name="Lukas Höper" userId="de687332-8d9c-4dd6-96d1-194812e21fbd" providerId="ADAL" clId="{DF8A9D8B-F55D-9940-BD61-F2B7E30AC6FC}" dt="2024-09-04T04:51:53.673" v="30966" actId="1035"/>
          <ac:spMkLst>
            <pc:docMk/>
            <pc:sldMk cId="781485670" sldId="1258"/>
            <ac:spMk id="17" creationId="{959807C6-A967-7B2F-B87B-243CCA43EEFF}"/>
          </ac:spMkLst>
        </pc:spChg>
      </pc:sldChg>
      <pc:sldChg chg="modNotesTx">
        <pc:chgData name="Lukas Höper" userId="de687332-8d9c-4dd6-96d1-194812e21fbd" providerId="ADAL" clId="{DF8A9D8B-F55D-9940-BD61-F2B7E30AC6FC}" dt="2024-09-02T08:51:39.250" v="10770" actId="20577"/>
        <pc:sldMkLst>
          <pc:docMk/>
          <pc:sldMk cId="709810515" sldId="1259"/>
        </pc:sldMkLst>
      </pc:sldChg>
      <pc:sldChg chg="addSp delSp modSp mod modNotesTx">
        <pc:chgData name="Lukas Höper" userId="de687332-8d9c-4dd6-96d1-194812e21fbd" providerId="ADAL" clId="{DF8A9D8B-F55D-9940-BD61-F2B7E30AC6FC}" dt="2024-09-03T06:05:41.454" v="14695" actId="1076"/>
        <pc:sldMkLst>
          <pc:docMk/>
          <pc:sldMk cId="3688318436" sldId="1261"/>
        </pc:sldMkLst>
        <pc:spChg chg="mod">
          <ac:chgData name="Lukas Höper" userId="de687332-8d9c-4dd6-96d1-194812e21fbd" providerId="ADAL" clId="{DF8A9D8B-F55D-9940-BD61-F2B7E30AC6FC}" dt="2024-09-02T08:52:40.637" v="10771" actId="790"/>
          <ac:spMkLst>
            <pc:docMk/>
            <pc:sldMk cId="3688318436" sldId="1261"/>
            <ac:spMk id="2" creationId="{7BAA23F8-519A-9D63-C003-D80512C69D2B}"/>
          </ac:spMkLst>
        </pc:spChg>
        <pc:spChg chg="add del mod">
          <ac:chgData name="Lukas Höper" userId="de687332-8d9c-4dd6-96d1-194812e21fbd" providerId="ADAL" clId="{DF8A9D8B-F55D-9940-BD61-F2B7E30AC6FC}" dt="2024-09-02T08:53:34.988" v="10773" actId="478"/>
          <ac:spMkLst>
            <pc:docMk/>
            <pc:sldMk cId="3688318436" sldId="1261"/>
            <ac:spMk id="3" creationId="{0C38B989-6B4D-5AF4-B623-812EB45DAB93}"/>
          </ac:spMkLst>
        </pc:spChg>
        <pc:spChg chg="mod">
          <ac:chgData name="Lukas Höper" userId="de687332-8d9c-4dd6-96d1-194812e21fbd" providerId="ADAL" clId="{DF8A9D8B-F55D-9940-BD61-F2B7E30AC6FC}" dt="2024-09-02T08:52:40.637" v="10771" actId="790"/>
          <ac:spMkLst>
            <pc:docMk/>
            <pc:sldMk cId="3688318436" sldId="1261"/>
            <ac:spMk id="12" creationId="{EB4FCABD-EED0-77BA-EC95-B9BA57C2148E}"/>
          </ac:spMkLst>
        </pc:spChg>
        <pc:spChg chg="mod">
          <ac:chgData name="Lukas Höper" userId="de687332-8d9c-4dd6-96d1-194812e21fbd" providerId="ADAL" clId="{DF8A9D8B-F55D-9940-BD61-F2B7E30AC6FC}" dt="2024-09-02T08:52:40.637" v="10771" actId="790"/>
          <ac:spMkLst>
            <pc:docMk/>
            <pc:sldMk cId="3688318436" sldId="1261"/>
            <ac:spMk id="18" creationId="{D209B3B9-2359-8FDD-C0EB-3390F548FF1B}"/>
          </ac:spMkLst>
        </pc:spChg>
        <pc:spChg chg="mod">
          <ac:chgData name="Lukas Höper" userId="de687332-8d9c-4dd6-96d1-194812e21fbd" providerId="ADAL" clId="{DF8A9D8B-F55D-9940-BD61-F2B7E30AC6FC}" dt="2024-09-02T08:52:40.637" v="10771" actId="790"/>
          <ac:spMkLst>
            <pc:docMk/>
            <pc:sldMk cId="3688318436" sldId="1261"/>
            <ac:spMk id="19" creationId="{4B9C4CCE-ED55-1F7E-ED5E-61A179BA96AA}"/>
          </ac:spMkLst>
        </pc:spChg>
        <pc:spChg chg="mod">
          <ac:chgData name="Lukas Höper" userId="de687332-8d9c-4dd6-96d1-194812e21fbd" providerId="ADAL" clId="{DF8A9D8B-F55D-9940-BD61-F2B7E30AC6FC}" dt="2024-09-02T08:52:40.637" v="10771" actId="790"/>
          <ac:spMkLst>
            <pc:docMk/>
            <pc:sldMk cId="3688318436" sldId="1261"/>
            <ac:spMk id="20" creationId="{02B40489-3B74-8EC8-2963-2D150CA0CB24}"/>
          </ac:spMkLst>
        </pc:spChg>
        <pc:spChg chg="mod">
          <ac:chgData name="Lukas Höper" userId="de687332-8d9c-4dd6-96d1-194812e21fbd" providerId="ADAL" clId="{DF8A9D8B-F55D-9940-BD61-F2B7E30AC6FC}" dt="2024-09-03T06:05:36.383" v="14694" actId="1076"/>
          <ac:spMkLst>
            <pc:docMk/>
            <pc:sldMk cId="3688318436" sldId="1261"/>
            <ac:spMk id="21" creationId="{1F909923-380C-E4B6-85EA-47CF95C708A9}"/>
          </ac:spMkLst>
        </pc:spChg>
        <pc:spChg chg="mod">
          <ac:chgData name="Lukas Höper" userId="de687332-8d9c-4dd6-96d1-194812e21fbd" providerId="ADAL" clId="{DF8A9D8B-F55D-9940-BD61-F2B7E30AC6FC}" dt="2024-09-03T06:05:41.454" v="14695" actId="1076"/>
          <ac:spMkLst>
            <pc:docMk/>
            <pc:sldMk cId="3688318436" sldId="1261"/>
            <ac:spMk id="22" creationId="{64A1B064-6EAA-B4A6-FD96-F0615B43CF08}"/>
          </ac:spMkLst>
        </pc:spChg>
        <pc:spChg chg="mod">
          <ac:chgData name="Lukas Höper" userId="de687332-8d9c-4dd6-96d1-194812e21fbd" providerId="ADAL" clId="{DF8A9D8B-F55D-9940-BD61-F2B7E30AC6FC}" dt="2024-09-03T06:05:41.454" v="14695" actId="1076"/>
          <ac:spMkLst>
            <pc:docMk/>
            <pc:sldMk cId="3688318436" sldId="1261"/>
            <ac:spMk id="23" creationId="{277789EE-0239-D474-BC87-607CCEE652F9}"/>
          </ac:spMkLst>
        </pc:spChg>
        <pc:spChg chg="mod">
          <ac:chgData name="Lukas Höper" userId="de687332-8d9c-4dd6-96d1-194812e21fbd" providerId="ADAL" clId="{DF8A9D8B-F55D-9940-BD61-F2B7E30AC6FC}" dt="2024-09-03T06:05:36.383" v="14694" actId="1076"/>
          <ac:spMkLst>
            <pc:docMk/>
            <pc:sldMk cId="3688318436" sldId="1261"/>
            <ac:spMk id="25" creationId="{79C8EC44-08EB-6C3C-8444-FA94B40E8528}"/>
          </ac:spMkLst>
        </pc:spChg>
        <pc:spChg chg="mod">
          <ac:chgData name="Lukas Höper" userId="de687332-8d9c-4dd6-96d1-194812e21fbd" providerId="ADAL" clId="{DF8A9D8B-F55D-9940-BD61-F2B7E30AC6FC}" dt="2024-09-02T08:52:40.637" v="10771" actId="790"/>
          <ac:spMkLst>
            <pc:docMk/>
            <pc:sldMk cId="3688318436" sldId="1261"/>
            <ac:spMk id="26" creationId="{AFF509FC-F6CB-75CE-DEF4-7FA8703F7794}"/>
          </ac:spMkLst>
        </pc:spChg>
      </pc:sldChg>
      <pc:sldChg chg="addSp delSp modSp mod modNotesTx">
        <pc:chgData name="Lukas Höper" userId="de687332-8d9c-4dd6-96d1-194812e21fbd" providerId="ADAL" clId="{DF8A9D8B-F55D-9940-BD61-F2B7E30AC6FC}" dt="2024-09-03T06:15:25.863" v="15531" actId="21"/>
        <pc:sldMkLst>
          <pc:docMk/>
          <pc:sldMk cId="1491656842" sldId="1262"/>
        </pc:sldMkLst>
        <pc:spChg chg="mod">
          <ac:chgData name="Lukas Höper" userId="de687332-8d9c-4dd6-96d1-194812e21fbd" providerId="ADAL" clId="{DF8A9D8B-F55D-9940-BD61-F2B7E30AC6FC}" dt="2024-09-03T06:11:31.245" v="14811" actId="115"/>
          <ac:spMkLst>
            <pc:docMk/>
            <pc:sldMk cId="1491656842" sldId="1262"/>
            <ac:spMk id="3" creationId="{D49C03E4-2719-70CA-EBD7-A1BABBE55F99}"/>
          </ac:spMkLst>
        </pc:spChg>
        <pc:spChg chg="add del mod">
          <ac:chgData name="Lukas Höper" userId="de687332-8d9c-4dd6-96d1-194812e21fbd" providerId="ADAL" clId="{DF8A9D8B-F55D-9940-BD61-F2B7E30AC6FC}" dt="2024-09-03T06:14:03.862" v="15271" actId="478"/>
          <ac:spMkLst>
            <pc:docMk/>
            <pc:sldMk cId="1491656842" sldId="1262"/>
            <ac:spMk id="4" creationId="{ABFC7522-F0BA-5AE5-06B1-3AAF0A6B1C7C}"/>
          </ac:spMkLst>
        </pc:spChg>
        <pc:spChg chg="add del mod">
          <ac:chgData name="Lukas Höper" userId="de687332-8d9c-4dd6-96d1-194812e21fbd" providerId="ADAL" clId="{DF8A9D8B-F55D-9940-BD61-F2B7E30AC6FC}" dt="2024-09-03T06:15:25.863" v="15531" actId="21"/>
          <ac:spMkLst>
            <pc:docMk/>
            <pc:sldMk cId="1491656842" sldId="1262"/>
            <ac:spMk id="6" creationId="{9248FB83-D206-D1DE-84E8-AC7935FE684D}"/>
          </ac:spMkLst>
        </pc:spChg>
      </pc:sldChg>
      <pc:sldChg chg="addSp modSp mod modNotesTx">
        <pc:chgData name="Lukas Höper" userId="de687332-8d9c-4dd6-96d1-194812e21fbd" providerId="ADAL" clId="{DF8A9D8B-F55D-9940-BD61-F2B7E30AC6FC}" dt="2024-09-04T05:20:19.100" v="31835"/>
        <pc:sldMkLst>
          <pc:docMk/>
          <pc:sldMk cId="4197401077" sldId="1263"/>
        </pc:sldMkLst>
        <pc:spChg chg="mod">
          <ac:chgData name="Lukas Höper" userId="de687332-8d9c-4dd6-96d1-194812e21fbd" providerId="ADAL" clId="{DF8A9D8B-F55D-9940-BD61-F2B7E30AC6FC}" dt="2024-09-03T07:51:41.494" v="23430" actId="20577"/>
          <ac:spMkLst>
            <pc:docMk/>
            <pc:sldMk cId="4197401077" sldId="1263"/>
            <ac:spMk id="2" creationId="{7794FDEA-FDD6-35D1-B1E2-FE27AD00283E}"/>
          </ac:spMkLst>
        </pc:spChg>
        <pc:spChg chg="mod">
          <ac:chgData name="Lukas Höper" userId="de687332-8d9c-4dd6-96d1-194812e21fbd" providerId="ADAL" clId="{DF8A9D8B-F55D-9940-BD61-F2B7E30AC6FC}" dt="2024-09-03T07:47:48.602" v="22341" actId="6549"/>
          <ac:spMkLst>
            <pc:docMk/>
            <pc:sldMk cId="4197401077" sldId="1263"/>
            <ac:spMk id="3" creationId="{FE22DF63-0A0F-B4A8-1632-1178D09342A4}"/>
          </ac:spMkLst>
        </pc:spChg>
        <pc:spChg chg="add mod">
          <ac:chgData name="Lukas Höper" userId="de687332-8d9c-4dd6-96d1-194812e21fbd" providerId="ADAL" clId="{DF8A9D8B-F55D-9940-BD61-F2B7E30AC6FC}" dt="2024-09-04T05:20:19.100" v="31835"/>
          <ac:spMkLst>
            <pc:docMk/>
            <pc:sldMk cId="4197401077" sldId="1263"/>
            <ac:spMk id="4" creationId="{F98DFD80-3E82-E836-9301-E92A9C57EED2}"/>
          </ac:spMkLst>
        </pc:spChg>
      </pc:sldChg>
      <pc:sldChg chg="addSp delSp modSp mod modNotesTx">
        <pc:chgData name="Lukas Höper" userId="de687332-8d9c-4dd6-96d1-194812e21fbd" providerId="ADAL" clId="{DF8A9D8B-F55D-9940-BD61-F2B7E30AC6FC}" dt="2024-09-04T09:29:18.875" v="64153" actId="20577"/>
        <pc:sldMkLst>
          <pc:docMk/>
          <pc:sldMk cId="2318061961" sldId="1265"/>
        </pc:sldMkLst>
        <pc:spChg chg="mod">
          <ac:chgData name="Lukas Höper" userId="de687332-8d9c-4dd6-96d1-194812e21fbd" providerId="ADAL" clId="{DF8A9D8B-F55D-9940-BD61-F2B7E30AC6FC}" dt="2024-09-04T09:24:18.372" v="63191" actId="113"/>
          <ac:spMkLst>
            <pc:docMk/>
            <pc:sldMk cId="2318061961" sldId="1265"/>
            <ac:spMk id="3" creationId="{DD231B9A-383A-F296-0856-1F19151C34F3}"/>
          </ac:spMkLst>
        </pc:spChg>
        <pc:spChg chg="add mod topLvl">
          <ac:chgData name="Lukas Höper" userId="de687332-8d9c-4dd6-96d1-194812e21fbd" providerId="ADAL" clId="{DF8A9D8B-F55D-9940-BD61-F2B7E30AC6FC}" dt="2024-09-04T09:24:13.556" v="63190" actId="164"/>
          <ac:spMkLst>
            <pc:docMk/>
            <pc:sldMk cId="2318061961" sldId="1265"/>
            <ac:spMk id="4" creationId="{14C19C45-E300-114A-DD13-812D0D859C8A}"/>
          </ac:spMkLst>
        </pc:spChg>
        <pc:spChg chg="add mod topLvl">
          <ac:chgData name="Lukas Höper" userId="de687332-8d9c-4dd6-96d1-194812e21fbd" providerId="ADAL" clId="{DF8A9D8B-F55D-9940-BD61-F2B7E30AC6FC}" dt="2024-09-04T09:24:13.556" v="63190" actId="164"/>
          <ac:spMkLst>
            <pc:docMk/>
            <pc:sldMk cId="2318061961" sldId="1265"/>
            <ac:spMk id="6" creationId="{6882C998-0E3C-DB7B-64F5-EE50C2E5D243}"/>
          </ac:spMkLst>
        </pc:spChg>
        <pc:spChg chg="add mod topLvl">
          <ac:chgData name="Lukas Höper" userId="de687332-8d9c-4dd6-96d1-194812e21fbd" providerId="ADAL" clId="{DF8A9D8B-F55D-9940-BD61-F2B7E30AC6FC}" dt="2024-09-04T09:24:13.556" v="63190" actId="164"/>
          <ac:spMkLst>
            <pc:docMk/>
            <pc:sldMk cId="2318061961" sldId="1265"/>
            <ac:spMk id="7" creationId="{10690499-CB83-7CB4-2888-CDBC584028C6}"/>
          </ac:spMkLst>
        </pc:spChg>
        <pc:spChg chg="add mod topLvl">
          <ac:chgData name="Lukas Höper" userId="de687332-8d9c-4dd6-96d1-194812e21fbd" providerId="ADAL" clId="{DF8A9D8B-F55D-9940-BD61-F2B7E30AC6FC}" dt="2024-09-04T09:24:13.556" v="63190" actId="164"/>
          <ac:spMkLst>
            <pc:docMk/>
            <pc:sldMk cId="2318061961" sldId="1265"/>
            <ac:spMk id="8" creationId="{FB918C26-D348-D02D-42C7-5ADA931C4391}"/>
          </ac:spMkLst>
        </pc:spChg>
        <pc:spChg chg="add mod topLvl">
          <ac:chgData name="Lukas Höper" userId="de687332-8d9c-4dd6-96d1-194812e21fbd" providerId="ADAL" clId="{DF8A9D8B-F55D-9940-BD61-F2B7E30AC6FC}" dt="2024-09-04T09:24:13.556" v="63190" actId="164"/>
          <ac:spMkLst>
            <pc:docMk/>
            <pc:sldMk cId="2318061961" sldId="1265"/>
            <ac:spMk id="9" creationId="{5B695E59-9302-5596-04F8-3C6217F8D5A8}"/>
          </ac:spMkLst>
        </pc:spChg>
        <pc:spChg chg="add mod topLvl">
          <ac:chgData name="Lukas Höper" userId="de687332-8d9c-4dd6-96d1-194812e21fbd" providerId="ADAL" clId="{DF8A9D8B-F55D-9940-BD61-F2B7E30AC6FC}" dt="2024-09-04T09:24:13.556" v="63190" actId="164"/>
          <ac:spMkLst>
            <pc:docMk/>
            <pc:sldMk cId="2318061961" sldId="1265"/>
            <ac:spMk id="10" creationId="{36401E51-55EA-4AAA-BBC5-11EFBD7DE790}"/>
          </ac:spMkLst>
        </pc:spChg>
        <pc:spChg chg="add mod topLvl">
          <ac:chgData name="Lukas Höper" userId="de687332-8d9c-4dd6-96d1-194812e21fbd" providerId="ADAL" clId="{DF8A9D8B-F55D-9940-BD61-F2B7E30AC6FC}" dt="2024-09-04T09:24:13.556" v="63190" actId="164"/>
          <ac:spMkLst>
            <pc:docMk/>
            <pc:sldMk cId="2318061961" sldId="1265"/>
            <ac:spMk id="11" creationId="{52D04143-5660-DCD7-3239-01C90E495969}"/>
          </ac:spMkLst>
        </pc:spChg>
        <pc:spChg chg="add mod topLvl">
          <ac:chgData name="Lukas Höper" userId="de687332-8d9c-4dd6-96d1-194812e21fbd" providerId="ADAL" clId="{DF8A9D8B-F55D-9940-BD61-F2B7E30AC6FC}" dt="2024-09-04T09:24:13.556" v="63190" actId="164"/>
          <ac:spMkLst>
            <pc:docMk/>
            <pc:sldMk cId="2318061961" sldId="1265"/>
            <ac:spMk id="12" creationId="{A4E8CEBD-47A3-77C7-9CCA-9DDF729B8F27}"/>
          </ac:spMkLst>
        </pc:spChg>
        <pc:grpChg chg="add del mod">
          <ac:chgData name="Lukas Höper" userId="de687332-8d9c-4dd6-96d1-194812e21fbd" providerId="ADAL" clId="{DF8A9D8B-F55D-9940-BD61-F2B7E30AC6FC}" dt="2024-09-04T09:24:13.556" v="63190" actId="164"/>
          <ac:grpSpMkLst>
            <pc:docMk/>
            <pc:sldMk cId="2318061961" sldId="1265"/>
            <ac:grpSpMk id="13" creationId="{2F19851C-DE08-4708-C3A4-8217410284F8}"/>
          </ac:grpSpMkLst>
        </pc:grpChg>
      </pc:sldChg>
      <pc:sldChg chg="modNotesTx">
        <pc:chgData name="Lukas Höper" userId="de687332-8d9c-4dd6-96d1-194812e21fbd" providerId="ADAL" clId="{DF8A9D8B-F55D-9940-BD61-F2B7E30AC6FC}" dt="2024-09-04T05:53:56.193" v="35274" actId="20577"/>
        <pc:sldMkLst>
          <pc:docMk/>
          <pc:sldMk cId="191860997" sldId="1267"/>
        </pc:sldMkLst>
      </pc:sldChg>
      <pc:sldChg chg="modNotesTx">
        <pc:chgData name="Lukas Höper" userId="de687332-8d9c-4dd6-96d1-194812e21fbd" providerId="ADAL" clId="{DF8A9D8B-F55D-9940-BD61-F2B7E30AC6FC}" dt="2024-09-04T05:58:13.724" v="35533" actId="20577"/>
        <pc:sldMkLst>
          <pc:docMk/>
          <pc:sldMk cId="3621786104" sldId="1268"/>
        </pc:sldMkLst>
      </pc:sldChg>
      <pc:sldChg chg="modNotesTx">
        <pc:chgData name="Lukas Höper" userId="de687332-8d9c-4dd6-96d1-194812e21fbd" providerId="ADAL" clId="{DF8A9D8B-F55D-9940-BD61-F2B7E30AC6FC}" dt="2024-09-04T06:24:25.344" v="39739" actId="20577"/>
        <pc:sldMkLst>
          <pc:docMk/>
          <pc:sldMk cId="2305725935" sldId="1270"/>
        </pc:sldMkLst>
      </pc:sldChg>
      <pc:sldChg chg="modNotesTx">
        <pc:chgData name="Lukas Höper" userId="de687332-8d9c-4dd6-96d1-194812e21fbd" providerId="ADAL" clId="{DF8A9D8B-F55D-9940-BD61-F2B7E30AC6FC}" dt="2024-09-04T06:30:00.316" v="41495" actId="20577"/>
        <pc:sldMkLst>
          <pc:docMk/>
          <pc:sldMk cId="414855699" sldId="1271"/>
        </pc:sldMkLst>
      </pc:sldChg>
      <pc:sldChg chg="del">
        <pc:chgData name="Lukas Höper" userId="de687332-8d9c-4dd6-96d1-194812e21fbd" providerId="ADAL" clId="{DF8A9D8B-F55D-9940-BD61-F2B7E30AC6FC}" dt="2024-09-04T06:39:58.038" v="43753" actId="2696"/>
        <pc:sldMkLst>
          <pc:docMk/>
          <pc:sldMk cId="3446293617" sldId="1272"/>
        </pc:sldMkLst>
      </pc:sldChg>
      <pc:sldChg chg="modNotesTx">
        <pc:chgData name="Lukas Höper" userId="de687332-8d9c-4dd6-96d1-194812e21fbd" providerId="ADAL" clId="{DF8A9D8B-F55D-9940-BD61-F2B7E30AC6FC}" dt="2024-09-02T07:44:49.781" v="3947" actId="20577"/>
        <pc:sldMkLst>
          <pc:docMk/>
          <pc:sldMk cId="2755344823" sldId="1273"/>
        </pc:sldMkLst>
      </pc:sldChg>
      <pc:sldChg chg="addSp delSp modSp mod ord modNotesTx">
        <pc:chgData name="Lukas Höper" userId="de687332-8d9c-4dd6-96d1-194812e21fbd" providerId="ADAL" clId="{DF8A9D8B-F55D-9940-BD61-F2B7E30AC6FC}" dt="2024-09-04T06:54:48.157" v="45058" actId="20578"/>
        <pc:sldMkLst>
          <pc:docMk/>
          <pc:sldMk cId="183368154" sldId="1276"/>
        </pc:sldMkLst>
        <pc:spChg chg="add del mod">
          <ac:chgData name="Lukas Höper" userId="de687332-8d9c-4dd6-96d1-194812e21fbd" providerId="ADAL" clId="{DF8A9D8B-F55D-9940-BD61-F2B7E30AC6FC}" dt="2024-09-03T12:27:36.391" v="25013" actId="478"/>
          <ac:spMkLst>
            <pc:docMk/>
            <pc:sldMk cId="183368154" sldId="1276"/>
            <ac:spMk id="3" creationId="{08A7575E-7EA3-EC35-4035-CF797FF44BD9}"/>
          </ac:spMkLst>
        </pc:spChg>
        <pc:spChg chg="mod">
          <ac:chgData name="Lukas Höper" userId="de687332-8d9c-4dd6-96d1-194812e21fbd" providerId="ADAL" clId="{DF8A9D8B-F55D-9940-BD61-F2B7E30AC6FC}" dt="2024-09-03T08:36:03.674" v="24112" actId="114"/>
          <ac:spMkLst>
            <pc:docMk/>
            <pc:sldMk cId="183368154" sldId="1276"/>
            <ac:spMk id="4" creationId="{6C25F55C-2ED0-B869-A9A9-D9FDAC373043}"/>
          </ac:spMkLst>
        </pc:spChg>
        <pc:spChg chg="mod">
          <ac:chgData name="Lukas Höper" userId="de687332-8d9c-4dd6-96d1-194812e21fbd" providerId="ADAL" clId="{DF8A9D8B-F55D-9940-BD61-F2B7E30AC6FC}" dt="2024-09-03T08:41:15.991" v="24824" actId="20577"/>
          <ac:spMkLst>
            <pc:docMk/>
            <pc:sldMk cId="183368154" sldId="1276"/>
            <ac:spMk id="17" creationId="{E215FF3E-36B9-DC4C-EB46-3C1FE68E5944}"/>
          </ac:spMkLst>
        </pc:spChg>
      </pc:sldChg>
      <pc:sldChg chg="addSp delSp modSp mod ord modNotesTx">
        <pc:chgData name="Lukas Höper" userId="de687332-8d9c-4dd6-96d1-194812e21fbd" providerId="ADAL" clId="{DF8A9D8B-F55D-9940-BD61-F2B7E30AC6FC}" dt="2024-09-04T06:54:48.157" v="45058" actId="20578"/>
        <pc:sldMkLst>
          <pc:docMk/>
          <pc:sldMk cId="2346251443" sldId="1278"/>
        </pc:sldMkLst>
        <pc:spChg chg="mod">
          <ac:chgData name="Lukas Höper" userId="de687332-8d9c-4dd6-96d1-194812e21fbd" providerId="ADAL" clId="{DF8A9D8B-F55D-9940-BD61-F2B7E30AC6FC}" dt="2024-09-02T13:18:46.484" v="12902" actId="207"/>
          <ac:spMkLst>
            <pc:docMk/>
            <pc:sldMk cId="2346251443" sldId="1278"/>
            <ac:spMk id="3" creationId="{19385976-FEEE-416E-6B04-8719BE14606F}"/>
          </ac:spMkLst>
        </pc:spChg>
        <pc:spChg chg="add del mod">
          <ac:chgData name="Lukas Höper" userId="de687332-8d9c-4dd6-96d1-194812e21fbd" providerId="ADAL" clId="{DF8A9D8B-F55D-9940-BD61-F2B7E30AC6FC}" dt="2024-09-03T12:44:53.890" v="27225" actId="478"/>
          <ac:spMkLst>
            <pc:docMk/>
            <pc:sldMk cId="2346251443" sldId="1278"/>
            <ac:spMk id="13" creationId="{C0362292-E111-DE64-700B-01CA73FB11FC}"/>
          </ac:spMkLst>
        </pc:spChg>
      </pc:sldChg>
      <pc:sldChg chg="modSp mod ord modNotesTx">
        <pc:chgData name="Lukas Höper" userId="de687332-8d9c-4dd6-96d1-194812e21fbd" providerId="ADAL" clId="{DF8A9D8B-F55D-9940-BD61-F2B7E30AC6FC}" dt="2024-09-04T06:54:48.157" v="45058" actId="20578"/>
        <pc:sldMkLst>
          <pc:docMk/>
          <pc:sldMk cId="2505729356" sldId="1280"/>
        </pc:sldMkLst>
        <pc:spChg chg="mod">
          <ac:chgData name="Lukas Höper" userId="de687332-8d9c-4dd6-96d1-194812e21fbd" providerId="ADAL" clId="{DF8A9D8B-F55D-9940-BD61-F2B7E30AC6FC}" dt="2024-09-02T13:18:31.369" v="12900" actId="207"/>
          <ac:spMkLst>
            <pc:docMk/>
            <pc:sldMk cId="2505729356" sldId="1280"/>
            <ac:spMk id="3" creationId="{19385976-FEEE-416E-6B04-8719BE14606F}"/>
          </ac:spMkLst>
        </pc:spChg>
      </pc:sldChg>
      <pc:sldChg chg="addSp delSp modSp mod ord modNotesTx">
        <pc:chgData name="Lukas Höper" userId="de687332-8d9c-4dd6-96d1-194812e21fbd" providerId="ADAL" clId="{DF8A9D8B-F55D-9940-BD61-F2B7E30AC6FC}" dt="2024-09-04T07:20:13.651" v="45955" actId="1582"/>
        <pc:sldMkLst>
          <pc:docMk/>
          <pc:sldMk cId="2135225996" sldId="1281"/>
        </pc:sldMkLst>
        <pc:spChg chg="add del mod">
          <ac:chgData name="Lukas Höper" userId="de687332-8d9c-4dd6-96d1-194812e21fbd" providerId="ADAL" clId="{DF8A9D8B-F55D-9940-BD61-F2B7E30AC6FC}" dt="2024-09-04T05:24:55.551" v="32233" actId="478"/>
          <ac:spMkLst>
            <pc:docMk/>
            <pc:sldMk cId="2135225996" sldId="1281"/>
            <ac:spMk id="3" creationId="{61F06090-5E54-1EDD-F709-B82AB9AA1E11}"/>
          </ac:spMkLst>
        </pc:spChg>
        <pc:picChg chg="add del mod">
          <ac:chgData name="Lukas Höper" userId="de687332-8d9c-4dd6-96d1-194812e21fbd" providerId="ADAL" clId="{DF8A9D8B-F55D-9940-BD61-F2B7E30AC6FC}" dt="2024-09-04T07:18:00.007" v="45938" actId="478"/>
          <ac:picMkLst>
            <pc:docMk/>
            <pc:sldMk cId="2135225996" sldId="1281"/>
            <ac:picMk id="4" creationId="{D15BD18D-0BF7-F4D0-C9E4-AECB645125D6}"/>
          </ac:picMkLst>
        </pc:picChg>
        <pc:picChg chg="add mod">
          <ac:chgData name="Lukas Höper" userId="de687332-8d9c-4dd6-96d1-194812e21fbd" providerId="ADAL" clId="{DF8A9D8B-F55D-9940-BD61-F2B7E30AC6FC}" dt="2024-09-04T07:20:02.716" v="45952" actId="14861"/>
          <ac:picMkLst>
            <pc:docMk/>
            <pc:sldMk cId="2135225996" sldId="1281"/>
            <ac:picMk id="5" creationId="{25075A88-542B-9EF1-E3D9-88AFB2F718BE}"/>
          </ac:picMkLst>
        </pc:picChg>
        <pc:cxnChg chg="add mod">
          <ac:chgData name="Lukas Höper" userId="de687332-8d9c-4dd6-96d1-194812e21fbd" providerId="ADAL" clId="{DF8A9D8B-F55D-9940-BD61-F2B7E30AC6FC}" dt="2024-09-04T07:20:13.651" v="45955" actId="1582"/>
          <ac:cxnSpMkLst>
            <pc:docMk/>
            <pc:sldMk cId="2135225996" sldId="1281"/>
            <ac:cxnSpMk id="7" creationId="{30279FC4-8787-475C-E11E-DA65A1F8B763}"/>
          </ac:cxnSpMkLst>
        </pc:cxnChg>
      </pc:sldChg>
      <pc:sldChg chg="modSp mod modNotesTx">
        <pc:chgData name="Lukas Höper" userId="de687332-8d9c-4dd6-96d1-194812e21fbd" providerId="ADAL" clId="{DF8A9D8B-F55D-9940-BD61-F2B7E30AC6FC}" dt="2024-09-04T07:57:41.521" v="51339" actId="20577"/>
        <pc:sldMkLst>
          <pc:docMk/>
          <pc:sldMk cId="4098651967" sldId="1282"/>
        </pc:sldMkLst>
        <pc:spChg chg="mod">
          <ac:chgData name="Lukas Höper" userId="de687332-8d9c-4dd6-96d1-194812e21fbd" providerId="ADAL" clId="{DF8A9D8B-F55D-9940-BD61-F2B7E30AC6FC}" dt="2024-09-04T07:56:43.172" v="51314" actId="20577"/>
          <ac:spMkLst>
            <pc:docMk/>
            <pc:sldMk cId="4098651967" sldId="1282"/>
            <ac:spMk id="5" creationId="{EBBEC3D3-22A9-4F06-EFCA-70FDA736B4F2}"/>
          </ac:spMkLst>
        </pc:spChg>
        <pc:spChg chg="mod">
          <ac:chgData name="Lukas Höper" userId="de687332-8d9c-4dd6-96d1-194812e21fbd" providerId="ADAL" clId="{DF8A9D8B-F55D-9940-BD61-F2B7E30AC6FC}" dt="2024-09-04T07:57:33.968" v="51335" actId="20577"/>
          <ac:spMkLst>
            <pc:docMk/>
            <pc:sldMk cId="4098651967" sldId="1282"/>
            <ac:spMk id="6" creationId="{4F08C711-EAD1-FDD5-57CC-34B46BDA18D9}"/>
          </ac:spMkLst>
        </pc:spChg>
      </pc:sldChg>
      <pc:sldChg chg="modNotesTx">
        <pc:chgData name="Lukas Höper" userId="de687332-8d9c-4dd6-96d1-194812e21fbd" providerId="ADAL" clId="{DF8A9D8B-F55D-9940-BD61-F2B7E30AC6FC}" dt="2024-09-04T08:23:58.847" v="51492"/>
        <pc:sldMkLst>
          <pc:docMk/>
          <pc:sldMk cId="1976066657" sldId="1283"/>
        </pc:sldMkLst>
      </pc:sldChg>
      <pc:sldChg chg="delSp mod delAnim modNotesTx">
        <pc:chgData name="Lukas Höper" userId="de687332-8d9c-4dd6-96d1-194812e21fbd" providerId="ADAL" clId="{DF8A9D8B-F55D-9940-BD61-F2B7E30AC6FC}" dt="2024-09-04T06:41:44.263" v="44219" actId="20577"/>
        <pc:sldMkLst>
          <pc:docMk/>
          <pc:sldMk cId="1893901249" sldId="1284"/>
        </pc:sldMkLst>
        <pc:spChg chg="del">
          <ac:chgData name="Lukas Höper" userId="de687332-8d9c-4dd6-96d1-194812e21fbd" providerId="ADAL" clId="{DF8A9D8B-F55D-9940-BD61-F2B7E30AC6FC}" dt="2024-09-04T06:39:53.829" v="43752" actId="478"/>
          <ac:spMkLst>
            <pc:docMk/>
            <pc:sldMk cId="1893901249" sldId="1284"/>
            <ac:spMk id="3" creationId="{CD100EAD-75CB-9600-C3F6-799ED7748C49}"/>
          </ac:spMkLst>
        </pc:spChg>
      </pc:sldChg>
      <pc:sldChg chg="modNotesTx">
        <pc:chgData name="Lukas Höper" userId="de687332-8d9c-4dd6-96d1-194812e21fbd" providerId="ADAL" clId="{DF8A9D8B-F55D-9940-BD61-F2B7E30AC6FC}" dt="2024-09-04T08:33:45.343" v="54196" actId="20577"/>
        <pc:sldMkLst>
          <pc:docMk/>
          <pc:sldMk cId="3397323956" sldId="1285"/>
        </pc:sldMkLst>
      </pc:sldChg>
      <pc:sldChg chg="modNotesTx">
        <pc:chgData name="Lukas Höper" userId="de687332-8d9c-4dd6-96d1-194812e21fbd" providerId="ADAL" clId="{DF8A9D8B-F55D-9940-BD61-F2B7E30AC6FC}" dt="2024-09-04T08:39:30.650" v="55939" actId="20577"/>
        <pc:sldMkLst>
          <pc:docMk/>
          <pc:sldMk cId="3500165751" sldId="1287"/>
        </pc:sldMkLst>
      </pc:sldChg>
      <pc:sldChg chg="modSp mod modNotesTx">
        <pc:chgData name="Lukas Höper" userId="de687332-8d9c-4dd6-96d1-194812e21fbd" providerId="ADAL" clId="{DF8A9D8B-F55D-9940-BD61-F2B7E30AC6FC}" dt="2024-09-04T08:58:27.106" v="59019" actId="20577"/>
        <pc:sldMkLst>
          <pc:docMk/>
          <pc:sldMk cId="682214922" sldId="1288"/>
        </pc:sldMkLst>
        <pc:spChg chg="mod">
          <ac:chgData name="Lukas Höper" userId="de687332-8d9c-4dd6-96d1-194812e21fbd" providerId="ADAL" clId="{DF8A9D8B-F55D-9940-BD61-F2B7E30AC6FC}" dt="2024-09-04T08:58:01.942" v="58878" actId="20577"/>
          <ac:spMkLst>
            <pc:docMk/>
            <pc:sldMk cId="682214922" sldId="1288"/>
            <ac:spMk id="36" creationId="{12CBBF4B-1ED3-BC59-7F96-BEFD594E57C4}"/>
          </ac:spMkLst>
        </pc:spChg>
      </pc:sldChg>
      <pc:sldChg chg="addSp delSp modSp mod modNotesTx">
        <pc:chgData name="Lukas Höper" userId="de687332-8d9c-4dd6-96d1-194812e21fbd" providerId="ADAL" clId="{DF8A9D8B-F55D-9940-BD61-F2B7E30AC6FC}" dt="2024-09-04T08:46:33.113" v="57953" actId="20577"/>
        <pc:sldMkLst>
          <pc:docMk/>
          <pc:sldMk cId="1124738431" sldId="1289"/>
        </pc:sldMkLst>
        <pc:picChg chg="del mod">
          <ac:chgData name="Lukas Höper" userId="de687332-8d9c-4dd6-96d1-194812e21fbd" providerId="ADAL" clId="{DF8A9D8B-F55D-9940-BD61-F2B7E30AC6FC}" dt="2024-09-02T13:24:16.761" v="12931" actId="478"/>
          <ac:picMkLst>
            <pc:docMk/>
            <pc:sldMk cId="1124738431" sldId="1289"/>
            <ac:picMk id="2" creationId="{4E1641F6-0C82-4DC0-A0B2-D922166D0434}"/>
          </ac:picMkLst>
        </pc:picChg>
        <pc:picChg chg="add mod">
          <ac:chgData name="Lukas Höper" userId="de687332-8d9c-4dd6-96d1-194812e21fbd" providerId="ADAL" clId="{DF8A9D8B-F55D-9940-BD61-F2B7E30AC6FC}" dt="2024-09-02T13:24:14.741" v="12930" actId="1076"/>
          <ac:picMkLst>
            <pc:docMk/>
            <pc:sldMk cId="1124738431" sldId="1289"/>
            <ac:picMk id="4" creationId="{B9FE0356-5CF5-6FC6-5B41-692D3B6DFB6E}"/>
          </ac:picMkLst>
        </pc:picChg>
        <pc:picChg chg="add mod">
          <ac:chgData name="Lukas Höper" userId="de687332-8d9c-4dd6-96d1-194812e21fbd" providerId="ADAL" clId="{DF8A9D8B-F55D-9940-BD61-F2B7E30AC6FC}" dt="2024-09-02T13:24:11.453" v="12929" actId="1076"/>
          <ac:picMkLst>
            <pc:docMk/>
            <pc:sldMk cId="1124738431" sldId="1289"/>
            <ac:picMk id="5" creationId="{569B3737-B9F4-4811-3D7B-B7A28ABC654B}"/>
          </ac:picMkLst>
        </pc:picChg>
      </pc:sldChg>
      <pc:sldChg chg="modNotesTx">
        <pc:chgData name="Lukas Höper" userId="de687332-8d9c-4dd6-96d1-194812e21fbd" providerId="ADAL" clId="{DF8A9D8B-F55D-9940-BD61-F2B7E30AC6FC}" dt="2024-09-04T09:01:31.463" v="59900" actId="20577"/>
        <pc:sldMkLst>
          <pc:docMk/>
          <pc:sldMk cId="3741208417" sldId="1291"/>
        </pc:sldMkLst>
      </pc:sldChg>
      <pc:sldChg chg="modSp mod modNotesTx">
        <pc:chgData name="Lukas Höper" userId="de687332-8d9c-4dd6-96d1-194812e21fbd" providerId="ADAL" clId="{DF8A9D8B-F55D-9940-BD61-F2B7E30AC6FC}" dt="2024-09-04T09:02:43.233" v="60029" actId="20577"/>
        <pc:sldMkLst>
          <pc:docMk/>
          <pc:sldMk cId="1076461188" sldId="1292"/>
        </pc:sldMkLst>
        <pc:spChg chg="mod">
          <ac:chgData name="Lukas Höper" userId="de687332-8d9c-4dd6-96d1-194812e21fbd" providerId="ADAL" clId="{DF8A9D8B-F55D-9940-BD61-F2B7E30AC6FC}" dt="2024-09-04T09:02:09.524" v="60018" actId="403"/>
          <ac:spMkLst>
            <pc:docMk/>
            <pc:sldMk cId="1076461188" sldId="1292"/>
            <ac:spMk id="21" creationId="{DB6AB606-B488-4C8A-E2D6-E1F41E955704}"/>
          </ac:spMkLst>
        </pc:spChg>
      </pc:sldChg>
      <pc:sldChg chg="modNotesTx">
        <pc:chgData name="Lukas Höper" userId="de687332-8d9c-4dd6-96d1-194812e21fbd" providerId="ADAL" clId="{DF8A9D8B-F55D-9940-BD61-F2B7E30AC6FC}" dt="2024-09-04T09:08:41.445" v="61066" actId="20577"/>
        <pc:sldMkLst>
          <pc:docMk/>
          <pc:sldMk cId="1742541924" sldId="1293"/>
        </pc:sldMkLst>
      </pc:sldChg>
      <pc:sldChg chg="addSp delSp modSp mod modNotesTx">
        <pc:chgData name="Lukas Höper" userId="de687332-8d9c-4dd6-96d1-194812e21fbd" providerId="ADAL" clId="{DF8A9D8B-F55D-9940-BD61-F2B7E30AC6FC}" dt="2024-09-04T09:09:43.904" v="61271" actId="20577"/>
        <pc:sldMkLst>
          <pc:docMk/>
          <pc:sldMk cId="3508446713" sldId="1294"/>
        </pc:sldMkLst>
        <pc:picChg chg="del">
          <ac:chgData name="Lukas Höper" userId="de687332-8d9c-4dd6-96d1-194812e21fbd" providerId="ADAL" clId="{DF8A9D8B-F55D-9940-BD61-F2B7E30AC6FC}" dt="2024-09-02T13:25:13.504" v="12939" actId="478"/>
          <ac:picMkLst>
            <pc:docMk/>
            <pc:sldMk cId="3508446713" sldId="1294"/>
            <ac:picMk id="3" creationId="{9CE8705A-5C23-B129-F86D-D580387B4835}"/>
          </ac:picMkLst>
        </pc:picChg>
        <pc:picChg chg="add mod">
          <ac:chgData name="Lukas Höper" userId="de687332-8d9c-4dd6-96d1-194812e21fbd" providerId="ADAL" clId="{DF8A9D8B-F55D-9940-BD61-F2B7E30AC6FC}" dt="2024-09-02T13:25:30.587" v="12948" actId="1076"/>
          <ac:picMkLst>
            <pc:docMk/>
            <pc:sldMk cId="3508446713" sldId="1294"/>
            <ac:picMk id="6" creationId="{6464FFBC-9F8D-1399-698B-CFDB1F8B39C4}"/>
          </ac:picMkLst>
        </pc:picChg>
      </pc:sldChg>
      <pc:sldChg chg="addSp delSp modSp mod ord delDesignElem chgLayout modNotesTx">
        <pc:chgData name="Lukas Höper" userId="de687332-8d9c-4dd6-96d1-194812e21fbd" providerId="ADAL" clId="{DF8A9D8B-F55D-9940-BD61-F2B7E30AC6FC}" dt="2024-09-04T08:32:21.706" v="53831" actId="20577"/>
        <pc:sldMkLst>
          <pc:docMk/>
          <pc:sldMk cId="3174196580" sldId="1295"/>
        </pc:sldMkLst>
        <pc:spChg chg="mod ord">
          <ac:chgData name="Lukas Höper" userId="de687332-8d9c-4dd6-96d1-194812e21fbd" providerId="ADAL" clId="{DF8A9D8B-F55D-9940-BD61-F2B7E30AC6FC}" dt="2024-09-04T08:24:35.966" v="51603" actId="6264"/>
          <ac:spMkLst>
            <pc:docMk/>
            <pc:sldMk cId="3174196580" sldId="1295"/>
            <ac:spMk id="2" creationId="{323B7FEE-ACE9-E913-86BF-BD326007F610}"/>
          </ac:spMkLst>
        </pc:spChg>
        <pc:spChg chg="mod">
          <ac:chgData name="Lukas Höper" userId="de687332-8d9c-4dd6-96d1-194812e21fbd" providerId="ADAL" clId="{DF8A9D8B-F55D-9940-BD61-F2B7E30AC6FC}" dt="2024-09-04T08:24:41.143" v="51613" actId="1035"/>
          <ac:spMkLst>
            <pc:docMk/>
            <pc:sldMk cId="3174196580" sldId="1295"/>
            <ac:spMk id="3" creationId="{36CBF51D-459C-BDB8-8E24-C9E66FEF4CBE}"/>
          </ac:spMkLst>
        </pc:spChg>
        <pc:spChg chg="add del mod">
          <ac:chgData name="Lukas Höper" userId="de687332-8d9c-4dd6-96d1-194812e21fbd" providerId="ADAL" clId="{DF8A9D8B-F55D-9940-BD61-F2B7E30AC6FC}" dt="2024-09-04T08:24:35.966" v="51603" actId="6264"/>
          <ac:spMkLst>
            <pc:docMk/>
            <pc:sldMk cId="3174196580" sldId="1295"/>
            <ac:spMk id="5" creationId="{E23BC15A-B871-112C-2F5C-D743F50A2DFD}"/>
          </ac:spMkLst>
        </pc:spChg>
        <pc:spChg chg="add del mod ord">
          <ac:chgData name="Lukas Höper" userId="de687332-8d9c-4dd6-96d1-194812e21fbd" providerId="ADAL" clId="{DF8A9D8B-F55D-9940-BD61-F2B7E30AC6FC}" dt="2024-09-04T08:24:37.621" v="51604" actId="478"/>
          <ac:spMkLst>
            <pc:docMk/>
            <pc:sldMk cId="3174196580" sldId="1295"/>
            <ac:spMk id="6" creationId="{F899459B-5DE2-5364-A43C-A1BFC12DB0FD}"/>
          </ac:spMkLst>
        </pc:spChg>
        <pc:spChg chg="mod">
          <ac:chgData name="Lukas Höper" userId="de687332-8d9c-4dd6-96d1-194812e21fbd" providerId="ADAL" clId="{DF8A9D8B-F55D-9940-BD61-F2B7E30AC6FC}" dt="2024-09-04T07:58:00.634" v="51340" actId="790"/>
          <ac:spMkLst>
            <pc:docMk/>
            <pc:sldMk cId="3174196580" sldId="1295"/>
            <ac:spMk id="32" creationId="{4394BD80-113A-E032-FEB5-75D07421C273}"/>
          </ac:spMkLst>
        </pc:spChg>
        <pc:spChg chg="mod">
          <ac:chgData name="Lukas Höper" userId="de687332-8d9c-4dd6-96d1-194812e21fbd" providerId="ADAL" clId="{DF8A9D8B-F55D-9940-BD61-F2B7E30AC6FC}" dt="2024-09-04T07:58:00.634" v="51340" actId="790"/>
          <ac:spMkLst>
            <pc:docMk/>
            <pc:sldMk cId="3174196580" sldId="1295"/>
            <ac:spMk id="33" creationId="{82F76056-975B-E04F-7C11-EDBD9321C9DD}"/>
          </ac:spMkLst>
        </pc:spChg>
        <pc:spChg chg="del">
          <ac:chgData name="Lukas Höper" userId="de687332-8d9c-4dd6-96d1-194812e21fbd" providerId="ADAL" clId="{DF8A9D8B-F55D-9940-BD61-F2B7E30AC6FC}" dt="2024-09-04T08:24:35.966" v="51603" actId="6264"/>
          <ac:spMkLst>
            <pc:docMk/>
            <pc:sldMk cId="3174196580" sldId="1295"/>
            <ac:spMk id="34" creationId="{70DFC902-7D23-471A-B557-B6B6917D7A0D}"/>
          </ac:spMkLst>
        </pc:spChg>
        <pc:spChg chg="mod">
          <ac:chgData name="Lukas Höper" userId="de687332-8d9c-4dd6-96d1-194812e21fbd" providerId="ADAL" clId="{DF8A9D8B-F55D-9940-BD61-F2B7E30AC6FC}" dt="2024-09-04T07:58:00.634" v="51340" actId="790"/>
          <ac:spMkLst>
            <pc:docMk/>
            <pc:sldMk cId="3174196580" sldId="1295"/>
            <ac:spMk id="35" creationId="{4E01F69B-2E84-5578-10A4-B0F20B389052}"/>
          </ac:spMkLst>
        </pc:spChg>
        <pc:spChg chg="del">
          <ac:chgData name="Lukas Höper" userId="de687332-8d9c-4dd6-96d1-194812e21fbd" providerId="ADAL" clId="{DF8A9D8B-F55D-9940-BD61-F2B7E30AC6FC}" dt="2024-09-04T08:24:35.966" v="51603" actId="6264"/>
          <ac:spMkLst>
            <pc:docMk/>
            <pc:sldMk cId="3174196580" sldId="1295"/>
            <ac:spMk id="36" creationId="{A55D5633-D557-4DCA-982C-FF36EB7A1C00}"/>
          </ac:spMkLst>
        </pc:spChg>
        <pc:spChg chg="mod">
          <ac:chgData name="Lukas Höper" userId="de687332-8d9c-4dd6-96d1-194812e21fbd" providerId="ADAL" clId="{DF8A9D8B-F55D-9940-BD61-F2B7E30AC6FC}" dt="2024-09-04T07:58:00.634" v="51340" actId="790"/>
          <ac:spMkLst>
            <pc:docMk/>
            <pc:sldMk cId="3174196580" sldId="1295"/>
            <ac:spMk id="37" creationId="{BFCE620B-9B39-8FAD-5A7D-807938FE4AF9}"/>
          </ac:spMkLst>
        </pc:spChg>
        <pc:spChg chg="del">
          <ac:chgData name="Lukas Höper" userId="de687332-8d9c-4dd6-96d1-194812e21fbd" providerId="ADAL" clId="{DF8A9D8B-F55D-9940-BD61-F2B7E30AC6FC}" dt="2024-09-04T08:24:35.966" v="51603" actId="6264"/>
          <ac:spMkLst>
            <pc:docMk/>
            <pc:sldMk cId="3174196580" sldId="1295"/>
            <ac:spMk id="38" creationId="{450D3AD2-FA80-415F-A9CE-54D884561CD7}"/>
          </ac:spMkLst>
        </pc:spChg>
        <pc:spChg chg="mod">
          <ac:chgData name="Lukas Höper" userId="de687332-8d9c-4dd6-96d1-194812e21fbd" providerId="ADAL" clId="{DF8A9D8B-F55D-9940-BD61-F2B7E30AC6FC}" dt="2024-09-04T07:58:00.634" v="51340" actId="790"/>
          <ac:spMkLst>
            <pc:docMk/>
            <pc:sldMk cId="3174196580" sldId="1295"/>
            <ac:spMk id="39" creationId="{7BE9714A-A272-729B-AC65-48B7CD9769DE}"/>
          </ac:spMkLst>
        </pc:spChg>
        <pc:spChg chg="mod">
          <ac:chgData name="Lukas Höper" userId="de687332-8d9c-4dd6-96d1-194812e21fbd" providerId="ADAL" clId="{DF8A9D8B-F55D-9940-BD61-F2B7E30AC6FC}" dt="2024-09-04T07:58:00.634" v="51340" actId="790"/>
          <ac:spMkLst>
            <pc:docMk/>
            <pc:sldMk cId="3174196580" sldId="1295"/>
            <ac:spMk id="40" creationId="{EBD36FAF-56CF-C22C-78C1-CAD08A3546C0}"/>
          </ac:spMkLst>
        </pc:spChg>
        <pc:spChg chg="mod">
          <ac:chgData name="Lukas Höper" userId="de687332-8d9c-4dd6-96d1-194812e21fbd" providerId="ADAL" clId="{DF8A9D8B-F55D-9940-BD61-F2B7E30AC6FC}" dt="2024-09-04T07:58:00.634" v="51340" actId="790"/>
          <ac:spMkLst>
            <pc:docMk/>
            <pc:sldMk cId="3174196580" sldId="1295"/>
            <ac:spMk id="41" creationId="{EB82CED3-DF80-3FAC-6A14-4601770A94D0}"/>
          </ac:spMkLst>
        </pc:spChg>
        <pc:spChg chg="mod">
          <ac:chgData name="Lukas Höper" userId="de687332-8d9c-4dd6-96d1-194812e21fbd" providerId="ADAL" clId="{DF8A9D8B-F55D-9940-BD61-F2B7E30AC6FC}" dt="2024-09-04T07:58:00.634" v="51340" actId="790"/>
          <ac:spMkLst>
            <pc:docMk/>
            <pc:sldMk cId="3174196580" sldId="1295"/>
            <ac:spMk id="42" creationId="{77230E73-0CEE-B8D3-35E6-44E2FCAA64BD}"/>
          </ac:spMkLst>
        </pc:spChg>
        <pc:spChg chg="mod">
          <ac:chgData name="Lukas Höper" userId="de687332-8d9c-4dd6-96d1-194812e21fbd" providerId="ADAL" clId="{DF8A9D8B-F55D-9940-BD61-F2B7E30AC6FC}" dt="2024-09-04T07:58:00.634" v="51340" actId="790"/>
          <ac:spMkLst>
            <pc:docMk/>
            <pc:sldMk cId="3174196580" sldId="1295"/>
            <ac:spMk id="43" creationId="{DDF99630-D411-9A31-7529-9CA7309BC85A}"/>
          </ac:spMkLst>
        </pc:spChg>
        <pc:spChg chg="mod">
          <ac:chgData name="Lukas Höper" userId="de687332-8d9c-4dd6-96d1-194812e21fbd" providerId="ADAL" clId="{DF8A9D8B-F55D-9940-BD61-F2B7E30AC6FC}" dt="2024-09-04T07:58:00.634" v="51340" actId="790"/>
          <ac:spMkLst>
            <pc:docMk/>
            <pc:sldMk cId="3174196580" sldId="1295"/>
            <ac:spMk id="44" creationId="{9F42346E-22B4-5E53-BDDF-C68E3BBD2E90}"/>
          </ac:spMkLst>
        </pc:spChg>
        <pc:spChg chg="mod">
          <ac:chgData name="Lukas Höper" userId="de687332-8d9c-4dd6-96d1-194812e21fbd" providerId="ADAL" clId="{DF8A9D8B-F55D-9940-BD61-F2B7E30AC6FC}" dt="2024-09-04T07:58:00.634" v="51340" actId="790"/>
          <ac:spMkLst>
            <pc:docMk/>
            <pc:sldMk cId="3174196580" sldId="1295"/>
            <ac:spMk id="45" creationId="{6774BBC1-22E7-ACC7-D3DC-BBF2DA16299A}"/>
          </ac:spMkLst>
        </pc:spChg>
        <pc:spChg chg="mod">
          <ac:chgData name="Lukas Höper" userId="de687332-8d9c-4dd6-96d1-194812e21fbd" providerId="ADAL" clId="{DF8A9D8B-F55D-9940-BD61-F2B7E30AC6FC}" dt="2024-09-04T07:58:00.634" v="51340" actId="790"/>
          <ac:spMkLst>
            <pc:docMk/>
            <pc:sldMk cId="3174196580" sldId="1295"/>
            <ac:spMk id="46" creationId="{AA1BBF24-2645-8C6F-6F6E-062FD0C239F3}"/>
          </ac:spMkLst>
        </pc:spChg>
        <pc:spChg chg="mod">
          <ac:chgData name="Lukas Höper" userId="de687332-8d9c-4dd6-96d1-194812e21fbd" providerId="ADAL" clId="{DF8A9D8B-F55D-9940-BD61-F2B7E30AC6FC}" dt="2024-09-04T07:58:00.634" v="51340" actId="790"/>
          <ac:spMkLst>
            <pc:docMk/>
            <pc:sldMk cId="3174196580" sldId="1295"/>
            <ac:spMk id="47" creationId="{D3B4FF83-E955-3428-CAF2-0C90662DD60B}"/>
          </ac:spMkLst>
        </pc:spChg>
        <pc:spChg chg="mod">
          <ac:chgData name="Lukas Höper" userId="de687332-8d9c-4dd6-96d1-194812e21fbd" providerId="ADAL" clId="{DF8A9D8B-F55D-9940-BD61-F2B7E30AC6FC}" dt="2024-09-04T07:58:00.634" v="51340" actId="790"/>
          <ac:spMkLst>
            <pc:docMk/>
            <pc:sldMk cId="3174196580" sldId="1295"/>
            <ac:spMk id="48" creationId="{AC6582E6-738D-0D1A-25D0-875D57BE8F13}"/>
          </ac:spMkLst>
        </pc:spChg>
        <pc:spChg chg="mod">
          <ac:chgData name="Lukas Höper" userId="de687332-8d9c-4dd6-96d1-194812e21fbd" providerId="ADAL" clId="{DF8A9D8B-F55D-9940-BD61-F2B7E30AC6FC}" dt="2024-09-04T07:58:00.634" v="51340" actId="790"/>
          <ac:spMkLst>
            <pc:docMk/>
            <pc:sldMk cId="3174196580" sldId="1295"/>
            <ac:spMk id="49" creationId="{9D192BC1-583C-5136-E43A-3C89A9C58ACA}"/>
          </ac:spMkLst>
        </pc:spChg>
        <pc:spChg chg="mod">
          <ac:chgData name="Lukas Höper" userId="de687332-8d9c-4dd6-96d1-194812e21fbd" providerId="ADAL" clId="{DF8A9D8B-F55D-9940-BD61-F2B7E30AC6FC}" dt="2024-09-04T07:58:00.634" v="51340" actId="790"/>
          <ac:spMkLst>
            <pc:docMk/>
            <pc:sldMk cId="3174196580" sldId="1295"/>
            <ac:spMk id="50" creationId="{4A633386-755F-78FF-7F71-BBE9D67B3C85}"/>
          </ac:spMkLst>
        </pc:spChg>
        <pc:spChg chg="mod">
          <ac:chgData name="Lukas Höper" userId="de687332-8d9c-4dd6-96d1-194812e21fbd" providerId="ADAL" clId="{DF8A9D8B-F55D-9940-BD61-F2B7E30AC6FC}" dt="2024-09-04T07:58:00.634" v="51340" actId="790"/>
          <ac:spMkLst>
            <pc:docMk/>
            <pc:sldMk cId="3174196580" sldId="1295"/>
            <ac:spMk id="51" creationId="{8A53D9EA-4EC2-8813-E380-C93AA768C909}"/>
          </ac:spMkLst>
        </pc:spChg>
        <pc:spChg chg="mod">
          <ac:chgData name="Lukas Höper" userId="de687332-8d9c-4dd6-96d1-194812e21fbd" providerId="ADAL" clId="{DF8A9D8B-F55D-9940-BD61-F2B7E30AC6FC}" dt="2024-09-04T07:58:00.634" v="51340" actId="790"/>
          <ac:spMkLst>
            <pc:docMk/>
            <pc:sldMk cId="3174196580" sldId="1295"/>
            <ac:spMk id="52" creationId="{9F6BAEA1-14E3-7903-E139-526BE155336A}"/>
          </ac:spMkLst>
        </pc:spChg>
        <pc:spChg chg="mod">
          <ac:chgData name="Lukas Höper" userId="de687332-8d9c-4dd6-96d1-194812e21fbd" providerId="ADAL" clId="{DF8A9D8B-F55D-9940-BD61-F2B7E30AC6FC}" dt="2024-09-04T07:58:00.634" v="51340" actId="790"/>
          <ac:spMkLst>
            <pc:docMk/>
            <pc:sldMk cId="3174196580" sldId="1295"/>
            <ac:spMk id="53" creationId="{922F425C-2CF1-737A-2BF9-5EC555B86C4B}"/>
          </ac:spMkLst>
        </pc:spChg>
        <pc:spChg chg="mod">
          <ac:chgData name="Lukas Höper" userId="de687332-8d9c-4dd6-96d1-194812e21fbd" providerId="ADAL" clId="{DF8A9D8B-F55D-9940-BD61-F2B7E30AC6FC}" dt="2024-09-04T07:58:00.634" v="51340" actId="790"/>
          <ac:spMkLst>
            <pc:docMk/>
            <pc:sldMk cId="3174196580" sldId="1295"/>
            <ac:spMk id="54" creationId="{FD1D9A1E-C722-B9FB-AA02-B0D6A9493E6E}"/>
          </ac:spMkLst>
        </pc:spChg>
        <pc:spChg chg="mod">
          <ac:chgData name="Lukas Höper" userId="de687332-8d9c-4dd6-96d1-194812e21fbd" providerId="ADAL" clId="{DF8A9D8B-F55D-9940-BD61-F2B7E30AC6FC}" dt="2024-09-04T07:58:00.634" v="51340" actId="790"/>
          <ac:spMkLst>
            <pc:docMk/>
            <pc:sldMk cId="3174196580" sldId="1295"/>
            <ac:spMk id="55" creationId="{BEDF3D24-3BF9-FB6B-F0FE-F2316F8A1CBC}"/>
          </ac:spMkLst>
        </pc:spChg>
        <pc:spChg chg="mod">
          <ac:chgData name="Lukas Höper" userId="de687332-8d9c-4dd6-96d1-194812e21fbd" providerId="ADAL" clId="{DF8A9D8B-F55D-9940-BD61-F2B7E30AC6FC}" dt="2024-09-04T07:58:00.634" v="51340" actId="790"/>
          <ac:spMkLst>
            <pc:docMk/>
            <pc:sldMk cId="3174196580" sldId="1295"/>
            <ac:spMk id="56" creationId="{CAB251EA-AFA8-AA49-F7E3-84312BA9EEB5}"/>
          </ac:spMkLst>
        </pc:spChg>
        <pc:spChg chg="mod">
          <ac:chgData name="Lukas Höper" userId="de687332-8d9c-4dd6-96d1-194812e21fbd" providerId="ADAL" clId="{DF8A9D8B-F55D-9940-BD61-F2B7E30AC6FC}" dt="2024-09-04T07:58:00.634" v="51340" actId="790"/>
          <ac:spMkLst>
            <pc:docMk/>
            <pc:sldMk cId="3174196580" sldId="1295"/>
            <ac:spMk id="57" creationId="{61BEBAA2-D8F2-F7A9-D159-752E9F236DCB}"/>
          </ac:spMkLst>
        </pc:spChg>
        <pc:spChg chg="mod">
          <ac:chgData name="Lukas Höper" userId="de687332-8d9c-4dd6-96d1-194812e21fbd" providerId="ADAL" clId="{DF8A9D8B-F55D-9940-BD61-F2B7E30AC6FC}" dt="2024-09-04T07:58:00.634" v="51340" actId="790"/>
          <ac:spMkLst>
            <pc:docMk/>
            <pc:sldMk cId="3174196580" sldId="1295"/>
            <ac:spMk id="58" creationId="{6F2EEF69-8196-CEF4-8529-C9A548994CDE}"/>
          </ac:spMkLst>
        </pc:spChg>
        <pc:grpChg chg="mod">
          <ac:chgData name="Lukas Höper" userId="de687332-8d9c-4dd6-96d1-194812e21fbd" providerId="ADAL" clId="{DF8A9D8B-F55D-9940-BD61-F2B7E30AC6FC}" dt="2024-09-04T08:24:45.867" v="51628" actId="1036"/>
          <ac:grpSpMkLst>
            <pc:docMk/>
            <pc:sldMk cId="3174196580" sldId="1295"/>
            <ac:grpSpMk id="4" creationId="{4B23B513-FB89-3183-0ABE-61A19783C5F9}"/>
          </ac:grpSpMkLst>
        </pc:grpChg>
      </pc:sldChg>
      <pc:sldChg chg="ord modNotesTx">
        <pc:chgData name="Lukas Höper" userId="de687332-8d9c-4dd6-96d1-194812e21fbd" providerId="ADAL" clId="{DF8A9D8B-F55D-9940-BD61-F2B7E30AC6FC}" dt="2024-09-04T08:24:29.253" v="51602" actId="20577"/>
        <pc:sldMkLst>
          <pc:docMk/>
          <pc:sldMk cId="630480188" sldId="1296"/>
        </pc:sldMkLst>
      </pc:sldChg>
      <pc:sldChg chg="addSp delSp modSp new mod modNotesTx">
        <pc:chgData name="Lukas Höper" userId="de687332-8d9c-4dd6-96d1-194812e21fbd" providerId="ADAL" clId="{DF8A9D8B-F55D-9940-BD61-F2B7E30AC6FC}" dt="2024-09-04T07:55:36.532" v="51135" actId="20577"/>
        <pc:sldMkLst>
          <pc:docMk/>
          <pc:sldMk cId="956618558" sldId="1297"/>
        </pc:sldMkLst>
        <pc:spChg chg="mod">
          <ac:chgData name="Lukas Höper" userId="de687332-8d9c-4dd6-96d1-194812e21fbd" providerId="ADAL" clId="{DF8A9D8B-F55D-9940-BD61-F2B7E30AC6FC}" dt="2024-09-02T12:30:17.778" v="12264" actId="20577"/>
          <ac:spMkLst>
            <pc:docMk/>
            <pc:sldMk cId="956618558" sldId="1297"/>
            <ac:spMk id="2" creationId="{7DA8322D-4D44-DFF8-3FA7-63178852A4D8}"/>
          </ac:spMkLst>
        </pc:spChg>
        <pc:spChg chg="mod">
          <ac:chgData name="Lukas Höper" userId="de687332-8d9c-4dd6-96d1-194812e21fbd" providerId="ADAL" clId="{DF8A9D8B-F55D-9940-BD61-F2B7E30AC6FC}" dt="2024-09-04T07:55:36.532" v="51135" actId="20577"/>
          <ac:spMkLst>
            <pc:docMk/>
            <pc:sldMk cId="956618558" sldId="1297"/>
            <ac:spMk id="3" creationId="{504B6ED7-AB22-CB37-70D8-3FDCD13BEBC2}"/>
          </ac:spMkLst>
        </pc:spChg>
        <pc:spChg chg="del">
          <ac:chgData name="Lukas Höper" userId="de687332-8d9c-4dd6-96d1-194812e21fbd" providerId="ADAL" clId="{DF8A9D8B-F55D-9940-BD61-F2B7E30AC6FC}" dt="2024-09-04T07:47:00.076" v="50203" actId="478"/>
          <ac:spMkLst>
            <pc:docMk/>
            <pc:sldMk cId="956618558" sldId="1297"/>
            <ac:spMk id="4" creationId="{5E92B2EF-F6AC-197F-081F-0B4A41723147}"/>
          </ac:spMkLst>
        </pc:spChg>
        <pc:spChg chg="add mod">
          <ac:chgData name="Lukas Höper" userId="de687332-8d9c-4dd6-96d1-194812e21fbd" providerId="ADAL" clId="{DF8A9D8B-F55D-9940-BD61-F2B7E30AC6FC}" dt="2024-09-04T07:47:07.437" v="50204" actId="20577"/>
          <ac:spMkLst>
            <pc:docMk/>
            <pc:sldMk cId="956618558" sldId="1297"/>
            <ac:spMk id="5" creationId="{8C237B3E-444C-8D47-09D3-6D13253D18FB}"/>
          </ac:spMkLst>
        </pc:spChg>
      </pc:sldChg>
      <pc:sldChg chg="addSp delSp add del setBg delDesignElem">
        <pc:chgData name="Lukas Höper" userId="de687332-8d9c-4dd6-96d1-194812e21fbd" providerId="ADAL" clId="{DF8A9D8B-F55D-9940-BD61-F2B7E30AC6FC}" dt="2024-09-02T12:40:47.258" v="12285"/>
        <pc:sldMkLst>
          <pc:docMk/>
          <pc:sldMk cId="878837126" sldId="1298"/>
        </pc:sldMkLst>
        <pc:spChg chg="add del">
          <ac:chgData name="Lukas Höper" userId="de687332-8d9c-4dd6-96d1-194812e21fbd" providerId="ADAL" clId="{DF8A9D8B-F55D-9940-BD61-F2B7E30AC6FC}" dt="2024-09-02T12:40:47.258" v="12285"/>
          <ac:spMkLst>
            <pc:docMk/>
            <pc:sldMk cId="878837126" sldId="1298"/>
            <ac:spMk id="43" creationId="{0A491A05-14BD-B047-199A-A396F839E11B}"/>
          </ac:spMkLst>
        </pc:spChg>
        <pc:spChg chg="add del">
          <ac:chgData name="Lukas Höper" userId="de687332-8d9c-4dd6-96d1-194812e21fbd" providerId="ADAL" clId="{DF8A9D8B-F55D-9940-BD61-F2B7E30AC6FC}" dt="2024-09-02T12:40:47.258" v="12285"/>
          <ac:spMkLst>
            <pc:docMk/>
            <pc:sldMk cId="878837126" sldId="1298"/>
            <ac:spMk id="44" creationId="{8AEBE6F8-BDD1-1B79-E5EB-E71D790D336B}"/>
          </ac:spMkLst>
        </pc:spChg>
        <pc:spChg chg="add del">
          <ac:chgData name="Lukas Höper" userId="de687332-8d9c-4dd6-96d1-194812e21fbd" providerId="ADAL" clId="{DF8A9D8B-F55D-9940-BD61-F2B7E30AC6FC}" dt="2024-09-02T12:40:47.258" v="12285"/>
          <ac:spMkLst>
            <pc:docMk/>
            <pc:sldMk cId="878837126" sldId="1298"/>
            <ac:spMk id="45" creationId="{B36ACFCC-A1E4-0ADE-2D09-9CB21A3474B4}"/>
          </ac:spMkLst>
        </pc:spChg>
      </pc:sldChg>
      <pc:sldChg chg="addSp delSp modSp new mod ord setBg modNotesTx">
        <pc:chgData name="Lukas Höper" userId="de687332-8d9c-4dd6-96d1-194812e21fbd" providerId="ADAL" clId="{DF8A9D8B-F55D-9940-BD61-F2B7E30AC6FC}" dt="2024-09-04T05:20:24.023" v="31836" actId="478"/>
        <pc:sldMkLst>
          <pc:docMk/>
          <pc:sldMk cId="3335741685" sldId="1298"/>
        </pc:sldMkLst>
        <pc:spChg chg="mod">
          <ac:chgData name="Lukas Höper" userId="de687332-8d9c-4dd6-96d1-194812e21fbd" providerId="ADAL" clId="{DF8A9D8B-F55D-9940-BD61-F2B7E30AC6FC}" dt="2024-09-04T05:14:39.608" v="31367" actId="404"/>
          <ac:spMkLst>
            <pc:docMk/>
            <pc:sldMk cId="3335741685" sldId="1298"/>
            <ac:spMk id="2" creationId="{996D1484-EB93-2A83-2724-4693056F63BA}"/>
          </ac:spMkLst>
        </pc:spChg>
        <pc:spChg chg="mod ord">
          <ac:chgData name="Lukas Höper" userId="de687332-8d9c-4dd6-96d1-194812e21fbd" providerId="ADAL" clId="{DF8A9D8B-F55D-9940-BD61-F2B7E30AC6FC}" dt="2024-09-02T12:46:56.847" v="12780" actId="20577"/>
          <ac:spMkLst>
            <pc:docMk/>
            <pc:sldMk cId="3335741685" sldId="1298"/>
            <ac:spMk id="3" creationId="{5753CD42-2AA4-FF8E-7034-149A3D0EC324}"/>
          </ac:spMkLst>
        </pc:spChg>
        <pc:spChg chg="add del mod">
          <ac:chgData name="Lukas Höper" userId="de687332-8d9c-4dd6-96d1-194812e21fbd" providerId="ADAL" clId="{DF8A9D8B-F55D-9940-BD61-F2B7E30AC6FC}" dt="2024-09-04T05:20:24.023" v="31836" actId="478"/>
          <ac:spMkLst>
            <pc:docMk/>
            <pc:sldMk cId="3335741685" sldId="1298"/>
            <ac:spMk id="4" creationId="{751C0E1C-E7BC-AAB6-4458-95785F944B3D}"/>
          </ac:spMkLst>
        </pc:spChg>
        <pc:spChg chg="del mod">
          <ac:chgData name="Lukas Höper" userId="de687332-8d9c-4dd6-96d1-194812e21fbd" providerId="ADAL" clId="{DF8A9D8B-F55D-9940-BD61-F2B7E30AC6FC}" dt="2024-09-02T12:41:21.987" v="12341" actId="478"/>
          <ac:spMkLst>
            <pc:docMk/>
            <pc:sldMk cId="3335741685" sldId="1298"/>
            <ac:spMk id="4" creationId="{A88E5C8F-4A36-2811-02BB-ECC380FA2D04}"/>
          </ac:spMkLst>
        </pc:spChg>
        <pc:spChg chg="add del mod">
          <ac:chgData name="Lukas Höper" userId="de687332-8d9c-4dd6-96d1-194812e21fbd" providerId="ADAL" clId="{DF8A9D8B-F55D-9940-BD61-F2B7E30AC6FC}" dt="2024-09-04T05:20:15.661" v="31834" actId="21"/>
          <ac:spMkLst>
            <pc:docMk/>
            <pc:sldMk cId="3335741685" sldId="1298"/>
            <ac:spMk id="5" creationId="{600A9B1A-BDA9-4A47-54DE-EB7775A4BA22}"/>
          </ac:spMkLst>
        </pc:spChg>
        <pc:spChg chg="add">
          <ac:chgData name="Lukas Höper" userId="de687332-8d9c-4dd6-96d1-194812e21fbd" providerId="ADAL" clId="{DF8A9D8B-F55D-9940-BD61-F2B7E30AC6FC}" dt="2024-09-02T12:40:55.575" v="12287" actId="26606"/>
          <ac:spMkLst>
            <pc:docMk/>
            <pc:sldMk cId="3335741685" sldId="1298"/>
            <ac:spMk id="9" creationId="{70DFC902-7D23-471A-B557-B6B6917D7A0D}"/>
          </ac:spMkLst>
        </pc:spChg>
        <pc:spChg chg="add">
          <ac:chgData name="Lukas Höper" userId="de687332-8d9c-4dd6-96d1-194812e21fbd" providerId="ADAL" clId="{DF8A9D8B-F55D-9940-BD61-F2B7E30AC6FC}" dt="2024-09-02T12:40:55.575" v="12287" actId="26606"/>
          <ac:spMkLst>
            <pc:docMk/>
            <pc:sldMk cId="3335741685" sldId="1298"/>
            <ac:spMk id="11" creationId="{A55D5633-D557-4DCA-982C-FF36EB7A1C00}"/>
          </ac:spMkLst>
        </pc:spChg>
        <pc:spChg chg="add">
          <ac:chgData name="Lukas Höper" userId="de687332-8d9c-4dd6-96d1-194812e21fbd" providerId="ADAL" clId="{DF8A9D8B-F55D-9940-BD61-F2B7E30AC6FC}" dt="2024-09-02T12:40:55.575" v="12287" actId="26606"/>
          <ac:spMkLst>
            <pc:docMk/>
            <pc:sldMk cId="3335741685" sldId="1298"/>
            <ac:spMk id="13" creationId="{450D3AD2-FA80-415F-A9CE-54D884561CD7}"/>
          </ac:spMkLst>
        </pc:spChg>
      </pc:sldChg>
      <pc:sldChg chg="modSp add mod ord modAnim modNotesTx">
        <pc:chgData name="Lukas Höper" userId="de687332-8d9c-4dd6-96d1-194812e21fbd" providerId="ADAL" clId="{DF8A9D8B-F55D-9940-BD61-F2B7E30AC6FC}" dt="2024-09-04T07:24:10.266" v="46423"/>
        <pc:sldMkLst>
          <pc:docMk/>
          <pc:sldMk cId="2027291736" sldId="1299"/>
        </pc:sldMkLst>
        <pc:spChg chg="mod">
          <ac:chgData name="Lukas Höper" userId="de687332-8d9c-4dd6-96d1-194812e21fbd" providerId="ADAL" clId="{DF8A9D8B-F55D-9940-BD61-F2B7E30AC6FC}" dt="2024-09-04T05:25:23.776" v="32255" actId="27636"/>
          <ac:spMkLst>
            <pc:docMk/>
            <pc:sldMk cId="2027291736" sldId="1299"/>
            <ac:spMk id="10" creationId="{4F5B1FFF-9641-A6E5-8175-60A4865CB06B}"/>
          </ac:spMkLst>
        </pc:spChg>
        <pc:spChg chg="mod">
          <ac:chgData name="Lukas Höper" userId="de687332-8d9c-4dd6-96d1-194812e21fbd" providerId="ADAL" clId="{DF8A9D8B-F55D-9940-BD61-F2B7E30AC6FC}" dt="2024-09-04T07:23:45.083" v="46422" actId="27636"/>
          <ac:spMkLst>
            <pc:docMk/>
            <pc:sldMk cId="2027291736" sldId="1299"/>
            <ac:spMk id="11" creationId="{B460D931-C4B2-0125-A4A5-8524052510CD}"/>
          </ac:spMkLst>
        </pc:spChg>
        <pc:picChg chg="mod">
          <ac:chgData name="Lukas Höper" userId="de687332-8d9c-4dd6-96d1-194812e21fbd" providerId="ADAL" clId="{DF8A9D8B-F55D-9940-BD61-F2B7E30AC6FC}" dt="2024-09-04T07:20:33.842" v="45956" actId="208"/>
          <ac:picMkLst>
            <pc:docMk/>
            <pc:sldMk cId="2027291736" sldId="1299"/>
            <ac:picMk id="1026" creationId="{1C303F6C-0761-815A-4CB5-2977022A98BF}"/>
          </ac:picMkLst>
        </pc:picChg>
      </pc:sldChg>
      <pc:sldChg chg="addSp delSp modSp add mod ord setBg setClrOvrMap delDesignElem chgLayout modNotesTx">
        <pc:chgData name="Lukas Höper" userId="de687332-8d9c-4dd6-96d1-194812e21fbd" providerId="ADAL" clId="{DF8A9D8B-F55D-9940-BD61-F2B7E30AC6FC}" dt="2024-09-04T07:31:15.757" v="47410" actId="113"/>
        <pc:sldMkLst>
          <pc:docMk/>
          <pc:sldMk cId="3583493269" sldId="1300"/>
        </pc:sldMkLst>
        <pc:spChg chg="add del mod">
          <ac:chgData name="Lukas Höper" userId="de687332-8d9c-4dd6-96d1-194812e21fbd" providerId="ADAL" clId="{DF8A9D8B-F55D-9940-BD61-F2B7E30AC6FC}" dt="2024-09-03T05:52:18.638" v="14564" actId="6264"/>
          <ac:spMkLst>
            <pc:docMk/>
            <pc:sldMk cId="3583493269" sldId="1300"/>
            <ac:spMk id="2" creationId="{383552FD-4880-5B05-3819-3424AD4CCBFF}"/>
          </ac:spMkLst>
        </pc:spChg>
        <pc:spChg chg="add del mod">
          <ac:chgData name="Lukas Höper" userId="de687332-8d9c-4dd6-96d1-194812e21fbd" providerId="ADAL" clId="{DF8A9D8B-F55D-9940-BD61-F2B7E30AC6FC}" dt="2024-09-03T05:52:18.638" v="14564" actId="6264"/>
          <ac:spMkLst>
            <pc:docMk/>
            <pc:sldMk cId="3583493269" sldId="1300"/>
            <ac:spMk id="3" creationId="{8E6EF13E-2A7F-9C15-4D57-8083A7CCF5C4}"/>
          </ac:spMkLst>
        </pc:spChg>
        <pc:spChg chg="del mod">
          <ac:chgData name="Lukas Höper" userId="de687332-8d9c-4dd6-96d1-194812e21fbd" providerId="ADAL" clId="{DF8A9D8B-F55D-9940-BD61-F2B7E30AC6FC}" dt="2024-09-03T05:53:47.114" v="14574" actId="21"/>
          <ac:spMkLst>
            <pc:docMk/>
            <pc:sldMk cId="3583493269" sldId="1300"/>
            <ac:spMk id="4" creationId="{E28D12C9-9CB8-B4ED-3E46-2196289854CD}"/>
          </ac:spMkLst>
        </pc:spChg>
        <pc:spChg chg="add del mod">
          <ac:chgData name="Lukas Höper" userId="de687332-8d9c-4dd6-96d1-194812e21fbd" providerId="ADAL" clId="{DF8A9D8B-F55D-9940-BD61-F2B7E30AC6FC}" dt="2024-09-03T05:52:41.906" v="14566" actId="6264"/>
          <ac:spMkLst>
            <pc:docMk/>
            <pc:sldMk cId="3583493269" sldId="1300"/>
            <ac:spMk id="5" creationId="{9BECA678-D42F-288A-96F1-B7FBBD32B162}"/>
          </ac:spMkLst>
        </pc:spChg>
        <pc:spChg chg="add del mod">
          <ac:chgData name="Lukas Höper" userId="de687332-8d9c-4dd6-96d1-194812e21fbd" providerId="ADAL" clId="{DF8A9D8B-F55D-9940-BD61-F2B7E30AC6FC}" dt="2024-09-03T05:52:41.906" v="14566" actId="6264"/>
          <ac:spMkLst>
            <pc:docMk/>
            <pc:sldMk cId="3583493269" sldId="1300"/>
            <ac:spMk id="6" creationId="{1BFC4FB3-33ED-34CF-852C-2B14926398C0}"/>
          </ac:spMkLst>
        </pc:spChg>
        <pc:spChg chg="add mod">
          <ac:chgData name="Lukas Höper" userId="de687332-8d9c-4dd6-96d1-194812e21fbd" providerId="ADAL" clId="{DF8A9D8B-F55D-9940-BD61-F2B7E30AC6FC}" dt="2024-09-03T05:53:53.024" v="14576"/>
          <ac:spMkLst>
            <pc:docMk/>
            <pc:sldMk cId="3583493269" sldId="1300"/>
            <ac:spMk id="7" creationId="{381A41C1-00F1-21F9-ECAB-E31D485BEAD6}"/>
          </ac:spMkLst>
        </pc:spChg>
        <pc:spChg chg="mod ord">
          <ac:chgData name="Lukas Höper" userId="de687332-8d9c-4dd6-96d1-194812e21fbd" providerId="ADAL" clId="{DF8A9D8B-F55D-9940-BD61-F2B7E30AC6FC}" dt="2024-09-03T05:53:51.490" v="14575" actId="26606"/>
          <ac:spMkLst>
            <pc:docMk/>
            <pc:sldMk cId="3583493269" sldId="1300"/>
            <ac:spMk id="10" creationId="{94DEDF5D-C44B-D8AB-D6A7-D5C20401C977}"/>
          </ac:spMkLst>
        </pc:spChg>
        <pc:spChg chg="mod ord">
          <ac:chgData name="Lukas Höper" userId="de687332-8d9c-4dd6-96d1-194812e21fbd" providerId="ADAL" clId="{DF8A9D8B-F55D-9940-BD61-F2B7E30AC6FC}" dt="2024-09-04T07:28:00.436" v="46681" actId="27636"/>
          <ac:spMkLst>
            <pc:docMk/>
            <pc:sldMk cId="3583493269" sldId="1300"/>
            <ac:spMk id="11" creationId="{2D4A8BEF-F76B-6ED0-62B6-2121DF84FF03}"/>
          </ac:spMkLst>
        </pc:spChg>
        <pc:spChg chg="add">
          <ac:chgData name="Lukas Höper" userId="de687332-8d9c-4dd6-96d1-194812e21fbd" providerId="ADAL" clId="{DF8A9D8B-F55D-9940-BD61-F2B7E30AC6FC}" dt="2024-09-03T05:53:51.490" v="14575" actId="26606"/>
          <ac:spMkLst>
            <pc:docMk/>
            <pc:sldMk cId="3583493269" sldId="1300"/>
            <ac:spMk id="13" creationId="{70DFC902-7D23-471A-B557-B6B6917D7A0D}"/>
          </ac:spMkLst>
        </pc:spChg>
        <pc:spChg chg="add">
          <ac:chgData name="Lukas Höper" userId="de687332-8d9c-4dd6-96d1-194812e21fbd" providerId="ADAL" clId="{DF8A9D8B-F55D-9940-BD61-F2B7E30AC6FC}" dt="2024-09-03T05:53:51.490" v="14575" actId="26606"/>
          <ac:spMkLst>
            <pc:docMk/>
            <pc:sldMk cId="3583493269" sldId="1300"/>
            <ac:spMk id="14" creationId="{A55D5633-D557-4DCA-982C-FF36EB7A1C00}"/>
          </ac:spMkLst>
        </pc:spChg>
        <pc:spChg chg="add">
          <ac:chgData name="Lukas Höper" userId="de687332-8d9c-4dd6-96d1-194812e21fbd" providerId="ADAL" clId="{DF8A9D8B-F55D-9940-BD61-F2B7E30AC6FC}" dt="2024-09-03T05:53:51.490" v="14575" actId="26606"/>
          <ac:spMkLst>
            <pc:docMk/>
            <pc:sldMk cId="3583493269" sldId="1300"/>
            <ac:spMk id="15" creationId="{450D3AD2-FA80-415F-A9CE-54D884561CD7}"/>
          </ac:spMkLst>
        </pc:spChg>
        <pc:spChg chg="add del">
          <ac:chgData name="Lukas Höper" userId="de687332-8d9c-4dd6-96d1-194812e21fbd" providerId="ADAL" clId="{DF8A9D8B-F55D-9940-BD61-F2B7E30AC6FC}" dt="2024-09-03T05:53:38.445" v="14570" actId="26606"/>
          <ac:spMkLst>
            <pc:docMk/>
            <pc:sldMk cId="3583493269" sldId="1300"/>
            <ac:spMk id="16" creationId="{19C052EA-05E2-403D-965E-52D1BFFA24DF}"/>
          </ac:spMkLst>
        </pc:spChg>
        <pc:spChg chg="add del">
          <ac:chgData name="Lukas Höper" userId="de687332-8d9c-4dd6-96d1-194812e21fbd" providerId="ADAL" clId="{DF8A9D8B-F55D-9940-BD61-F2B7E30AC6FC}" dt="2024-09-03T05:53:38.445" v="14570" actId="26606"/>
          <ac:spMkLst>
            <pc:docMk/>
            <pc:sldMk cId="3583493269" sldId="1300"/>
            <ac:spMk id="18" creationId="{4C1936B8-2FFB-4F78-8388-B8C282B8A5BC}"/>
          </ac:spMkLst>
        </pc:spChg>
        <pc:spChg chg="add del">
          <ac:chgData name="Lukas Höper" userId="de687332-8d9c-4dd6-96d1-194812e21fbd" providerId="ADAL" clId="{DF8A9D8B-F55D-9940-BD61-F2B7E30AC6FC}" dt="2024-09-03T05:53:41.899" v="14572" actId="26606"/>
          <ac:spMkLst>
            <pc:docMk/>
            <pc:sldMk cId="3583493269" sldId="1300"/>
            <ac:spMk id="20" creationId="{4FFBEE45-F140-49D5-85EA-C78C24340B23}"/>
          </ac:spMkLst>
        </pc:spChg>
        <pc:spChg chg="del">
          <ac:chgData name="Lukas Höper" userId="de687332-8d9c-4dd6-96d1-194812e21fbd" providerId="ADAL" clId="{DF8A9D8B-F55D-9940-BD61-F2B7E30AC6FC}" dt="2024-09-03T05:51:40.636" v="14562"/>
          <ac:spMkLst>
            <pc:docMk/>
            <pc:sldMk cId="3583493269" sldId="1300"/>
            <ac:spMk id="43" creationId="{7AEDCA78-C7C7-D1B5-CBCD-CE4049A6C2B2}"/>
          </ac:spMkLst>
        </pc:spChg>
        <pc:spChg chg="del">
          <ac:chgData name="Lukas Höper" userId="de687332-8d9c-4dd6-96d1-194812e21fbd" providerId="ADAL" clId="{DF8A9D8B-F55D-9940-BD61-F2B7E30AC6FC}" dt="2024-09-03T05:51:40.636" v="14562"/>
          <ac:spMkLst>
            <pc:docMk/>
            <pc:sldMk cId="3583493269" sldId="1300"/>
            <ac:spMk id="44" creationId="{5AB559B6-A2A3-9E1D-9570-E59F851D12F6}"/>
          </ac:spMkLst>
        </pc:spChg>
        <pc:spChg chg="del">
          <ac:chgData name="Lukas Höper" userId="de687332-8d9c-4dd6-96d1-194812e21fbd" providerId="ADAL" clId="{DF8A9D8B-F55D-9940-BD61-F2B7E30AC6FC}" dt="2024-09-03T05:51:40.636" v="14562"/>
          <ac:spMkLst>
            <pc:docMk/>
            <pc:sldMk cId="3583493269" sldId="1300"/>
            <ac:spMk id="45" creationId="{143B0E92-26D2-7BF6-2645-58C6CBA4002B}"/>
          </ac:spMkLst>
        </pc:spChg>
      </pc:sldChg>
      <pc:sldChg chg="addSp delSp modSp new mod setBg delDesignElem chgLayout modNotesTx">
        <pc:chgData name="Lukas Höper" userId="de687332-8d9c-4dd6-96d1-194812e21fbd" providerId="ADAL" clId="{DF8A9D8B-F55D-9940-BD61-F2B7E30AC6FC}" dt="2024-09-03T06:28:12.161" v="17551" actId="20577"/>
        <pc:sldMkLst>
          <pc:docMk/>
          <pc:sldMk cId="1314804638" sldId="1301"/>
        </pc:sldMkLst>
        <pc:spChg chg="mod ord">
          <ac:chgData name="Lukas Höper" userId="de687332-8d9c-4dd6-96d1-194812e21fbd" providerId="ADAL" clId="{DF8A9D8B-F55D-9940-BD61-F2B7E30AC6FC}" dt="2024-09-03T06:16:14.992" v="15688" actId="26606"/>
          <ac:spMkLst>
            <pc:docMk/>
            <pc:sldMk cId="1314804638" sldId="1301"/>
            <ac:spMk id="2" creationId="{FA23D9A8-42E2-E3FB-6477-F648696DD48E}"/>
          </ac:spMkLst>
        </pc:spChg>
        <pc:spChg chg="del mod ord">
          <ac:chgData name="Lukas Höper" userId="de687332-8d9c-4dd6-96d1-194812e21fbd" providerId="ADAL" clId="{DF8A9D8B-F55D-9940-BD61-F2B7E30AC6FC}" dt="2024-09-03T06:16:06.940" v="15683"/>
          <ac:spMkLst>
            <pc:docMk/>
            <pc:sldMk cId="1314804638" sldId="1301"/>
            <ac:spMk id="3" creationId="{F940725E-9F40-3CBE-2EA3-7C06F61A1D63}"/>
          </ac:spMkLst>
        </pc:spChg>
        <pc:spChg chg="del mod">
          <ac:chgData name="Lukas Höper" userId="de687332-8d9c-4dd6-96d1-194812e21fbd" providerId="ADAL" clId="{DF8A9D8B-F55D-9940-BD61-F2B7E30AC6FC}" dt="2024-09-03T06:16:05.495" v="15682" actId="478"/>
          <ac:spMkLst>
            <pc:docMk/>
            <pc:sldMk cId="1314804638" sldId="1301"/>
            <ac:spMk id="4" creationId="{DA2A7026-329B-211C-2FE5-964F0CB4DB15}"/>
          </ac:spMkLst>
        </pc:spChg>
        <pc:spChg chg="add del mod">
          <ac:chgData name="Lukas Höper" userId="de687332-8d9c-4dd6-96d1-194812e21fbd" providerId="ADAL" clId="{DF8A9D8B-F55D-9940-BD61-F2B7E30AC6FC}" dt="2024-09-03T06:16:11.103" v="15685" actId="478"/>
          <ac:spMkLst>
            <pc:docMk/>
            <pc:sldMk cId="1314804638" sldId="1301"/>
            <ac:spMk id="5" creationId="{F027A820-6B01-9FFD-381D-1E5B00356E92}"/>
          </ac:spMkLst>
        </pc:spChg>
        <pc:spChg chg="add del mod">
          <ac:chgData name="Lukas Höper" userId="de687332-8d9c-4dd6-96d1-194812e21fbd" providerId="ADAL" clId="{DF8A9D8B-F55D-9940-BD61-F2B7E30AC6FC}" dt="2024-09-03T06:16:12.822" v="15686" actId="6264"/>
          <ac:spMkLst>
            <pc:docMk/>
            <pc:sldMk cId="1314804638" sldId="1301"/>
            <ac:spMk id="6" creationId="{7395D8EC-D27E-70CD-1593-E8AEF13B4CAD}"/>
          </ac:spMkLst>
        </pc:spChg>
        <pc:spChg chg="add mod ord">
          <ac:chgData name="Lukas Höper" userId="de687332-8d9c-4dd6-96d1-194812e21fbd" providerId="ADAL" clId="{DF8A9D8B-F55D-9940-BD61-F2B7E30AC6FC}" dt="2024-09-03T06:22:21.258" v="16243" actId="20577"/>
          <ac:spMkLst>
            <pc:docMk/>
            <pc:sldMk cId="1314804638" sldId="1301"/>
            <ac:spMk id="7" creationId="{EAF8614E-776B-DFF2-BDF3-0C754BA5C711}"/>
          </ac:spMkLst>
        </pc:spChg>
        <pc:spChg chg="add del">
          <ac:chgData name="Lukas Höper" userId="de687332-8d9c-4dd6-96d1-194812e21fbd" providerId="ADAL" clId="{DF8A9D8B-F55D-9940-BD61-F2B7E30AC6FC}" dt="2024-09-03T06:16:12.822" v="15686" actId="6264"/>
          <ac:spMkLst>
            <pc:docMk/>
            <pc:sldMk cId="1314804638" sldId="1301"/>
            <ac:spMk id="9" creationId="{70DFC902-7D23-471A-B557-B6B6917D7A0D}"/>
          </ac:spMkLst>
        </pc:spChg>
        <pc:spChg chg="add del">
          <ac:chgData name="Lukas Höper" userId="de687332-8d9c-4dd6-96d1-194812e21fbd" providerId="ADAL" clId="{DF8A9D8B-F55D-9940-BD61-F2B7E30AC6FC}" dt="2024-09-03T06:16:12.822" v="15686" actId="6264"/>
          <ac:spMkLst>
            <pc:docMk/>
            <pc:sldMk cId="1314804638" sldId="1301"/>
            <ac:spMk id="11" creationId="{A55D5633-D557-4DCA-982C-FF36EB7A1C00}"/>
          </ac:spMkLst>
        </pc:spChg>
        <pc:spChg chg="add">
          <ac:chgData name="Lukas Höper" userId="de687332-8d9c-4dd6-96d1-194812e21fbd" providerId="ADAL" clId="{DF8A9D8B-F55D-9940-BD61-F2B7E30AC6FC}" dt="2024-09-03T06:16:14.992" v="15688" actId="26606"/>
          <ac:spMkLst>
            <pc:docMk/>
            <pc:sldMk cId="1314804638" sldId="1301"/>
            <ac:spMk id="12" creationId="{70DFC902-7D23-471A-B557-B6B6917D7A0D}"/>
          </ac:spMkLst>
        </pc:spChg>
        <pc:spChg chg="add del">
          <ac:chgData name="Lukas Höper" userId="de687332-8d9c-4dd6-96d1-194812e21fbd" providerId="ADAL" clId="{DF8A9D8B-F55D-9940-BD61-F2B7E30AC6FC}" dt="2024-09-03T06:16:12.822" v="15686" actId="6264"/>
          <ac:spMkLst>
            <pc:docMk/>
            <pc:sldMk cId="1314804638" sldId="1301"/>
            <ac:spMk id="13" creationId="{450D3AD2-FA80-415F-A9CE-54D884561CD7}"/>
          </ac:spMkLst>
        </pc:spChg>
        <pc:spChg chg="add">
          <ac:chgData name="Lukas Höper" userId="de687332-8d9c-4dd6-96d1-194812e21fbd" providerId="ADAL" clId="{DF8A9D8B-F55D-9940-BD61-F2B7E30AC6FC}" dt="2024-09-03T06:16:14.992" v="15688" actId="26606"/>
          <ac:spMkLst>
            <pc:docMk/>
            <pc:sldMk cId="1314804638" sldId="1301"/>
            <ac:spMk id="14" creationId="{A55D5633-D557-4DCA-982C-FF36EB7A1C00}"/>
          </ac:spMkLst>
        </pc:spChg>
        <pc:spChg chg="add">
          <ac:chgData name="Lukas Höper" userId="de687332-8d9c-4dd6-96d1-194812e21fbd" providerId="ADAL" clId="{DF8A9D8B-F55D-9940-BD61-F2B7E30AC6FC}" dt="2024-09-03T06:16:14.992" v="15688" actId="26606"/>
          <ac:spMkLst>
            <pc:docMk/>
            <pc:sldMk cId="1314804638" sldId="1301"/>
            <ac:spMk id="16" creationId="{450D3AD2-FA80-415F-A9CE-54D884561CD7}"/>
          </ac:spMkLst>
        </pc:spChg>
      </pc:sldChg>
      <pc:sldChg chg="modSp add del mod">
        <pc:chgData name="Lukas Höper" userId="de687332-8d9c-4dd6-96d1-194812e21fbd" providerId="ADAL" clId="{DF8A9D8B-F55D-9940-BD61-F2B7E30AC6FC}" dt="2024-09-03T07:46:44.941" v="22244" actId="2696"/>
        <pc:sldMkLst>
          <pc:docMk/>
          <pc:sldMk cId="1071772844" sldId="1302"/>
        </pc:sldMkLst>
        <pc:spChg chg="mod">
          <ac:chgData name="Lukas Höper" userId="de687332-8d9c-4dd6-96d1-194812e21fbd" providerId="ADAL" clId="{DF8A9D8B-F55D-9940-BD61-F2B7E30AC6FC}" dt="2024-09-03T07:46:00.853" v="22168" actId="1076"/>
          <ac:spMkLst>
            <pc:docMk/>
            <pc:sldMk cId="1071772844" sldId="1302"/>
            <ac:spMk id="26" creationId="{548D06FF-B62E-2FBF-2B29-C297B5496249}"/>
          </ac:spMkLst>
        </pc:spChg>
      </pc:sldChg>
      <pc:sldChg chg="addSp delSp modSp add mod setBg delDesignElem modNotesTx">
        <pc:chgData name="Lukas Höper" userId="de687332-8d9c-4dd6-96d1-194812e21fbd" providerId="ADAL" clId="{DF8A9D8B-F55D-9940-BD61-F2B7E30AC6FC}" dt="2024-09-04T05:48:21.770" v="34482" actId="14100"/>
        <pc:sldMkLst>
          <pc:docMk/>
          <pc:sldMk cId="1906667425" sldId="1302"/>
        </pc:sldMkLst>
        <pc:spChg chg="mod">
          <ac:chgData name="Lukas Höper" userId="de687332-8d9c-4dd6-96d1-194812e21fbd" providerId="ADAL" clId="{DF8A9D8B-F55D-9940-BD61-F2B7E30AC6FC}" dt="2024-09-04T05:48:02.217" v="34478" actId="14100"/>
          <ac:spMkLst>
            <pc:docMk/>
            <pc:sldMk cId="1906667425" sldId="1302"/>
            <ac:spMk id="4" creationId="{8694CE32-287E-1DDA-EF48-F57A8FA1D0CC}"/>
          </ac:spMkLst>
        </pc:spChg>
        <pc:spChg chg="mod">
          <ac:chgData name="Lukas Höper" userId="de687332-8d9c-4dd6-96d1-194812e21fbd" providerId="ADAL" clId="{DF8A9D8B-F55D-9940-BD61-F2B7E30AC6FC}" dt="2024-09-04T05:48:04.796" v="34479" actId="14100"/>
          <ac:spMkLst>
            <pc:docMk/>
            <pc:sldMk cId="1906667425" sldId="1302"/>
            <ac:spMk id="5" creationId="{DB4BAD25-E36A-84C7-C6D4-D3BF3522691E}"/>
          </ac:spMkLst>
        </pc:spChg>
        <pc:spChg chg="del">
          <ac:chgData name="Lukas Höper" userId="de687332-8d9c-4dd6-96d1-194812e21fbd" providerId="ADAL" clId="{DF8A9D8B-F55D-9940-BD61-F2B7E30AC6FC}" dt="2024-09-04T05:21:54.702" v="31839"/>
          <ac:spMkLst>
            <pc:docMk/>
            <pc:sldMk cId="1906667425" sldId="1302"/>
            <ac:spMk id="17" creationId="{8566C71D-F016-0346-3AD4-70F2919D3394}"/>
          </ac:spMkLst>
        </pc:spChg>
        <pc:picChg chg="del">
          <ac:chgData name="Lukas Höper" userId="de687332-8d9c-4dd6-96d1-194812e21fbd" providerId="ADAL" clId="{DF8A9D8B-F55D-9940-BD61-F2B7E30AC6FC}" dt="2024-09-04T05:23:40.762" v="32230" actId="478"/>
          <ac:picMkLst>
            <pc:docMk/>
            <pc:sldMk cId="1906667425" sldId="1302"/>
            <ac:picMk id="3" creationId="{8DEFA787-1BEA-3E3C-7189-6D9EB96886DA}"/>
          </ac:picMkLst>
        </pc:picChg>
        <pc:picChg chg="add del mod">
          <ac:chgData name="Lukas Höper" userId="de687332-8d9c-4dd6-96d1-194812e21fbd" providerId="ADAL" clId="{DF8A9D8B-F55D-9940-BD61-F2B7E30AC6FC}" dt="2024-09-04T05:45:04.888" v="34213" actId="478"/>
          <ac:picMkLst>
            <pc:docMk/>
            <pc:sldMk cId="1906667425" sldId="1302"/>
            <ac:picMk id="6" creationId="{E46EDC02-AF7E-2938-FF9E-1497042503C6}"/>
          </ac:picMkLst>
        </pc:picChg>
        <pc:picChg chg="add mod">
          <ac:chgData name="Lukas Höper" userId="de687332-8d9c-4dd6-96d1-194812e21fbd" providerId="ADAL" clId="{DF8A9D8B-F55D-9940-BD61-F2B7E30AC6FC}" dt="2024-09-04T05:48:21.770" v="34482" actId="14100"/>
          <ac:picMkLst>
            <pc:docMk/>
            <pc:sldMk cId="1906667425" sldId="1302"/>
            <ac:picMk id="8" creationId="{966F1997-44F4-BE16-4BD4-98EFB77A5C93}"/>
          </ac:picMkLst>
        </pc:picChg>
      </pc:sldChg>
      <pc:sldChg chg="modSp new mod modShow">
        <pc:chgData name="Lukas Höper" userId="de687332-8d9c-4dd6-96d1-194812e21fbd" providerId="ADAL" clId="{DF8A9D8B-F55D-9940-BD61-F2B7E30AC6FC}" dt="2024-09-04T09:33:44.491" v="64305" actId="13926"/>
        <pc:sldMkLst>
          <pc:docMk/>
          <pc:sldMk cId="2680112078" sldId="1303"/>
        </pc:sldMkLst>
        <pc:spChg chg="mod">
          <ac:chgData name="Lukas Höper" userId="de687332-8d9c-4dd6-96d1-194812e21fbd" providerId="ADAL" clId="{DF8A9D8B-F55D-9940-BD61-F2B7E30AC6FC}" dt="2024-09-04T09:33:44.491" v="64305" actId="13926"/>
          <ac:spMkLst>
            <pc:docMk/>
            <pc:sldMk cId="2680112078" sldId="1303"/>
            <ac:spMk id="2" creationId="{A0A58A55-1080-3C10-8B7E-315BDC05EA28}"/>
          </ac:spMkLst>
        </pc:spChg>
        <pc:spChg chg="mod">
          <ac:chgData name="Lukas Höper" userId="de687332-8d9c-4dd6-96d1-194812e21fbd" providerId="ADAL" clId="{DF8A9D8B-F55D-9940-BD61-F2B7E30AC6FC}" dt="2024-09-04T09:33:40.286" v="64304" actId="113"/>
          <ac:spMkLst>
            <pc:docMk/>
            <pc:sldMk cId="2680112078" sldId="1303"/>
            <ac:spMk id="3" creationId="{1F69AC55-BE89-A83D-94C1-2D828F8846DA}"/>
          </ac:spMkLst>
        </pc:spChg>
      </pc:sldChg>
      <pc:sldChg chg="add setBg modNotesTx">
        <pc:chgData name="Lukas Höper" userId="de687332-8d9c-4dd6-96d1-194812e21fbd" providerId="ADAL" clId="{DF8A9D8B-F55D-9940-BD61-F2B7E30AC6FC}" dt="2024-09-04T09:10:40.891" v="61568" actId="20577"/>
        <pc:sldMkLst>
          <pc:docMk/>
          <pc:sldMk cId="1063223985" sldId="1304"/>
        </pc:sldMkLst>
      </pc:sldChg>
      <pc:sldChg chg="addSp delSp modSp new mod modShow modNotesTx">
        <pc:chgData name="Lukas Höper" userId="de687332-8d9c-4dd6-96d1-194812e21fbd" providerId="ADAL" clId="{DF8A9D8B-F55D-9940-BD61-F2B7E30AC6FC}" dt="2024-09-04T09:21:34.971" v="63037" actId="20577"/>
        <pc:sldMkLst>
          <pc:docMk/>
          <pc:sldMk cId="4219234944" sldId="1305"/>
        </pc:sldMkLst>
        <pc:spChg chg="mod">
          <ac:chgData name="Lukas Höper" userId="de687332-8d9c-4dd6-96d1-194812e21fbd" providerId="ADAL" clId="{DF8A9D8B-F55D-9940-BD61-F2B7E30AC6FC}" dt="2024-09-04T09:11:03.712" v="61672" actId="20577"/>
          <ac:spMkLst>
            <pc:docMk/>
            <pc:sldMk cId="4219234944" sldId="1305"/>
            <ac:spMk id="2" creationId="{B82D4341-8FA5-2234-D8F2-4255C486968C}"/>
          </ac:spMkLst>
        </pc:spChg>
        <pc:spChg chg="del">
          <ac:chgData name="Lukas Höper" userId="de687332-8d9c-4dd6-96d1-194812e21fbd" providerId="ADAL" clId="{DF8A9D8B-F55D-9940-BD61-F2B7E30AC6FC}" dt="2024-09-04T09:11:18.953" v="61675"/>
          <ac:spMkLst>
            <pc:docMk/>
            <pc:sldMk cId="4219234944" sldId="1305"/>
            <ac:spMk id="3" creationId="{38CB7EDA-356B-2C7D-44FB-FFC3A74DE056}"/>
          </ac:spMkLst>
        </pc:spChg>
        <pc:spChg chg="del mod">
          <ac:chgData name="Lukas Höper" userId="de687332-8d9c-4dd6-96d1-194812e21fbd" providerId="ADAL" clId="{DF8A9D8B-F55D-9940-BD61-F2B7E30AC6FC}" dt="2024-09-04T09:17:40.622" v="61913" actId="478"/>
          <ac:spMkLst>
            <pc:docMk/>
            <pc:sldMk cId="4219234944" sldId="1305"/>
            <ac:spMk id="4" creationId="{346A8CCF-00A8-90D5-F93F-19BA2DC066BB}"/>
          </ac:spMkLst>
        </pc:spChg>
        <pc:spChg chg="add mod">
          <ac:chgData name="Lukas Höper" userId="de687332-8d9c-4dd6-96d1-194812e21fbd" providerId="ADAL" clId="{DF8A9D8B-F55D-9940-BD61-F2B7E30AC6FC}" dt="2024-09-04T09:14:21.700" v="61880" actId="20577"/>
          <ac:spMkLst>
            <pc:docMk/>
            <pc:sldMk cId="4219234944" sldId="1305"/>
            <ac:spMk id="5" creationId="{8A59DEDA-D5E9-70F7-75C9-888A9342CB33}"/>
          </ac:spMkLst>
        </pc:spChg>
        <pc:spChg chg="add mod">
          <ac:chgData name="Lukas Höper" userId="de687332-8d9c-4dd6-96d1-194812e21fbd" providerId="ADAL" clId="{DF8A9D8B-F55D-9940-BD61-F2B7E30AC6FC}" dt="2024-09-04T09:15:21.643" v="61911" actId="20577"/>
          <ac:spMkLst>
            <pc:docMk/>
            <pc:sldMk cId="4219234944" sldId="1305"/>
            <ac:spMk id="6" creationId="{F1B12B25-2C89-799C-8E21-800C555E82FB}"/>
          </ac:spMkLst>
        </pc:spChg>
        <pc:picChg chg="add mod">
          <ac:chgData name="Lukas Höper" userId="de687332-8d9c-4dd6-96d1-194812e21fbd" providerId="ADAL" clId="{DF8A9D8B-F55D-9940-BD61-F2B7E30AC6FC}" dt="2024-09-04T09:13:30.450" v="61736" actId="1076"/>
          <ac:picMkLst>
            <pc:docMk/>
            <pc:sldMk cId="4219234944" sldId="1305"/>
            <ac:picMk id="1026" creationId="{F6A11BC1-9AE8-3AB4-D257-20343042AC53}"/>
          </ac:picMkLst>
        </pc:picChg>
      </pc:sldChg>
      <pc:sldChg chg="delSp add del mod">
        <pc:chgData name="Lukas Höper" userId="de687332-8d9c-4dd6-96d1-194812e21fbd" providerId="ADAL" clId="{DF8A9D8B-F55D-9940-BD61-F2B7E30AC6FC}" dt="2024-09-04T09:11:20.513" v="61676" actId="2696"/>
        <pc:sldMkLst>
          <pc:docMk/>
          <pc:sldMk cId="3885053709" sldId="1306"/>
        </pc:sldMkLst>
        <pc:spChg chg="del">
          <ac:chgData name="Lukas Höper" userId="de687332-8d9c-4dd6-96d1-194812e21fbd" providerId="ADAL" clId="{DF8A9D8B-F55D-9940-BD61-F2B7E30AC6FC}" dt="2024-09-04T09:11:15.216" v="61674" actId="478"/>
          <ac:spMkLst>
            <pc:docMk/>
            <pc:sldMk cId="3885053709" sldId="1306"/>
            <ac:spMk id="3" creationId="{D7D16F56-A298-E5DB-BBF7-BCBFF8ECD569}"/>
          </ac:spMkLst>
        </pc:spChg>
        <pc:spChg chg="del">
          <ac:chgData name="Lukas Höper" userId="de687332-8d9c-4dd6-96d1-194812e21fbd" providerId="ADAL" clId="{DF8A9D8B-F55D-9940-BD61-F2B7E30AC6FC}" dt="2024-09-04T09:11:15.216" v="61674" actId="478"/>
          <ac:spMkLst>
            <pc:docMk/>
            <pc:sldMk cId="3885053709" sldId="1306"/>
            <ac:spMk id="4" creationId="{55F499D8-D766-0245-0B99-04A747DC4CA5}"/>
          </ac:spMkLst>
        </pc:spChg>
        <pc:spChg chg="del">
          <ac:chgData name="Lukas Höper" userId="de687332-8d9c-4dd6-96d1-194812e21fbd" providerId="ADAL" clId="{DF8A9D8B-F55D-9940-BD61-F2B7E30AC6FC}" dt="2024-09-04T09:11:15.216" v="61674" actId="478"/>
          <ac:spMkLst>
            <pc:docMk/>
            <pc:sldMk cId="3885053709" sldId="1306"/>
            <ac:spMk id="5" creationId="{752F6B00-DF78-7C75-1C93-88D20202B78E}"/>
          </ac:spMkLst>
        </pc:spChg>
        <pc:spChg chg="del">
          <ac:chgData name="Lukas Höper" userId="de687332-8d9c-4dd6-96d1-194812e21fbd" providerId="ADAL" clId="{DF8A9D8B-F55D-9940-BD61-F2B7E30AC6FC}" dt="2024-09-04T09:11:15.216" v="61674" actId="478"/>
          <ac:spMkLst>
            <pc:docMk/>
            <pc:sldMk cId="3885053709" sldId="1306"/>
            <ac:spMk id="9" creationId="{9B9AF6D2-34CA-4044-65B9-AF27C0B3B451}"/>
          </ac:spMkLst>
        </pc:spChg>
        <pc:spChg chg="del">
          <ac:chgData name="Lukas Höper" userId="de687332-8d9c-4dd6-96d1-194812e21fbd" providerId="ADAL" clId="{DF8A9D8B-F55D-9940-BD61-F2B7E30AC6FC}" dt="2024-09-04T09:11:15.216" v="61674" actId="478"/>
          <ac:spMkLst>
            <pc:docMk/>
            <pc:sldMk cId="3885053709" sldId="1306"/>
            <ac:spMk id="11" creationId="{2619594A-BEBE-C68A-4286-AFC93C599BFC}"/>
          </ac:spMkLst>
        </pc:spChg>
        <pc:spChg chg="del">
          <ac:chgData name="Lukas Höper" userId="de687332-8d9c-4dd6-96d1-194812e21fbd" providerId="ADAL" clId="{DF8A9D8B-F55D-9940-BD61-F2B7E30AC6FC}" dt="2024-09-04T09:11:15.216" v="61674" actId="478"/>
          <ac:spMkLst>
            <pc:docMk/>
            <pc:sldMk cId="3885053709" sldId="1306"/>
            <ac:spMk id="13" creationId="{665F978B-8E16-C8B0-8540-EC82CF42FFC1}"/>
          </ac:spMkLst>
        </pc:spChg>
        <pc:spChg chg="del">
          <ac:chgData name="Lukas Höper" userId="de687332-8d9c-4dd6-96d1-194812e21fbd" providerId="ADAL" clId="{DF8A9D8B-F55D-9940-BD61-F2B7E30AC6FC}" dt="2024-09-04T09:11:15.216" v="61674" actId="478"/>
          <ac:spMkLst>
            <pc:docMk/>
            <pc:sldMk cId="3885053709" sldId="1306"/>
            <ac:spMk id="14" creationId="{923A4052-0BF5-A4E4-7E22-D31C0FC3F986}"/>
          </ac:spMkLst>
        </pc:spChg>
      </pc:sldChg>
    </pc:docChg>
  </pc:docChgLst>
  <pc:docChgLst>
    <pc:chgData name="Lukas Höper" userId="de687332-8d9c-4dd6-96d1-194812e21fbd" providerId="ADAL" clId="{B1D05B81-9BF3-AC4C-92F6-E980D84FDBEA}"/>
    <pc:docChg chg="undo custSel addSld delSld modSld sldOrd addSection delSection modSection">
      <pc:chgData name="Lukas Höper" userId="de687332-8d9c-4dd6-96d1-194812e21fbd" providerId="ADAL" clId="{B1D05B81-9BF3-AC4C-92F6-E980D84FDBEA}" dt="2024-01-25T14:24:26.686" v="1743" actId="27636"/>
      <pc:docMkLst>
        <pc:docMk/>
      </pc:docMkLst>
      <pc:sldChg chg="modSp mod">
        <pc:chgData name="Lukas Höper" userId="de687332-8d9c-4dd6-96d1-194812e21fbd" providerId="ADAL" clId="{B1D05B81-9BF3-AC4C-92F6-E980D84FDBEA}" dt="2024-01-25T13:28:39.004" v="1462" actId="20577"/>
        <pc:sldMkLst>
          <pc:docMk/>
          <pc:sldMk cId="79061123" sldId="256"/>
        </pc:sldMkLst>
        <pc:spChg chg="mod">
          <ac:chgData name="Lukas Höper" userId="de687332-8d9c-4dd6-96d1-194812e21fbd" providerId="ADAL" clId="{B1D05B81-9BF3-AC4C-92F6-E980D84FDBEA}" dt="2024-01-25T13:28:39.004" v="1462" actId="20577"/>
          <ac:spMkLst>
            <pc:docMk/>
            <pc:sldMk cId="79061123" sldId="256"/>
            <ac:spMk id="2" creationId="{FDA0937E-4E87-71A5-0789-C56BA5C78BA0}"/>
          </ac:spMkLst>
        </pc:spChg>
      </pc:sldChg>
      <pc:sldChg chg="del">
        <pc:chgData name="Lukas Höper" userId="de687332-8d9c-4dd6-96d1-194812e21fbd" providerId="ADAL" clId="{B1D05B81-9BF3-AC4C-92F6-E980D84FDBEA}" dt="2024-01-25T10:54:15.600" v="161" actId="2696"/>
        <pc:sldMkLst>
          <pc:docMk/>
          <pc:sldMk cId="3191179431" sldId="258"/>
        </pc:sldMkLst>
      </pc:sldChg>
      <pc:sldChg chg="del">
        <pc:chgData name="Lukas Höper" userId="de687332-8d9c-4dd6-96d1-194812e21fbd" providerId="ADAL" clId="{B1D05B81-9BF3-AC4C-92F6-E980D84FDBEA}" dt="2024-01-25T10:54:15.615" v="164" actId="2696"/>
        <pc:sldMkLst>
          <pc:docMk/>
          <pc:sldMk cId="2220203877" sldId="259"/>
        </pc:sldMkLst>
      </pc:sldChg>
      <pc:sldChg chg="del">
        <pc:chgData name="Lukas Höper" userId="de687332-8d9c-4dd6-96d1-194812e21fbd" providerId="ADAL" clId="{B1D05B81-9BF3-AC4C-92F6-E980D84FDBEA}" dt="2024-01-25T10:55:00.992" v="174" actId="2696"/>
        <pc:sldMkLst>
          <pc:docMk/>
          <pc:sldMk cId="1273953232" sldId="260"/>
        </pc:sldMkLst>
      </pc:sldChg>
      <pc:sldChg chg="del">
        <pc:chgData name="Lukas Höper" userId="de687332-8d9c-4dd6-96d1-194812e21fbd" providerId="ADAL" clId="{B1D05B81-9BF3-AC4C-92F6-E980D84FDBEA}" dt="2024-01-25T10:54:03.094" v="117" actId="2696"/>
        <pc:sldMkLst>
          <pc:docMk/>
          <pc:sldMk cId="952569779" sldId="261"/>
        </pc:sldMkLst>
      </pc:sldChg>
      <pc:sldChg chg="modSp mod ord">
        <pc:chgData name="Lukas Höper" userId="de687332-8d9c-4dd6-96d1-194812e21fbd" providerId="ADAL" clId="{B1D05B81-9BF3-AC4C-92F6-E980D84FDBEA}" dt="2024-01-25T11:23:34.434" v="1271" actId="20578"/>
        <pc:sldMkLst>
          <pc:docMk/>
          <pc:sldMk cId="4163930365" sldId="262"/>
        </pc:sldMkLst>
        <pc:spChg chg="mod">
          <ac:chgData name="Lukas Höper" userId="de687332-8d9c-4dd6-96d1-194812e21fbd" providerId="ADAL" clId="{B1D05B81-9BF3-AC4C-92F6-E980D84FDBEA}" dt="2024-01-25T11:20:12.727" v="1234" actId="404"/>
          <ac:spMkLst>
            <pc:docMk/>
            <pc:sldMk cId="4163930365" sldId="262"/>
            <ac:spMk id="4" creationId="{24714A05-E7E3-FB83-F2B1-EAFA550B8AFC}"/>
          </ac:spMkLst>
        </pc:spChg>
        <pc:spChg chg="mod">
          <ac:chgData name="Lukas Höper" userId="de687332-8d9c-4dd6-96d1-194812e21fbd" providerId="ADAL" clId="{B1D05B81-9BF3-AC4C-92F6-E980D84FDBEA}" dt="2024-01-25T11:19:37.006" v="1188" actId="20577"/>
          <ac:spMkLst>
            <pc:docMk/>
            <pc:sldMk cId="4163930365" sldId="262"/>
            <ac:spMk id="5" creationId="{A0E23475-CC4B-6325-FBD5-DA13C2D21CEC}"/>
          </ac:spMkLst>
        </pc:spChg>
        <pc:picChg chg="mod">
          <ac:chgData name="Lukas Höper" userId="de687332-8d9c-4dd6-96d1-194812e21fbd" providerId="ADAL" clId="{B1D05B81-9BF3-AC4C-92F6-E980D84FDBEA}" dt="2024-01-25T11:20:33.909" v="1241" actId="1076"/>
          <ac:picMkLst>
            <pc:docMk/>
            <pc:sldMk cId="4163930365" sldId="262"/>
            <ac:picMk id="6" creationId="{4881926E-E161-A74F-57B9-FC9FD4D461B6}"/>
          </ac:picMkLst>
        </pc:picChg>
      </pc:sldChg>
      <pc:sldChg chg="del">
        <pc:chgData name="Lukas Höper" userId="de687332-8d9c-4dd6-96d1-194812e21fbd" providerId="ADAL" clId="{B1D05B81-9BF3-AC4C-92F6-E980D84FDBEA}" dt="2024-01-25T10:54:03.083" v="115" actId="2696"/>
        <pc:sldMkLst>
          <pc:docMk/>
          <pc:sldMk cId="3548581035" sldId="265"/>
        </pc:sldMkLst>
      </pc:sldChg>
      <pc:sldChg chg="del">
        <pc:chgData name="Lukas Höper" userId="de687332-8d9c-4dd6-96d1-194812e21fbd" providerId="ADAL" clId="{B1D05B81-9BF3-AC4C-92F6-E980D84FDBEA}" dt="2024-01-25T10:54:15.596" v="159" actId="2696"/>
        <pc:sldMkLst>
          <pc:docMk/>
          <pc:sldMk cId="4087687833" sldId="267"/>
        </pc:sldMkLst>
      </pc:sldChg>
      <pc:sldChg chg="del">
        <pc:chgData name="Lukas Höper" userId="de687332-8d9c-4dd6-96d1-194812e21fbd" providerId="ADAL" clId="{B1D05B81-9BF3-AC4C-92F6-E980D84FDBEA}" dt="2024-01-25T10:54:02.784" v="63" actId="2696"/>
        <pc:sldMkLst>
          <pc:docMk/>
          <pc:sldMk cId="1919546443" sldId="268"/>
        </pc:sldMkLst>
      </pc:sldChg>
      <pc:sldChg chg="del">
        <pc:chgData name="Lukas Höper" userId="de687332-8d9c-4dd6-96d1-194812e21fbd" providerId="ADAL" clId="{B1D05B81-9BF3-AC4C-92F6-E980D84FDBEA}" dt="2024-01-25T10:54:02.878" v="79" actId="2696"/>
        <pc:sldMkLst>
          <pc:docMk/>
          <pc:sldMk cId="2748703181" sldId="269"/>
        </pc:sldMkLst>
      </pc:sldChg>
      <pc:sldChg chg="modSp del mod ord modNotesTx">
        <pc:chgData name="Lukas Höper" userId="de687332-8d9c-4dd6-96d1-194812e21fbd" providerId="ADAL" clId="{B1D05B81-9BF3-AC4C-92F6-E980D84FDBEA}" dt="2024-01-25T14:21:12.549" v="1465" actId="2696"/>
        <pc:sldMkLst>
          <pc:docMk/>
          <pc:sldMk cId="1258125464" sldId="270"/>
        </pc:sldMkLst>
        <pc:spChg chg="mod">
          <ac:chgData name="Lukas Höper" userId="de687332-8d9c-4dd6-96d1-194812e21fbd" providerId="ADAL" clId="{B1D05B81-9BF3-AC4C-92F6-E980D84FDBEA}" dt="2024-01-25T11:23:55.692" v="1325" actId="20577"/>
          <ac:spMkLst>
            <pc:docMk/>
            <pc:sldMk cId="1258125464" sldId="270"/>
            <ac:spMk id="5" creationId="{606A408C-7005-5ACB-085B-6C0C298A8710}"/>
          </ac:spMkLst>
        </pc:spChg>
      </pc:sldChg>
      <pc:sldChg chg="del">
        <pc:chgData name="Lukas Höper" userId="de687332-8d9c-4dd6-96d1-194812e21fbd" providerId="ADAL" clId="{B1D05B81-9BF3-AC4C-92F6-E980D84FDBEA}" dt="2024-01-25T10:54:02.889" v="81" actId="2696"/>
        <pc:sldMkLst>
          <pc:docMk/>
          <pc:sldMk cId="637497379" sldId="273"/>
        </pc:sldMkLst>
      </pc:sldChg>
      <pc:sldChg chg="del">
        <pc:chgData name="Lukas Höper" userId="de687332-8d9c-4dd6-96d1-194812e21fbd" providerId="ADAL" clId="{B1D05B81-9BF3-AC4C-92F6-E980D84FDBEA}" dt="2024-01-25T10:54:03.003" v="101" actId="2696"/>
        <pc:sldMkLst>
          <pc:docMk/>
          <pc:sldMk cId="529203520" sldId="274"/>
        </pc:sldMkLst>
      </pc:sldChg>
      <pc:sldChg chg="del">
        <pc:chgData name="Lukas Höper" userId="de687332-8d9c-4dd6-96d1-194812e21fbd" providerId="ADAL" clId="{B1D05B81-9BF3-AC4C-92F6-E980D84FDBEA}" dt="2024-01-25T10:54:02.771" v="60" actId="2696"/>
        <pc:sldMkLst>
          <pc:docMk/>
          <pc:sldMk cId="2510784137" sldId="275"/>
        </pc:sldMkLst>
      </pc:sldChg>
      <pc:sldChg chg="del">
        <pc:chgData name="Lukas Höper" userId="de687332-8d9c-4dd6-96d1-194812e21fbd" providerId="ADAL" clId="{B1D05B81-9BF3-AC4C-92F6-E980D84FDBEA}" dt="2024-01-25T10:54:03.104" v="119" actId="2696"/>
        <pc:sldMkLst>
          <pc:docMk/>
          <pc:sldMk cId="788705916" sldId="276"/>
        </pc:sldMkLst>
      </pc:sldChg>
      <pc:sldChg chg="del">
        <pc:chgData name="Lukas Höper" userId="de687332-8d9c-4dd6-96d1-194812e21fbd" providerId="ADAL" clId="{B1D05B81-9BF3-AC4C-92F6-E980D84FDBEA}" dt="2024-01-25T10:54:03.258" v="150" actId="2696"/>
        <pc:sldMkLst>
          <pc:docMk/>
          <pc:sldMk cId="1126115423" sldId="277"/>
        </pc:sldMkLst>
      </pc:sldChg>
      <pc:sldChg chg="del">
        <pc:chgData name="Lukas Höper" userId="de687332-8d9c-4dd6-96d1-194812e21fbd" providerId="ADAL" clId="{B1D05B81-9BF3-AC4C-92F6-E980D84FDBEA}" dt="2024-01-25T10:54:02.761" v="58" actId="2696"/>
        <pc:sldMkLst>
          <pc:docMk/>
          <pc:sldMk cId="2972336182" sldId="278"/>
        </pc:sldMkLst>
      </pc:sldChg>
      <pc:sldChg chg="del">
        <pc:chgData name="Lukas Höper" userId="de687332-8d9c-4dd6-96d1-194812e21fbd" providerId="ADAL" clId="{B1D05B81-9BF3-AC4C-92F6-E980D84FDBEA}" dt="2024-01-25T10:54:03.060" v="111" actId="2696"/>
        <pc:sldMkLst>
          <pc:docMk/>
          <pc:sldMk cId="3057079385" sldId="281"/>
        </pc:sldMkLst>
      </pc:sldChg>
      <pc:sldChg chg="del">
        <pc:chgData name="Lukas Höper" userId="de687332-8d9c-4dd6-96d1-194812e21fbd" providerId="ADAL" clId="{B1D05B81-9BF3-AC4C-92F6-E980D84FDBEA}" dt="2024-01-25T10:54:02.833" v="71" actId="2696"/>
        <pc:sldMkLst>
          <pc:docMk/>
          <pc:sldMk cId="7437184" sldId="282"/>
        </pc:sldMkLst>
      </pc:sldChg>
      <pc:sldChg chg="del">
        <pc:chgData name="Lukas Höper" userId="de687332-8d9c-4dd6-96d1-194812e21fbd" providerId="ADAL" clId="{B1D05B81-9BF3-AC4C-92F6-E980D84FDBEA}" dt="2024-01-25T10:54:02.677" v="43" actId="2696"/>
        <pc:sldMkLst>
          <pc:docMk/>
          <pc:sldMk cId="298176909" sldId="285"/>
        </pc:sldMkLst>
      </pc:sldChg>
      <pc:sldChg chg="del">
        <pc:chgData name="Lukas Höper" userId="de687332-8d9c-4dd6-96d1-194812e21fbd" providerId="ADAL" clId="{B1D05B81-9BF3-AC4C-92F6-E980D84FDBEA}" dt="2024-01-25T10:54:02.821" v="69" actId="2696"/>
        <pc:sldMkLst>
          <pc:docMk/>
          <pc:sldMk cId="3282590650" sldId="286"/>
        </pc:sldMkLst>
      </pc:sldChg>
      <pc:sldChg chg="del">
        <pc:chgData name="Lukas Höper" userId="de687332-8d9c-4dd6-96d1-194812e21fbd" providerId="ADAL" clId="{B1D05B81-9BF3-AC4C-92F6-E980D84FDBEA}" dt="2024-01-25T10:54:02.596" v="31" actId="2696"/>
        <pc:sldMkLst>
          <pc:docMk/>
          <pc:sldMk cId="1676310999" sldId="287"/>
        </pc:sldMkLst>
      </pc:sldChg>
      <pc:sldChg chg="del">
        <pc:chgData name="Lukas Höper" userId="de687332-8d9c-4dd6-96d1-194812e21fbd" providerId="ADAL" clId="{B1D05B81-9BF3-AC4C-92F6-E980D84FDBEA}" dt="2024-01-25T10:54:03.181" v="135" actId="2696"/>
        <pc:sldMkLst>
          <pc:docMk/>
          <pc:sldMk cId="4115658531" sldId="288"/>
        </pc:sldMkLst>
      </pc:sldChg>
      <pc:sldChg chg="del">
        <pc:chgData name="Lukas Höper" userId="de687332-8d9c-4dd6-96d1-194812e21fbd" providerId="ADAL" clId="{B1D05B81-9BF3-AC4C-92F6-E980D84FDBEA}" dt="2024-01-25T10:54:03.157" v="130" actId="2696"/>
        <pc:sldMkLst>
          <pc:docMk/>
          <pc:sldMk cId="192963896" sldId="289"/>
        </pc:sldMkLst>
      </pc:sldChg>
      <pc:sldChg chg="del">
        <pc:chgData name="Lukas Höper" userId="de687332-8d9c-4dd6-96d1-194812e21fbd" providerId="ADAL" clId="{B1D05B81-9BF3-AC4C-92F6-E980D84FDBEA}" dt="2024-01-25T10:54:02.749" v="56" actId="2696"/>
        <pc:sldMkLst>
          <pc:docMk/>
          <pc:sldMk cId="3038363278" sldId="290"/>
        </pc:sldMkLst>
      </pc:sldChg>
      <pc:sldChg chg="del">
        <pc:chgData name="Lukas Höper" userId="de687332-8d9c-4dd6-96d1-194812e21fbd" providerId="ADAL" clId="{B1D05B81-9BF3-AC4C-92F6-E980D84FDBEA}" dt="2024-01-25T10:54:02.911" v="84" actId="2696"/>
        <pc:sldMkLst>
          <pc:docMk/>
          <pc:sldMk cId="1766782166" sldId="291"/>
        </pc:sldMkLst>
      </pc:sldChg>
      <pc:sldChg chg="del">
        <pc:chgData name="Lukas Höper" userId="de687332-8d9c-4dd6-96d1-194812e21fbd" providerId="ADAL" clId="{B1D05B81-9BF3-AC4C-92F6-E980D84FDBEA}" dt="2024-01-25T10:54:02.916" v="85" actId="2696"/>
        <pc:sldMkLst>
          <pc:docMk/>
          <pc:sldMk cId="286230675" sldId="292"/>
        </pc:sldMkLst>
      </pc:sldChg>
      <pc:sldChg chg="del">
        <pc:chgData name="Lukas Höper" userId="de687332-8d9c-4dd6-96d1-194812e21fbd" providerId="ADAL" clId="{B1D05B81-9BF3-AC4C-92F6-E980D84FDBEA}" dt="2024-01-25T10:54:02.688" v="45" actId="2696"/>
        <pc:sldMkLst>
          <pc:docMk/>
          <pc:sldMk cId="4220432035" sldId="293"/>
        </pc:sldMkLst>
      </pc:sldChg>
      <pc:sldChg chg="del">
        <pc:chgData name="Lukas Höper" userId="de687332-8d9c-4dd6-96d1-194812e21fbd" providerId="ADAL" clId="{B1D05B81-9BF3-AC4C-92F6-E980D84FDBEA}" dt="2024-01-25T10:54:02.937" v="89" actId="2696"/>
        <pc:sldMkLst>
          <pc:docMk/>
          <pc:sldMk cId="2116892240" sldId="294"/>
        </pc:sldMkLst>
      </pc:sldChg>
      <pc:sldChg chg="del">
        <pc:chgData name="Lukas Höper" userId="de687332-8d9c-4dd6-96d1-194812e21fbd" providerId="ADAL" clId="{B1D05B81-9BF3-AC4C-92F6-E980D84FDBEA}" dt="2024-01-25T10:54:03.261" v="151" actId="2696"/>
        <pc:sldMkLst>
          <pc:docMk/>
          <pc:sldMk cId="823932006" sldId="295"/>
        </pc:sldMkLst>
      </pc:sldChg>
      <pc:sldChg chg="del">
        <pc:chgData name="Lukas Höper" userId="de687332-8d9c-4dd6-96d1-194812e21fbd" providerId="ADAL" clId="{B1D05B81-9BF3-AC4C-92F6-E980D84FDBEA}" dt="2024-01-25T10:54:02.600" v="32" actId="2696"/>
        <pc:sldMkLst>
          <pc:docMk/>
          <pc:sldMk cId="2343787800" sldId="296"/>
        </pc:sldMkLst>
      </pc:sldChg>
      <pc:sldChg chg="del">
        <pc:chgData name="Lukas Höper" userId="de687332-8d9c-4dd6-96d1-194812e21fbd" providerId="ADAL" clId="{B1D05B81-9BF3-AC4C-92F6-E980D84FDBEA}" dt="2024-01-25T10:54:03.361" v="158" actId="2696"/>
        <pc:sldMkLst>
          <pc:docMk/>
          <pc:sldMk cId="4047301628" sldId="297"/>
        </pc:sldMkLst>
      </pc:sldChg>
      <pc:sldChg chg="ord">
        <pc:chgData name="Lukas Höper" userId="de687332-8d9c-4dd6-96d1-194812e21fbd" providerId="ADAL" clId="{B1D05B81-9BF3-AC4C-92F6-E980D84FDBEA}" dt="2024-01-25T10:54:45.819" v="168" actId="20578"/>
        <pc:sldMkLst>
          <pc:docMk/>
          <pc:sldMk cId="1330577022" sldId="298"/>
        </pc:sldMkLst>
      </pc:sldChg>
      <pc:sldChg chg="del">
        <pc:chgData name="Lukas Höper" userId="de687332-8d9c-4dd6-96d1-194812e21fbd" providerId="ADAL" clId="{B1D05B81-9BF3-AC4C-92F6-E980D84FDBEA}" dt="2024-01-25T10:54:15.617" v="165" actId="2696"/>
        <pc:sldMkLst>
          <pc:docMk/>
          <pc:sldMk cId="3240523993" sldId="300"/>
        </pc:sldMkLst>
      </pc:sldChg>
      <pc:sldChg chg="del">
        <pc:chgData name="Lukas Höper" userId="de687332-8d9c-4dd6-96d1-194812e21fbd" providerId="ADAL" clId="{B1D05B81-9BF3-AC4C-92F6-E980D84FDBEA}" dt="2024-01-25T10:54:02.745" v="55" actId="2696"/>
        <pc:sldMkLst>
          <pc:docMk/>
          <pc:sldMk cId="548525717" sldId="301"/>
        </pc:sldMkLst>
      </pc:sldChg>
      <pc:sldChg chg="del">
        <pc:chgData name="Lukas Höper" userId="de687332-8d9c-4dd6-96d1-194812e21fbd" providerId="ADAL" clId="{B1D05B81-9BF3-AC4C-92F6-E980D84FDBEA}" dt="2024-01-25T10:54:03.167" v="132" actId="2696"/>
        <pc:sldMkLst>
          <pc:docMk/>
          <pc:sldMk cId="2971043597" sldId="303"/>
        </pc:sldMkLst>
      </pc:sldChg>
      <pc:sldChg chg="del">
        <pc:chgData name="Lukas Höper" userId="de687332-8d9c-4dd6-96d1-194812e21fbd" providerId="ADAL" clId="{B1D05B81-9BF3-AC4C-92F6-E980D84FDBEA}" dt="2024-01-25T10:54:03.099" v="118" actId="2696"/>
        <pc:sldMkLst>
          <pc:docMk/>
          <pc:sldMk cId="4204135730" sldId="304"/>
        </pc:sldMkLst>
      </pc:sldChg>
      <pc:sldChg chg="del">
        <pc:chgData name="Lukas Höper" userId="de687332-8d9c-4dd6-96d1-194812e21fbd" providerId="ADAL" clId="{B1D05B81-9BF3-AC4C-92F6-E980D84FDBEA}" dt="2024-01-25T10:54:02.863" v="76" actId="2696"/>
        <pc:sldMkLst>
          <pc:docMk/>
          <pc:sldMk cId="2165839588" sldId="306"/>
        </pc:sldMkLst>
      </pc:sldChg>
      <pc:sldChg chg="modSp add mod">
        <pc:chgData name="Lukas Höper" userId="de687332-8d9c-4dd6-96d1-194812e21fbd" providerId="ADAL" clId="{B1D05B81-9BF3-AC4C-92F6-E980D84FDBEA}" dt="2024-01-25T13:22:48.108" v="1383" actId="27636"/>
        <pc:sldMkLst>
          <pc:docMk/>
          <pc:sldMk cId="1086001561" sldId="307"/>
        </pc:sldMkLst>
        <pc:spChg chg="mod">
          <ac:chgData name="Lukas Höper" userId="de687332-8d9c-4dd6-96d1-194812e21fbd" providerId="ADAL" clId="{B1D05B81-9BF3-AC4C-92F6-E980D84FDBEA}" dt="2024-01-25T13:22:48.106" v="1382" actId="27636"/>
          <ac:spMkLst>
            <pc:docMk/>
            <pc:sldMk cId="1086001561" sldId="307"/>
            <ac:spMk id="6" creationId="{C17BC860-F6EC-7DFF-86BE-1C96C74274BE}"/>
          </ac:spMkLst>
        </pc:spChg>
        <pc:spChg chg="mod">
          <ac:chgData name="Lukas Höper" userId="de687332-8d9c-4dd6-96d1-194812e21fbd" providerId="ADAL" clId="{B1D05B81-9BF3-AC4C-92F6-E980D84FDBEA}" dt="2024-01-25T13:22:48.108" v="1383" actId="27636"/>
          <ac:spMkLst>
            <pc:docMk/>
            <pc:sldMk cId="1086001561" sldId="307"/>
            <ac:spMk id="7" creationId="{3DBEC8C8-B7DB-26E4-13AB-458DDA318C1C}"/>
          </ac:spMkLst>
        </pc:spChg>
      </pc:sldChg>
      <pc:sldChg chg="del">
        <pc:chgData name="Lukas Höper" userId="de687332-8d9c-4dd6-96d1-194812e21fbd" providerId="ADAL" clId="{B1D05B81-9BF3-AC4C-92F6-E980D84FDBEA}" dt="2024-01-25T10:54:03.079" v="114" actId="2696"/>
        <pc:sldMkLst>
          <pc:docMk/>
          <pc:sldMk cId="501988537" sldId="308"/>
        </pc:sldMkLst>
      </pc:sldChg>
      <pc:sldChg chg="del">
        <pc:chgData name="Lukas Höper" userId="de687332-8d9c-4dd6-96d1-194812e21fbd" providerId="ADAL" clId="{B1D05B81-9BF3-AC4C-92F6-E980D84FDBEA}" dt="2024-01-25T10:54:03.195" v="138" actId="2696"/>
        <pc:sldMkLst>
          <pc:docMk/>
          <pc:sldMk cId="3949105818" sldId="309"/>
        </pc:sldMkLst>
      </pc:sldChg>
      <pc:sldChg chg="del">
        <pc:chgData name="Lukas Höper" userId="de687332-8d9c-4dd6-96d1-194812e21fbd" providerId="ADAL" clId="{B1D05B81-9BF3-AC4C-92F6-E980D84FDBEA}" dt="2024-01-25T10:54:02.621" v="36" actId="2696"/>
        <pc:sldMkLst>
          <pc:docMk/>
          <pc:sldMk cId="2016931028" sldId="310"/>
        </pc:sldMkLst>
      </pc:sldChg>
      <pc:sldChg chg="del">
        <pc:chgData name="Lukas Höper" userId="de687332-8d9c-4dd6-96d1-194812e21fbd" providerId="ADAL" clId="{B1D05B81-9BF3-AC4C-92F6-E980D84FDBEA}" dt="2024-01-25T10:54:02.867" v="77" actId="2696"/>
        <pc:sldMkLst>
          <pc:docMk/>
          <pc:sldMk cId="811369752" sldId="311"/>
        </pc:sldMkLst>
      </pc:sldChg>
      <pc:sldChg chg="modSp add mod">
        <pc:chgData name="Lukas Höper" userId="de687332-8d9c-4dd6-96d1-194812e21fbd" providerId="ADAL" clId="{B1D05B81-9BF3-AC4C-92F6-E980D84FDBEA}" dt="2024-01-25T13:22:48.500" v="1391" actId="27636"/>
        <pc:sldMkLst>
          <pc:docMk/>
          <pc:sldMk cId="1896515012" sldId="311"/>
        </pc:sldMkLst>
        <pc:spChg chg="mod">
          <ac:chgData name="Lukas Höper" userId="de687332-8d9c-4dd6-96d1-194812e21fbd" providerId="ADAL" clId="{B1D05B81-9BF3-AC4C-92F6-E980D84FDBEA}" dt="2024-01-25T13:22:48.500" v="1391" actId="27636"/>
          <ac:spMkLst>
            <pc:docMk/>
            <pc:sldMk cId="1896515012" sldId="311"/>
            <ac:spMk id="6" creationId="{C17BC860-F6EC-7DFF-86BE-1C96C74274BE}"/>
          </ac:spMkLst>
        </pc:spChg>
        <pc:spChg chg="mod">
          <ac:chgData name="Lukas Höper" userId="de687332-8d9c-4dd6-96d1-194812e21fbd" providerId="ADAL" clId="{B1D05B81-9BF3-AC4C-92F6-E980D84FDBEA}" dt="2024-01-25T13:22:48.495" v="1390" actId="27636"/>
          <ac:spMkLst>
            <pc:docMk/>
            <pc:sldMk cId="1896515012" sldId="311"/>
            <ac:spMk id="7" creationId="{3DBEC8C8-B7DB-26E4-13AB-458DDA318C1C}"/>
          </ac:spMkLst>
        </pc:spChg>
      </pc:sldChg>
      <pc:sldChg chg="del">
        <pc:chgData name="Lukas Höper" userId="de687332-8d9c-4dd6-96d1-194812e21fbd" providerId="ADAL" clId="{B1D05B81-9BF3-AC4C-92F6-E980D84FDBEA}" dt="2024-01-25T10:54:02.993" v="99" actId="2696"/>
        <pc:sldMkLst>
          <pc:docMk/>
          <pc:sldMk cId="15336567" sldId="312"/>
        </pc:sldMkLst>
      </pc:sldChg>
      <pc:sldChg chg="del">
        <pc:chgData name="Lukas Höper" userId="de687332-8d9c-4dd6-96d1-194812e21fbd" providerId="ADAL" clId="{B1D05B81-9BF3-AC4C-92F6-E980D84FDBEA}" dt="2024-01-25T10:54:02.703" v="48" actId="2696"/>
        <pc:sldMkLst>
          <pc:docMk/>
          <pc:sldMk cId="2085103583" sldId="313"/>
        </pc:sldMkLst>
      </pc:sldChg>
      <pc:sldChg chg="del">
        <pc:chgData name="Lukas Höper" userId="de687332-8d9c-4dd6-96d1-194812e21fbd" providerId="ADAL" clId="{B1D05B81-9BF3-AC4C-92F6-E980D84FDBEA}" dt="2024-01-25T10:54:02.587" v="29" actId="2696"/>
        <pc:sldMkLst>
          <pc:docMk/>
          <pc:sldMk cId="1142458772" sldId="315"/>
        </pc:sldMkLst>
      </pc:sldChg>
      <pc:sldChg chg="modSp add mod">
        <pc:chgData name="Lukas Höper" userId="de687332-8d9c-4dd6-96d1-194812e21fbd" providerId="ADAL" clId="{B1D05B81-9BF3-AC4C-92F6-E980D84FDBEA}" dt="2024-01-25T13:22:29.081" v="1376" actId="27636"/>
        <pc:sldMkLst>
          <pc:docMk/>
          <pc:sldMk cId="484578832" sldId="316"/>
        </pc:sldMkLst>
        <pc:spChg chg="mod">
          <ac:chgData name="Lukas Höper" userId="de687332-8d9c-4dd6-96d1-194812e21fbd" providerId="ADAL" clId="{B1D05B81-9BF3-AC4C-92F6-E980D84FDBEA}" dt="2024-01-25T13:22:29.081" v="1376" actId="27636"/>
          <ac:spMkLst>
            <pc:docMk/>
            <pc:sldMk cId="484578832" sldId="316"/>
            <ac:spMk id="5" creationId="{81724A2D-B910-3E30-1E4A-281BC78729DB}"/>
          </ac:spMkLst>
        </pc:spChg>
      </pc:sldChg>
      <pc:sldChg chg="del">
        <pc:chgData name="Lukas Höper" userId="de687332-8d9c-4dd6-96d1-194812e21fbd" providerId="ADAL" clId="{B1D05B81-9BF3-AC4C-92F6-E980D84FDBEA}" dt="2024-01-25T10:54:02.815" v="68" actId="2696"/>
        <pc:sldMkLst>
          <pc:docMk/>
          <pc:sldMk cId="3765289793" sldId="316"/>
        </pc:sldMkLst>
      </pc:sldChg>
      <pc:sldChg chg="modSp add mod">
        <pc:chgData name="Lukas Höper" userId="de687332-8d9c-4dd6-96d1-194812e21fbd" providerId="ADAL" clId="{B1D05B81-9BF3-AC4C-92F6-E980D84FDBEA}" dt="2024-01-25T13:22:29.176" v="1378" actId="27636"/>
        <pc:sldMkLst>
          <pc:docMk/>
          <pc:sldMk cId="993094753" sldId="318"/>
        </pc:sldMkLst>
        <pc:spChg chg="mod">
          <ac:chgData name="Lukas Höper" userId="de687332-8d9c-4dd6-96d1-194812e21fbd" providerId="ADAL" clId="{B1D05B81-9BF3-AC4C-92F6-E980D84FDBEA}" dt="2024-01-25T13:22:29.176" v="1378" actId="27636"/>
          <ac:spMkLst>
            <pc:docMk/>
            <pc:sldMk cId="993094753" sldId="318"/>
            <ac:spMk id="5" creationId="{81724A2D-B910-3E30-1E4A-281BC78729DB}"/>
          </ac:spMkLst>
        </pc:spChg>
        <pc:spChg chg="mod">
          <ac:chgData name="Lukas Höper" userId="de687332-8d9c-4dd6-96d1-194812e21fbd" providerId="ADAL" clId="{B1D05B81-9BF3-AC4C-92F6-E980D84FDBEA}" dt="2024-01-25T13:22:29.173" v="1377" actId="27636"/>
          <ac:spMkLst>
            <pc:docMk/>
            <pc:sldMk cId="993094753" sldId="318"/>
            <ac:spMk id="11" creationId="{08B8F712-37D8-CD47-A47A-5A9AC23911D2}"/>
          </ac:spMkLst>
        </pc:spChg>
      </pc:sldChg>
      <pc:sldChg chg="del">
        <pc:chgData name="Lukas Höper" userId="de687332-8d9c-4dd6-96d1-194812e21fbd" providerId="ADAL" clId="{B1D05B81-9BF3-AC4C-92F6-E980D84FDBEA}" dt="2024-01-25T10:54:02.553" v="23" actId="2696"/>
        <pc:sldMkLst>
          <pc:docMk/>
          <pc:sldMk cId="4036905063" sldId="320"/>
        </pc:sldMkLst>
      </pc:sldChg>
      <pc:sldChg chg="del">
        <pc:chgData name="Lukas Höper" userId="de687332-8d9c-4dd6-96d1-194812e21fbd" providerId="ADAL" clId="{B1D05B81-9BF3-AC4C-92F6-E980D84FDBEA}" dt="2024-01-25T10:54:03.255" v="149" actId="2696"/>
        <pc:sldMkLst>
          <pc:docMk/>
          <pc:sldMk cId="3568604507" sldId="321"/>
        </pc:sldMkLst>
      </pc:sldChg>
      <pc:sldChg chg="del">
        <pc:chgData name="Lukas Höper" userId="de687332-8d9c-4dd6-96d1-194812e21fbd" providerId="ADAL" clId="{B1D05B81-9BF3-AC4C-92F6-E980D84FDBEA}" dt="2024-01-25T10:54:03.150" v="128" actId="2696"/>
        <pc:sldMkLst>
          <pc:docMk/>
          <pc:sldMk cId="3330648484" sldId="322"/>
        </pc:sldMkLst>
      </pc:sldChg>
      <pc:sldChg chg="add del">
        <pc:chgData name="Lukas Höper" userId="de687332-8d9c-4dd6-96d1-194812e21fbd" providerId="ADAL" clId="{B1D05B81-9BF3-AC4C-92F6-E980D84FDBEA}" dt="2024-01-25T13:23:34.546" v="1408"/>
        <pc:sldMkLst>
          <pc:docMk/>
          <pc:sldMk cId="3396295936" sldId="322"/>
        </pc:sldMkLst>
      </pc:sldChg>
      <pc:sldChg chg="del">
        <pc:chgData name="Lukas Höper" userId="de687332-8d9c-4dd6-96d1-194812e21fbd" providerId="ADAL" clId="{B1D05B81-9BF3-AC4C-92F6-E980D84FDBEA}" dt="2024-01-25T10:54:02.606" v="33" actId="2696"/>
        <pc:sldMkLst>
          <pc:docMk/>
          <pc:sldMk cId="1609996039" sldId="323"/>
        </pc:sldMkLst>
      </pc:sldChg>
      <pc:sldChg chg="modSp add mod">
        <pc:chgData name="Lukas Höper" userId="de687332-8d9c-4dd6-96d1-194812e21fbd" providerId="ADAL" clId="{B1D05B81-9BF3-AC4C-92F6-E980D84FDBEA}" dt="2024-01-25T13:22:29.310" v="1379" actId="27636"/>
        <pc:sldMkLst>
          <pc:docMk/>
          <pc:sldMk cId="188776496" sldId="324"/>
        </pc:sldMkLst>
        <pc:spChg chg="mod">
          <ac:chgData name="Lukas Höper" userId="de687332-8d9c-4dd6-96d1-194812e21fbd" providerId="ADAL" clId="{B1D05B81-9BF3-AC4C-92F6-E980D84FDBEA}" dt="2024-01-25T13:22:29.310" v="1379" actId="27636"/>
          <ac:spMkLst>
            <pc:docMk/>
            <pc:sldMk cId="188776496" sldId="324"/>
            <ac:spMk id="5" creationId="{81724A2D-B910-3E30-1E4A-281BC78729DB}"/>
          </ac:spMkLst>
        </pc:spChg>
      </pc:sldChg>
      <pc:sldChg chg="del">
        <pc:chgData name="Lukas Höper" userId="de687332-8d9c-4dd6-96d1-194812e21fbd" providerId="ADAL" clId="{B1D05B81-9BF3-AC4C-92F6-E980D84FDBEA}" dt="2024-01-25T10:54:03.042" v="108" actId="2696"/>
        <pc:sldMkLst>
          <pc:docMk/>
          <pc:sldMk cId="701560516" sldId="324"/>
        </pc:sldMkLst>
      </pc:sldChg>
      <pc:sldChg chg="modSp add mod ord">
        <pc:chgData name="Lukas Höper" userId="de687332-8d9c-4dd6-96d1-194812e21fbd" providerId="ADAL" clId="{B1D05B81-9BF3-AC4C-92F6-E980D84FDBEA}" dt="2024-01-25T13:24:09.401" v="1411" actId="20578"/>
        <pc:sldMkLst>
          <pc:docMk/>
          <pc:sldMk cId="3022816109" sldId="325"/>
        </pc:sldMkLst>
        <pc:spChg chg="mod">
          <ac:chgData name="Lukas Höper" userId="de687332-8d9c-4dd6-96d1-194812e21fbd" providerId="ADAL" clId="{B1D05B81-9BF3-AC4C-92F6-E980D84FDBEA}" dt="2024-01-25T13:22:29.402" v="1380" actId="27636"/>
          <ac:spMkLst>
            <pc:docMk/>
            <pc:sldMk cId="3022816109" sldId="325"/>
            <ac:spMk id="4" creationId="{41D85C3A-859A-A3F1-2248-E4BB63908E30}"/>
          </ac:spMkLst>
        </pc:spChg>
      </pc:sldChg>
      <pc:sldChg chg="del">
        <pc:chgData name="Lukas Höper" userId="de687332-8d9c-4dd6-96d1-194812e21fbd" providerId="ADAL" clId="{B1D05B81-9BF3-AC4C-92F6-E980D84FDBEA}" dt="2024-01-25T10:54:02.667" v="41" actId="2696"/>
        <pc:sldMkLst>
          <pc:docMk/>
          <pc:sldMk cId="3665467561" sldId="325"/>
        </pc:sldMkLst>
      </pc:sldChg>
      <pc:sldChg chg="del">
        <pc:chgData name="Lukas Höper" userId="de687332-8d9c-4dd6-96d1-194812e21fbd" providerId="ADAL" clId="{B1D05B81-9BF3-AC4C-92F6-E980D84FDBEA}" dt="2024-01-25T10:54:02.943" v="90" actId="2696"/>
        <pc:sldMkLst>
          <pc:docMk/>
          <pc:sldMk cId="1269114814" sldId="326"/>
        </pc:sldMkLst>
      </pc:sldChg>
      <pc:sldChg chg="del">
        <pc:chgData name="Lukas Höper" userId="de687332-8d9c-4dd6-96d1-194812e21fbd" providerId="ADAL" clId="{B1D05B81-9BF3-AC4C-92F6-E980D84FDBEA}" dt="2024-01-25T10:54:02.825" v="70" actId="2696"/>
        <pc:sldMkLst>
          <pc:docMk/>
          <pc:sldMk cId="4037603052" sldId="327"/>
        </pc:sldMkLst>
      </pc:sldChg>
      <pc:sldChg chg="del">
        <pc:chgData name="Lukas Höper" userId="de687332-8d9c-4dd6-96d1-194812e21fbd" providerId="ADAL" clId="{B1D05B81-9BF3-AC4C-92F6-E980D84FDBEA}" dt="2024-01-25T10:54:02.673" v="42" actId="2696"/>
        <pc:sldMkLst>
          <pc:docMk/>
          <pc:sldMk cId="3326540864" sldId="328"/>
        </pc:sldMkLst>
      </pc:sldChg>
      <pc:sldChg chg="delSp modSp add mod">
        <pc:chgData name="Lukas Höper" userId="de687332-8d9c-4dd6-96d1-194812e21fbd" providerId="ADAL" clId="{B1D05B81-9BF3-AC4C-92F6-E980D84FDBEA}" dt="2024-01-25T11:44:45.584" v="1332" actId="478"/>
        <pc:sldMkLst>
          <pc:docMk/>
          <pc:sldMk cId="862038152" sldId="329"/>
        </pc:sldMkLst>
        <pc:spChg chg="del">
          <ac:chgData name="Lukas Höper" userId="de687332-8d9c-4dd6-96d1-194812e21fbd" providerId="ADAL" clId="{B1D05B81-9BF3-AC4C-92F6-E980D84FDBEA}" dt="2024-01-25T11:44:45.584" v="1332" actId="478"/>
          <ac:spMkLst>
            <pc:docMk/>
            <pc:sldMk cId="862038152" sldId="329"/>
            <ac:spMk id="3" creationId="{1A461635-F226-2694-D167-1C6388E960C5}"/>
          </ac:spMkLst>
        </pc:spChg>
        <pc:spChg chg="mod">
          <ac:chgData name="Lukas Höper" userId="de687332-8d9c-4dd6-96d1-194812e21fbd" providerId="ADAL" clId="{B1D05B81-9BF3-AC4C-92F6-E980D84FDBEA}" dt="2024-01-25T11:44:29.533" v="1330" actId="27636"/>
          <ac:spMkLst>
            <pc:docMk/>
            <pc:sldMk cId="862038152" sldId="329"/>
            <ac:spMk id="5" creationId="{81724A2D-B910-3E30-1E4A-281BC78729DB}"/>
          </ac:spMkLst>
        </pc:spChg>
      </pc:sldChg>
      <pc:sldChg chg="del">
        <pc:chgData name="Lukas Höper" userId="de687332-8d9c-4dd6-96d1-194812e21fbd" providerId="ADAL" clId="{B1D05B81-9BF3-AC4C-92F6-E980D84FDBEA}" dt="2024-01-25T10:54:02.951" v="91" actId="2696"/>
        <pc:sldMkLst>
          <pc:docMk/>
          <pc:sldMk cId="1906390595" sldId="329"/>
        </pc:sldMkLst>
      </pc:sldChg>
      <pc:sldChg chg="del">
        <pc:chgData name="Lukas Höper" userId="de687332-8d9c-4dd6-96d1-194812e21fbd" providerId="ADAL" clId="{B1D05B81-9BF3-AC4C-92F6-E980D84FDBEA}" dt="2024-01-25T10:54:03.064" v="112" actId="2696"/>
        <pc:sldMkLst>
          <pc:docMk/>
          <pc:sldMk cId="329054869" sldId="330"/>
        </pc:sldMkLst>
      </pc:sldChg>
      <pc:sldChg chg="modSp add mod">
        <pc:chgData name="Lukas Höper" userId="de687332-8d9c-4dd6-96d1-194812e21fbd" providerId="ADAL" clId="{B1D05B81-9BF3-AC4C-92F6-E980D84FDBEA}" dt="2024-01-25T13:22:48.661" v="1392" actId="27636"/>
        <pc:sldMkLst>
          <pc:docMk/>
          <pc:sldMk cId="1011524469" sldId="330"/>
        </pc:sldMkLst>
        <pc:spChg chg="mod">
          <ac:chgData name="Lukas Höper" userId="de687332-8d9c-4dd6-96d1-194812e21fbd" providerId="ADAL" clId="{B1D05B81-9BF3-AC4C-92F6-E980D84FDBEA}" dt="2024-01-25T13:22:48.661" v="1392" actId="27636"/>
          <ac:spMkLst>
            <pc:docMk/>
            <pc:sldMk cId="1011524469" sldId="330"/>
            <ac:spMk id="5" creationId="{D873956A-39C6-CD7F-490F-058753D598F0}"/>
          </ac:spMkLst>
        </pc:spChg>
      </pc:sldChg>
      <pc:sldChg chg="del">
        <pc:chgData name="Lukas Höper" userId="de687332-8d9c-4dd6-96d1-194812e21fbd" providerId="ADAL" clId="{B1D05B81-9BF3-AC4C-92F6-E980D84FDBEA}" dt="2024-01-25T10:54:03.177" v="134" actId="2696"/>
        <pc:sldMkLst>
          <pc:docMk/>
          <pc:sldMk cId="3296249966" sldId="331"/>
        </pc:sldMkLst>
      </pc:sldChg>
      <pc:sldChg chg="del">
        <pc:chgData name="Lukas Höper" userId="de687332-8d9c-4dd6-96d1-194812e21fbd" providerId="ADAL" clId="{B1D05B81-9BF3-AC4C-92F6-E980D84FDBEA}" dt="2024-01-25T10:54:03.268" v="153" actId="2696"/>
        <pc:sldMkLst>
          <pc:docMk/>
          <pc:sldMk cId="999270444" sldId="332"/>
        </pc:sldMkLst>
      </pc:sldChg>
      <pc:sldChg chg="modSp add mod">
        <pc:chgData name="Lukas Höper" userId="de687332-8d9c-4dd6-96d1-194812e21fbd" providerId="ADAL" clId="{B1D05B81-9BF3-AC4C-92F6-E980D84FDBEA}" dt="2024-01-25T13:22:48.725" v="1394" actId="27636"/>
        <pc:sldMkLst>
          <pc:docMk/>
          <pc:sldMk cId="2904870841" sldId="332"/>
        </pc:sldMkLst>
        <pc:spChg chg="mod">
          <ac:chgData name="Lukas Höper" userId="de687332-8d9c-4dd6-96d1-194812e21fbd" providerId="ADAL" clId="{B1D05B81-9BF3-AC4C-92F6-E980D84FDBEA}" dt="2024-01-25T13:22:48.725" v="1394" actId="27636"/>
          <ac:spMkLst>
            <pc:docMk/>
            <pc:sldMk cId="2904870841" sldId="332"/>
            <ac:spMk id="4" creationId="{72347109-8E23-7F3E-6E97-F893BB5A8214}"/>
          </ac:spMkLst>
        </pc:spChg>
        <pc:spChg chg="mod">
          <ac:chgData name="Lukas Höper" userId="de687332-8d9c-4dd6-96d1-194812e21fbd" providerId="ADAL" clId="{B1D05B81-9BF3-AC4C-92F6-E980D84FDBEA}" dt="2024-01-25T13:22:48.702" v="1393" actId="27636"/>
          <ac:spMkLst>
            <pc:docMk/>
            <pc:sldMk cId="2904870841" sldId="332"/>
            <ac:spMk id="5" creationId="{D873956A-39C6-CD7F-490F-058753D598F0}"/>
          </ac:spMkLst>
        </pc:spChg>
      </pc:sldChg>
      <pc:sldChg chg="modSp add mod">
        <pc:chgData name="Lukas Höper" userId="de687332-8d9c-4dd6-96d1-194812e21fbd" providerId="ADAL" clId="{B1D05B81-9BF3-AC4C-92F6-E980D84FDBEA}" dt="2024-01-25T13:22:48.790" v="1397" actId="27636"/>
        <pc:sldMkLst>
          <pc:docMk/>
          <pc:sldMk cId="2826511024" sldId="333"/>
        </pc:sldMkLst>
        <pc:spChg chg="mod">
          <ac:chgData name="Lukas Höper" userId="de687332-8d9c-4dd6-96d1-194812e21fbd" providerId="ADAL" clId="{B1D05B81-9BF3-AC4C-92F6-E980D84FDBEA}" dt="2024-01-25T13:22:48.790" v="1397" actId="27636"/>
          <ac:spMkLst>
            <pc:docMk/>
            <pc:sldMk cId="2826511024" sldId="333"/>
            <ac:spMk id="5" creationId="{D873956A-39C6-CD7F-490F-058753D598F0}"/>
          </ac:spMkLst>
        </pc:spChg>
      </pc:sldChg>
      <pc:sldChg chg="modSp add mod">
        <pc:chgData name="Lukas Höper" userId="de687332-8d9c-4dd6-96d1-194812e21fbd" providerId="ADAL" clId="{B1D05B81-9BF3-AC4C-92F6-E980D84FDBEA}" dt="2024-01-25T13:22:48.993" v="1402" actId="27636"/>
        <pc:sldMkLst>
          <pc:docMk/>
          <pc:sldMk cId="2266260015" sldId="334"/>
        </pc:sldMkLst>
        <pc:spChg chg="mod">
          <ac:chgData name="Lukas Höper" userId="de687332-8d9c-4dd6-96d1-194812e21fbd" providerId="ADAL" clId="{B1D05B81-9BF3-AC4C-92F6-E980D84FDBEA}" dt="2024-01-25T13:22:48.993" v="1402" actId="27636"/>
          <ac:spMkLst>
            <pc:docMk/>
            <pc:sldMk cId="2266260015" sldId="334"/>
            <ac:spMk id="5" creationId="{D873956A-39C6-CD7F-490F-058753D598F0}"/>
          </ac:spMkLst>
        </pc:spChg>
      </pc:sldChg>
      <pc:sldChg chg="del">
        <pc:chgData name="Lukas Höper" userId="de687332-8d9c-4dd6-96d1-194812e21fbd" providerId="ADAL" clId="{B1D05B81-9BF3-AC4C-92F6-E980D84FDBEA}" dt="2024-01-25T10:54:02.810" v="67" actId="2696"/>
        <pc:sldMkLst>
          <pc:docMk/>
          <pc:sldMk cId="1997789826" sldId="335"/>
        </pc:sldMkLst>
      </pc:sldChg>
      <pc:sldChg chg="modSp add mod">
        <pc:chgData name="Lukas Höper" userId="de687332-8d9c-4dd6-96d1-194812e21fbd" providerId="ADAL" clId="{B1D05B81-9BF3-AC4C-92F6-E980D84FDBEA}" dt="2024-01-25T13:22:49.041" v="1404" actId="27636"/>
        <pc:sldMkLst>
          <pc:docMk/>
          <pc:sldMk cId="3303649519" sldId="335"/>
        </pc:sldMkLst>
        <pc:spChg chg="mod">
          <ac:chgData name="Lukas Höper" userId="de687332-8d9c-4dd6-96d1-194812e21fbd" providerId="ADAL" clId="{B1D05B81-9BF3-AC4C-92F6-E980D84FDBEA}" dt="2024-01-25T13:22:49.039" v="1403" actId="27636"/>
          <ac:spMkLst>
            <pc:docMk/>
            <pc:sldMk cId="3303649519" sldId="335"/>
            <ac:spMk id="4" creationId="{72347109-8E23-7F3E-6E97-F893BB5A8214}"/>
          </ac:spMkLst>
        </pc:spChg>
        <pc:spChg chg="mod">
          <ac:chgData name="Lukas Höper" userId="de687332-8d9c-4dd6-96d1-194812e21fbd" providerId="ADAL" clId="{B1D05B81-9BF3-AC4C-92F6-E980D84FDBEA}" dt="2024-01-25T13:22:49.041" v="1404" actId="27636"/>
          <ac:spMkLst>
            <pc:docMk/>
            <pc:sldMk cId="3303649519" sldId="335"/>
            <ac:spMk id="5" creationId="{D873956A-39C6-CD7F-490F-058753D598F0}"/>
          </ac:spMkLst>
        </pc:spChg>
      </pc:sldChg>
      <pc:sldChg chg="delSp modSp add mod">
        <pc:chgData name="Lukas Höper" userId="de687332-8d9c-4dd6-96d1-194812e21fbd" providerId="ADAL" clId="{B1D05B81-9BF3-AC4C-92F6-E980D84FDBEA}" dt="2024-01-25T11:44:50.824" v="1333" actId="478"/>
        <pc:sldMkLst>
          <pc:docMk/>
          <pc:sldMk cId="478894211" sldId="337"/>
        </pc:sldMkLst>
        <pc:spChg chg="del">
          <ac:chgData name="Lukas Höper" userId="de687332-8d9c-4dd6-96d1-194812e21fbd" providerId="ADAL" clId="{B1D05B81-9BF3-AC4C-92F6-E980D84FDBEA}" dt="2024-01-25T11:44:50.824" v="1333" actId="478"/>
          <ac:spMkLst>
            <pc:docMk/>
            <pc:sldMk cId="478894211" sldId="337"/>
            <ac:spMk id="3" creationId="{1A461635-F226-2694-D167-1C6388E960C5}"/>
          </ac:spMkLst>
        </pc:spChg>
        <pc:spChg chg="mod">
          <ac:chgData name="Lukas Höper" userId="de687332-8d9c-4dd6-96d1-194812e21fbd" providerId="ADAL" clId="{B1D05B81-9BF3-AC4C-92F6-E980D84FDBEA}" dt="2024-01-25T11:44:29.613" v="1331" actId="27636"/>
          <ac:spMkLst>
            <pc:docMk/>
            <pc:sldMk cId="478894211" sldId="337"/>
            <ac:spMk id="5" creationId="{81724A2D-B910-3E30-1E4A-281BC78729DB}"/>
          </ac:spMkLst>
        </pc:spChg>
      </pc:sldChg>
      <pc:sldChg chg="delSp modSp add mod">
        <pc:chgData name="Lukas Höper" userId="de687332-8d9c-4dd6-96d1-194812e21fbd" providerId="ADAL" clId="{B1D05B81-9BF3-AC4C-92F6-E980D84FDBEA}" dt="2024-01-25T11:44:53.999" v="1334" actId="478"/>
        <pc:sldMkLst>
          <pc:docMk/>
          <pc:sldMk cId="776860434" sldId="338"/>
        </pc:sldMkLst>
        <pc:spChg chg="del">
          <ac:chgData name="Lukas Höper" userId="de687332-8d9c-4dd6-96d1-194812e21fbd" providerId="ADAL" clId="{B1D05B81-9BF3-AC4C-92F6-E980D84FDBEA}" dt="2024-01-25T11:44:53.999" v="1334" actId="478"/>
          <ac:spMkLst>
            <pc:docMk/>
            <pc:sldMk cId="776860434" sldId="338"/>
            <ac:spMk id="3" creationId="{1A461635-F226-2694-D167-1C6388E960C5}"/>
          </ac:spMkLst>
        </pc:spChg>
        <pc:spChg chg="mod">
          <ac:chgData name="Lukas Höper" userId="de687332-8d9c-4dd6-96d1-194812e21fbd" providerId="ADAL" clId="{B1D05B81-9BF3-AC4C-92F6-E980D84FDBEA}" dt="2024-01-25T11:44:29.135" v="1328" actId="27636"/>
          <ac:spMkLst>
            <pc:docMk/>
            <pc:sldMk cId="776860434" sldId="338"/>
            <ac:spMk id="5" creationId="{81724A2D-B910-3E30-1E4A-281BC78729DB}"/>
          </ac:spMkLst>
        </pc:spChg>
      </pc:sldChg>
      <pc:sldChg chg="del">
        <pc:chgData name="Lukas Höper" userId="de687332-8d9c-4dd6-96d1-194812e21fbd" providerId="ADAL" clId="{B1D05B81-9BF3-AC4C-92F6-E980D84FDBEA}" dt="2024-01-25T10:54:03.228" v="146" actId="2696"/>
        <pc:sldMkLst>
          <pc:docMk/>
          <pc:sldMk cId="2552472677" sldId="338"/>
        </pc:sldMkLst>
      </pc:sldChg>
      <pc:sldChg chg="delSp modSp add mod">
        <pc:chgData name="Lukas Höper" userId="de687332-8d9c-4dd6-96d1-194812e21fbd" providerId="ADAL" clId="{B1D05B81-9BF3-AC4C-92F6-E980D84FDBEA}" dt="2024-01-25T11:44:56.298" v="1335" actId="478"/>
        <pc:sldMkLst>
          <pc:docMk/>
          <pc:sldMk cId="1403167374" sldId="339"/>
        </pc:sldMkLst>
        <pc:spChg chg="del">
          <ac:chgData name="Lukas Höper" userId="de687332-8d9c-4dd6-96d1-194812e21fbd" providerId="ADAL" clId="{B1D05B81-9BF3-AC4C-92F6-E980D84FDBEA}" dt="2024-01-25T11:44:56.298" v="1335" actId="478"/>
          <ac:spMkLst>
            <pc:docMk/>
            <pc:sldMk cId="1403167374" sldId="339"/>
            <ac:spMk id="3" creationId="{1A461635-F226-2694-D167-1C6388E960C5}"/>
          </ac:spMkLst>
        </pc:spChg>
        <pc:spChg chg="mod">
          <ac:chgData name="Lukas Höper" userId="de687332-8d9c-4dd6-96d1-194812e21fbd" providerId="ADAL" clId="{B1D05B81-9BF3-AC4C-92F6-E980D84FDBEA}" dt="2024-01-25T11:44:29.348" v="1329" actId="27636"/>
          <ac:spMkLst>
            <pc:docMk/>
            <pc:sldMk cId="1403167374" sldId="339"/>
            <ac:spMk id="5" creationId="{81724A2D-B910-3E30-1E4A-281BC78729DB}"/>
          </ac:spMkLst>
        </pc:spChg>
      </pc:sldChg>
      <pc:sldChg chg="del">
        <pc:chgData name="Lukas Höper" userId="de687332-8d9c-4dd6-96d1-194812e21fbd" providerId="ADAL" clId="{B1D05B81-9BF3-AC4C-92F6-E980D84FDBEA}" dt="2024-01-25T10:54:02.883" v="80" actId="2696"/>
        <pc:sldMkLst>
          <pc:docMk/>
          <pc:sldMk cId="2492003652" sldId="339"/>
        </pc:sldMkLst>
      </pc:sldChg>
      <pc:sldChg chg="del">
        <pc:chgData name="Lukas Höper" userId="de687332-8d9c-4dd6-96d1-194812e21fbd" providerId="ADAL" clId="{B1D05B81-9BF3-AC4C-92F6-E980D84FDBEA}" dt="2024-01-25T10:54:02.638" v="39" actId="2696"/>
        <pc:sldMkLst>
          <pc:docMk/>
          <pc:sldMk cId="1091230623" sldId="341"/>
        </pc:sldMkLst>
      </pc:sldChg>
      <pc:sldChg chg="del">
        <pc:chgData name="Lukas Höper" userId="de687332-8d9c-4dd6-96d1-194812e21fbd" providerId="ADAL" clId="{B1D05B81-9BF3-AC4C-92F6-E980D84FDBEA}" dt="2024-01-25T10:54:02.683" v="44" actId="2696"/>
        <pc:sldMkLst>
          <pc:docMk/>
          <pc:sldMk cId="1132983142" sldId="342"/>
        </pc:sldMkLst>
      </pc:sldChg>
      <pc:sldChg chg="del">
        <pc:chgData name="Lukas Höper" userId="de687332-8d9c-4dd6-96d1-194812e21fbd" providerId="ADAL" clId="{B1D05B81-9BF3-AC4C-92F6-E980D84FDBEA}" dt="2024-01-25T10:54:15.681" v="166" actId="2696"/>
        <pc:sldMkLst>
          <pc:docMk/>
          <pc:sldMk cId="2059006181" sldId="343"/>
        </pc:sldMkLst>
      </pc:sldChg>
      <pc:sldChg chg="del">
        <pc:chgData name="Lukas Höper" userId="de687332-8d9c-4dd6-96d1-194812e21fbd" providerId="ADAL" clId="{B1D05B81-9BF3-AC4C-92F6-E980D84FDBEA}" dt="2024-01-25T10:54:03.185" v="136" actId="2696"/>
        <pc:sldMkLst>
          <pc:docMk/>
          <pc:sldMk cId="1148797641" sldId="344"/>
        </pc:sldMkLst>
      </pc:sldChg>
      <pc:sldChg chg="del">
        <pc:chgData name="Lukas Höper" userId="de687332-8d9c-4dd6-96d1-194812e21fbd" providerId="ADAL" clId="{B1D05B81-9BF3-AC4C-92F6-E980D84FDBEA}" dt="2024-01-25T10:53:28.202" v="22" actId="2696"/>
        <pc:sldMkLst>
          <pc:docMk/>
          <pc:sldMk cId="2146237482" sldId="345"/>
        </pc:sldMkLst>
      </pc:sldChg>
      <pc:sldChg chg="del">
        <pc:chgData name="Lukas Höper" userId="de687332-8d9c-4dd6-96d1-194812e21fbd" providerId="ADAL" clId="{B1D05B81-9BF3-AC4C-92F6-E980D84FDBEA}" dt="2024-01-25T10:54:03.090" v="116" actId="2696"/>
        <pc:sldMkLst>
          <pc:docMk/>
          <pc:sldMk cId="3888152960" sldId="346"/>
        </pc:sldMkLst>
      </pc:sldChg>
      <pc:sldChg chg="del">
        <pc:chgData name="Lukas Höper" userId="de687332-8d9c-4dd6-96d1-194812e21fbd" providerId="ADAL" clId="{B1D05B81-9BF3-AC4C-92F6-E980D84FDBEA}" dt="2024-01-25T10:54:03.203" v="140" actId="2696"/>
        <pc:sldMkLst>
          <pc:docMk/>
          <pc:sldMk cId="457194623" sldId="347"/>
        </pc:sldMkLst>
      </pc:sldChg>
      <pc:sldChg chg="del">
        <pc:chgData name="Lukas Höper" userId="de687332-8d9c-4dd6-96d1-194812e21fbd" providerId="ADAL" clId="{B1D05B81-9BF3-AC4C-92F6-E980D84FDBEA}" dt="2024-01-25T10:54:02.932" v="88" actId="2696"/>
        <pc:sldMkLst>
          <pc:docMk/>
          <pc:sldMk cId="2714032390" sldId="348"/>
        </pc:sldMkLst>
      </pc:sldChg>
      <pc:sldChg chg="del">
        <pc:chgData name="Lukas Höper" userId="de687332-8d9c-4dd6-96d1-194812e21fbd" providerId="ADAL" clId="{B1D05B81-9BF3-AC4C-92F6-E980D84FDBEA}" dt="2024-01-25T10:54:02.644" v="40" actId="2696"/>
        <pc:sldMkLst>
          <pc:docMk/>
          <pc:sldMk cId="3877017716" sldId="349"/>
        </pc:sldMkLst>
      </pc:sldChg>
      <pc:sldChg chg="del">
        <pc:chgData name="Lukas Höper" userId="de687332-8d9c-4dd6-96d1-194812e21fbd" providerId="ADAL" clId="{B1D05B81-9BF3-AC4C-92F6-E980D84FDBEA}" dt="2024-01-25T10:54:03.305" v="156" actId="2696"/>
        <pc:sldMkLst>
          <pc:docMk/>
          <pc:sldMk cId="2306404183" sldId="351"/>
        </pc:sldMkLst>
      </pc:sldChg>
      <pc:sldChg chg="del">
        <pc:chgData name="Lukas Höper" userId="de687332-8d9c-4dd6-96d1-194812e21fbd" providerId="ADAL" clId="{B1D05B81-9BF3-AC4C-92F6-E980D84FDBEA}" dt="2024-01-25T10:54:02.734" v="53" actId="2696"/>
        <pc:sldMkLst>
          <pc:docMk/>
          <pc:sldMk cId="252437503" sldId="352"/>
        </pc:sldMkLst>
      </pc:sldChg>
      <pc:sldChg chg="del">
        <pc:chgData name="Lukas Höper" userId="de687332-8d9c-4dd6-96d1-194812e21fbd" providerId="ADAL" clId="{B1D05B81-9BF3-AC4C-92F6-E980D84FDBEA}" dt="2024-01-25T10:54:03.211" v="142" actId="2696"/>
        <pc:sldMkLst>
          <pc:docMk/>
          <pc:sldMk cId="1721841109" sldId="353"/>
        </pc:sldMkLst>
      </pc:sldChg>
      <pc:sldChg chg="del">
        <pc:chgData name="Lukas Höper" userId="de687332-8d9c-4dd6-96d1-194812e21fbd" providerId="ADAL" clId="{B1D05B81-9BF3-AC4C-92F6-E980D84FDBEA}" dt="2024-01-25T10:54:02.998" v="100" actId="2696"/>
        <pc:sldMkLst>
          <pc:docMk/>
          <pc:sldMk cId="3622869696" sldId="354"/>
        </pc:sldMkLst>
      </pc:sldChg>
      <pc:sldChg chg="del">
        <pc:chgData name="Lukas Höper" userId="de687332-8d9c-4dd6-96d1-194812e21fbd" providerId="ADAL" clId="{B1D05B81-9BF3-AC4C-92F6-E980D84FDBEA}" dt="2024-01-25T10:54:02.766" v="59" actId="2696"/>
        <pc:sldMkLst>
          <pc:docMk/>
          <pc:sldMk cId="3589249821" sldId="355"/>
        </pc:sldMkLst>
      </pc:sldChg>
      <pc:sldChg chg="del">
        <pc:chgData name="Lukas Höper" userId="de687332-8d9c-4dd6-96d1-194812e21fbd" providerId="ADAL" clId="{B1D05B81-9BF3-AC4C-92F6-E980D84FDBEA}" dt="2024-01-25T10:54:02.846" v="73" actId="2696"/>
        <pc:sldMkLst>
          <pc:docMk/>
          <pc:sldMk cId="3524888300" sldId="356"/>
        </pc:sldMkLst>
      </pc:sldChg>
      <pc:sldChg chg="del">
        <pc:chgData name="Lukas Höper" userId="de687332-8d9c-4dd6-96d1-194812e21fbd" providerId="ADAL" clId="{B1D05B81-9BF3-AC4C-92F6-E980D84FDBEA}" dt="2024-01-25T10:54:02.739" v="54" actId="2696"/>
        <pc:sldMkLst>
          <pc:docMk/>
          <pc:sldMk cId="381341316" sldId="357"/>
        </pc:sldMkLst>
      </pc:sldChg>
      <pc:sldChg chg="del">
        <pc:chgData name="Lukas Höper" userId="de687332-8d9c-4dd6-96d1-194812e21fbd" providerId="ADAL" clId="{B1D05B81-9BF3-AC4C-92F6-E980D84FDBEA}" dt="2024-01-25T10:54:02.693" v="46" actId="2696"/>
        <pc:sldMkLst>
          <pc:docMk/>
          <pc:sldMk cId="2291645240" sldId="366"/>
        </pc:sldMkLst>
      </pc:sldChg>
      <pc:sldChg chg="del">
        <pc:chgData name="Lukas Höper" userId="de687332-8d9c-4dd6-96d1-194812e21fbd" providerId="ADAL" clId="{B1D05B81-9BF3-AC4C-92F6-E980D84FDBEA}" dt="2024-01-25T10:54:15.598" v="160" actId="2696"/>
        <pc:sldMkLst>
          <pc:docMk/>
          <pc:sldMk cId="65794917" sldId="368"/>
        </pc:sldMkLst>
      </pc:sldChg>
      <pc:sldChg chg="del">
        <pc:chgData name="Lukas Höper" userId="de687332-8d9c-4dd6-96d1-194812e21fbd" providerId="ADAL" clId="{B1D05B81-9BF3-AC4C-92F6-E980D84FDBEA}" dt="2024-01-25T10:54:03.224" v="145" actId="2696"/>
        <pc:sldMkLst>
          <pc:docMk/>
          <pc:sldMk cId="2743643684" sldId="369"/>
        </pc:sldMkLst>
      </pc:sldChg>
      <pc:sldChg chg="del">
        <pc:chgData name="Lukas Höper" userId="de687332-8d9c-4dd6-96d1-194812e21fbd" providerId="ADAL" clId="{B1D05B81-9BF3-AC4C-92F6-E980D84FDBEA}" dt="2024-01-25T10:54:02.569" v="26" actId="2696"/>
        <pc:sldMkLst>
          <pc:docMk/>
          <pc:sldMk cId="2040464882" sldId="371"/>
        </pc:sldMkLst>
      </pc:sldChg>
      <pc:sldChg chg="del">
        <pc:chgData name="Lukas Höper" userId="de687332-8d9c-4dd6-96d1-194812e21fbd" providerId="ADAL" clId="{B1D05B81-9BF3-AC4C-92F6-E980D84FDBEA}" dt="2024-01-25T10:54:02.775" v="61" actId="2696"/>
        <pc:sldMkLst>
          <pc:docMk/>
          <pc:sldMk cId="3938891538" sldId="372"/>
        </pc:sldMkLst>
      </pc:sldChg>
      <pc:sldChg chg="del">
        <pc:chgData name="Lukas Höper" userId="de687332-8d9c-4dd6-96d1-194812e21fbd" providerId="ADAL" clId="{B1D05B81-9BF3-AC4C-92F6-E980D84FDBEA}" dt="2024-01-25T10:54:02.956" v="92" actId="2696"/>
        <pc:sldMkLst>
          <pc:docMk/>
          <pc:sldMk cId="2954386718" sldId="373"/>
        </pc:sldMkLst>
      </pc:sldChg>
      <pc:sldChg chg="del">
        <pc:chgData name="Lukas Höper" userId="de687332-8d9c-4dd6-96d1-194812e21fbd" providerId="ADAL" clId="{B1D05B81-9BF3-AC4C-92F6-E980D84FDBEA}" dt="2024-01-25T10:54:03.014" v="103" actId="2696"/>
        <pc:sldMkLst>
          <pc:docMk/>
          <pc:sldMk cId="571201238" sldId="374"/>
        </pc:sldMkLst>
      </pc:sldChg>
      <pc:sldChg chg="del">
        <pc:chgData name="Lukas Höper" userId="de687332-8d9c-4dd6-96d1-194812e21fbd" providerId="ADAL" clId="{B1D05B81-9BF3-AC4C-92F6-E980D84FDBEA}" dt="2024-01-25T10:54:02.805" v="66" actId="2696"/>
        <pc:sldMkLst>
          <pc:docMk/>
          <pc:sldMk cId="2237956587" sldId="375"/>
        </pc:sldMkLst>
      </pc:sldChg>
      <pc:sldChg chg="del">
        <pc:chgData name="Lukas Höper" userId="de687332-8d9c-4dd6-96d1-194812e21fbd" providerId="ADAL" clId="{B1D05B81-9BF3-AC4C-92F6-E980D84FDBEA}" dt="2024-01-25T10:54:02.968" v="94" actId="2696"/>
        <pc:sldMkLst>
          <pc:docMk/>
          <pc:sldMk cId="2501916604" sldId="378"/>
        </pc:sldMkLst>
      </pc:sldChg>
      <pc:sldChg chg="del">
        <pc:chgData name="Lukas Höper" userId="de687332-8d9c-4dd6-96d1-194812e21fbd" providerId="ADAL" clId="{B1D05B81-9BF3-AC4C-92F6-E980D84FDBEA}" dt="2024-01-25T10:54:03.265" v="152" actId="2696"/>
        <pc:sldMkLst>
          <pc:docMk/>
          <pc:sldMk cId="1361072132" sldId="380"/>
        </pc:sldMkLst>
      </pc:sldChg>
      <pc:sldChg chg="del">
        <pc:chgData name="Lukas Höper" userId="de687332-8d9c-4dd6-96d1-194812e21fbd" providerId="ADAL" clId="{B1D05B81-9BF3-AC4C-92F6-E980D84FDBEA}" dt="2024-01-25T10:54:03.215" v="143" actId="2696"/>
        <pc:sldMkLst>
          <pc:docMk/>
          <pc:sldMk cId="4248813592" sldId="381"/>
        </pc:sldMkLst>
      </pc:sldChg>
      <pc:sldChg chg="del">
        <pc:chgData name="Lukas Höper" userId="de687332-8d9c-4dd6-96d1-194812e21fbd" providerId="ADAL" clId="{B1D05B81-9BF3-AC4C-92F6-E980D84FDBEA}" dt="2024-01-25T10:54:02.792" v="64" actId="2696"/>
        <pc:sldMkLst>
          <pc:docMk/>
          <pc:sldMk cId="7122038" sldId="382"/>
        </pc:sldMkLst>
      </pc:sldChg>
      <pc:sldChg chg="del">
        <pc:chgData name="Lukas Höper" userId="de687332-8d9c-4dd6-96d1-194812e21fbd" providerId="ADAL" clId="{B1D05B81-9BF3-AC4C-92F6-E980D84FDBEA}" dt="2024-01-25T10:54:03.119" v="121" actId="2696"/>
        <pc:sldMkLst>
          <pc:docMk/>
          <pc:sldMk cId="2262820034" sldId="383"/>
        </pc:sldMkLst>
      </pc:sldChg>
      <pc:sldChg chg="del">
        <pc:chgData name="Lukas Höper" userId="de687332-8d9c-4dd6-96d1-194812e21fbd" providerId="ADAL" clId="{B1D05B81-9BF3-AC4C-92F6-E980D84FDBEA}" dt="2024-01-25T10:54:03.190" v="137" actId="2696"/>
        <pc:sldMkLst>
          <pc:docMk/>
          <pc:sldMk cId="1983167191" sldId="384"/>
        </pc:sldMkLst>
      </pc:sldChg>
      <pc:sldChg chg="del">
        <pc:chgData name="Lukas Höper" userId="de687332-8d9c-4dd6-96d1-194812e21fbd" providerId="ADAL" clId="{B1D05B81-9BF3-AC4C-92F6-E980D84FDBEA}" dt="2024-01-25T10:54:02.627" v="37" actId="2696"/>
        <pc:sldMkLst>
          <pc:docMk/>
          <pc:sldMk cId="3370743784" sldId="385"/>
        </pc:sldMkLst>
      </pc:sldChg>
      <pc:sldChg chg="del">
        <pc:chgData name="Lukas Höper" userId="de687332-8d9c-4dd6-96d1-194812e21fbd" providerId="ADAL" clId="{B1D05B81-9BF3-AC4C-92F6-E980D84FDBEA}" dt="2024-01-25T10:54:02.983" v="97" actId="2696"/>
        <pc:sldMkLst>
          <pc:docMk/>
          <pc:sldMk cId="3730353551" sldId="386"/>
        </pc:sldMkLst>
      </pc:sldChg>
      <pc:sldChg chg="del">
        <pc:chgData name="Lukas Höper" userId="de687332-8d9c-4dd6-96d1-194812e21fbd" providerId="ADAL" clId="{B1D05B81-9BF3-AC4C-92F6-E980D84FDBEA}" dt="2024-01-25T10:54:02.926" v="87" actId="2696"/>
        <pc:sldMkLst>
          <pc:docMk/>
          <pc:sldMk cId="3101460220" sldId="388"/>
        </pc:sldMkLst>
      </pc:sldChg>
      <pc:sldChg chg="del">
        <pc:chgData name="Lukas Höper" userId="de687332-8d9c-4dd6-96d1-194812e21fbd" providerId="ADAL" clId="{B1D05B81-9BF3-AC4C-92F6-E980D84FDBEA}" dt="2024-01-25T10:54:02.612" v="34" actId="2696"/>
        <pc:sldMkLst>
          <pc:docMk/>
          <pc:sldMk cId="3876105733" sldId="389"/>
        </pc:sldMkLst>
      </pc:sldChg>
      <pc:sldChg chg="del">
        <pc:chgData name="Lukas Höper" userId="de687332-8d9c-4dd6-96d1-194812e21fbd" providerId="ADAL" clId="{B1D05B81-9BF3-AC4C-92F6-E980D84FDBEA}" dt="2024-01-25T10:54:03.271" v="154" actId="2696"/>
        <pc:sldMkLst>
          <pc:docMk/>
          <pc:sldMk cId="263947941" sldId="390"/>
        </pc:sldMkLst>
      </pc:sldChg>
      <pc:sldChg chg="del">
        <pc:chgData name="Lukas Höper" userId="de687332-8d9c-4dd6-96d1-194812e21fbd" providerId="ADAL" clId="{B1D05B81-9BF3-AC4C-92F6-E980D84FDBEA}" dt="2024-01-25T10:54:03.108" v="120" actId="2696"/>
        <pc:sldMkLst>
          <pc:docMk/>
          <pc:sldMk cId="3185587404" sldId="391"/>
        </pc:sldMkLst>
      </pc:sldChg>
      <pc:sldChg chg="del">
        <pc:chgData name="Lukas Höper" userId="de687332-8d9c-4dd6-96d1-194812e21fbd" providerId="ADAL" clId="{B1D05B81-9BF3-AC4C-92F6-E980D84FDBEA}" dt="2024-01-25T10:54:02.906" v="83" actId="2696"/>
        <pc:sldMkLst>
          <pc:docMk/>
          <pc:sldMk cId="3307010187" sldId="392"/>
        </pc:sldMkLst>
      </pc:sldChg>
      <pc:sldChg chg="del">
        <pc:chgData name="Lukas Höper" userId="de687332-8d9c-4dd6-96d1-194812e21fbd" providerId="ADAL" clId="{B1D05B81-9BF3-AC4C-92F6-E980D84FDBEA}" dt="2024-01-25T10:54:02.873" v="78" actId="2696"/>
        <pc:sldMkLst>
          <pc:docMk/>
          <pc:sldMk cId="1524924340" sldId="393"/>
        </pc:sldMkLst>
      </pc:sldChg>
      <pc:sldChg chg="del">
        <pc:chgData name="Lukas Höper" userId="de687332-8d9c-4dd6-96d1-194812e21fbd" providerId="ADAL" clId="{B1D05B81-9BF3-AC4C-92F6-E980D84FDBEA}" dt="2024-01-25T10:54:02.973" v="95" actId="2696"/>
        <pc:sldMkLst>
          <pc:docMk/>
          <pc:sldMk cId="2666190365" sldId="394"/>
        </pc:sldMkLst>
      </pc:sldChg>
      <pc:sldChg chg="del">
        <pc:chgData name="Lukas Höper" userId="de687332-8d9c-4dd6-96d1-194812e21fbd" providerId="ADAL" clId="{B1D05B81-9BF3-AC4C-92F6-E980D84FDBEA}" dt="2024-01-25T10:54:03.230" v="147" actId="2696"/>
        <pc:sldMkLst>
          <pc:docMk/>
          <pc:sldMk cId="3501953744" sldId="397"/>
        </pc:sldMkLst>
      </pc:sldChg>
      <pc:sldChg chg="del">
        <pc:chgData name="Lukas Höper" userId="de687332-8d9c-4dd6-96d1-194812e21fbd" providerId="ADAL" clId="{B1D05B81-9BF3-AC4C-92F6-E980D84FDBEA}" dt="2024-01-25T10:54:02.575" v="27" actId="2696"/>
        <pc:sldMkLst>
          <pc:docMk/>
          <pc:sldMk cId="1497126638" sldId="398"/>
        </pc:sldMkLst>
      </pc:sldChg>
      <pc:sldChg chg="del">
        <pc:chgData name="Lukas Höper" userId="de687332-8d9c-4dd6-96d1-194812e21fbd" providerId="ADAL" clId="{B1D05B81-9BF3-AC4C-92F6-E980D84FDBEA}" dt="2024-01-25T10:54:15.602" v="162" actId="2696"/>
        <pc:sldMkLst>
          <pc:docMk/>
          <pc:sldMk cId="2698099858" sldId="399"/>
        </pc:sldMkLst>
      </pc:sldChg>
      <pc:sldChg chg="del">
        <pc:chgData name="Lukas Höper" userId="de687332-8d9c-4dd6-96d1-194812e21fbd" providerId="ADAL" clId="{B1D05B81-9BF3-AC4C-92F6-E980D84FDBEA}" dt="2024-01-25T10:54:03.052" v="110" actId="2696"/>
        <pc:sldMkLst>
          <pc:docMk/>
          <pc:sldMk cId="802852016" sldId="400"/>
        </pc:sldMkLst>
      </pc:sldChg>
      <pc:sldChg chg="del">
        <pc:chgData name="Lukas Höper" userId="de687332-8d9c-4dd6-96d1-194812e21fbd" providerId="ADAL" clId="{B1D05B81-9BF3-AC4C-92F6-E980D84FDBEA}" dt="2024-01-25T10:54:02.633" v="38" actId="2696"/>
        <pc:sldMkLst>
          <pc:docMk/>
          <pc:sldMk cId="2743020797" sldId="401"/>
        </pc:sldMkLst>
      </pc:sldChg>
      <pc:sldChg chg="ord">
        <pc:chgData name="Lukas Höper" userId="de687332-8d9c-4dd6-96d1-194812e21fbd" providerId="ADAL" clId="{B1D05B81-9BF3-AC4C-92F6-E980D84FDBEA}" dt="2024-01-25T11:23:13.543" v="1268" actId="20578"/>
        <pc:sldMkLst>
          <pc:docMk/>
          <pc:sldMk cId="3627371518" sldId="402"/>
        </pc:sldMkLst>
      </pc:sldChg>
      <pc:sldChg chg="modSp mod">
        <pc:chgData name="Lukas Höper" userId="de687332-8d9c-4dd6-96d1-194812e21fbd" providerId="ADAL" clId="{B1D05B81-9BF3-AC4C-92F6-E980D84FDBEA}" dt="2024-01-25T11:14:17.870" v="513" actId="5793"/>
        <pc:sldMkLst>
          <pc:docMk/>
          <pc:sldMk cId="2301532" sldId="403"/>
        </pc:sldMkLst>
        <pc:spChg chg="mod">
          <ac:chgData name="Lukas Höper" userId="de687332-8d9c-4dd6-96d1-194812e21fbd" providerId="ADAL" clId="{B1D05B81-9BF3-AC4C-92F6-E980D84FDBEA}" dt="2024-01-25T11:14:17.870" v="513" actId="5793"/>
          <ac:spMkLst>
            <pc:docMk/>
            <pc:sldMk cId="2301532" sldId="403"/>
            <ac:spMk id="3" creationId="{A725E0D1-574D-8B77-0C46-F5FFFB825FD3}"/>
          </ac:spMkLst>
        </pc:spChg>
      </pc:sldChg>
      <pc:sldChg chg="del">
        <pc:chgData name="Lukas Höper" userId="de687332-8d9c-4dd6-96d1-194812e21fbd" providerId="ADAL" clId="{B1D05B81-9BF3-AC4C-92F6-E980D84FDBEA}" dt="2024-01-25T10:54:03.019" v="104" actId="2696"/>
        <pc:sldMkLst>
          <pc:docMk/>
          <pc:sldMk cId="4022122032" sldId="404"/>
        </pc:sldMkLst>
      </pc:sldChg>
      <pc:sldChg chg="del">
        <pc:chgData name="Lukas Höper" userId="de687332-8d9c-4dd6-96d1-194812e21fbd" providerId="ADAL" clId="{B1D05B81-9BF3-AC4C-92F6-E980D84FDBEA}" dt="2024-01-25T10:54:03.009" v="102" actId="2696"/>
        <pc:sldMkLst>
          <pc:docMk/>
          <pc:sldMk cId="344793630" sldId="407"/>
        </pc:sldMkLst>
      </pc:sldChg>
      <pc:sldChg chg="del">
        <pc:chgData name="Lukas Höper" userId="de687332-8d9c-4dd6-96d1-194812e21fbd" providerId="ADAL" clId="{B1D05B81-9BF3-AC4C-92F6-E980D84FDBEA}" dt="2024-01-25T10:54:02.722" v="51" actId="2696"/>
        <pc:sldMkLst>
          <pc:docMk/>
          <pc:sldMk cId="3762402193" sldId="408"/>
        </pc:sldMkLst>
      </pc:sldChg>
      <pc:sldChg chg="del">
        <pc:chgData name="Lukas Höper" userId="de687332-8d9c-4dd6-96d1-194812e21fbd" providerId="ADAL" clId="{B1D05B81-9BF3-AC4C-92F6-E980D84FDBEA}" dt="2024-01-25T10:54:03.128" v="123" actId="2696"/>
        <pc:sldMkLst>
          <pc:docMk/>
          <pc:sldMk cId="1561906936" sldId="410"/>
        </pc:sldMkLst>
      </pc:sldChg>
      <pc:sldChg chg="del">
        <pc:chgData name="Lukas Höper" userId="de687332-8d9c-4dd6-96d1-194812e21fbd" providerId="ADAL" clId="{B1D05B81-9BF3-AC4C-92F6-E980D84FDBEA}" dt="2024-01-25T10:54:02.988" v="98" actId="2696"/>
        <pc:sldMkLst>
          <pc:docMk/>
          <pc:sldMk cId="3801425121" sldId="411"/>
        </pc:sldMkLst>
      </pc:sldChg>
      <pc:sldChg chg="del">
        <pc:chgData name="Lukas Höper" userId="de687332-8d9c-4dd6-96d1-194812e21fbd" providerId="ADAL" clId="{B1D05B81-9BF3-AC4C-92F6-E980D84FDBEA}" dt="2024-01-25T10:54:03.136" v="125" actId="2696"/>
        <pc:sldMkLst>
          <pc:docMk/>
          <pc:sldMk cId="2469981012" sldId="412"/>
        </pc:sldMkLst>
      </pc:sldChg>
      <pc:sldChg chg="del">
        <pc:chgData name="Lukas Höper" userId="de687332-8d9c-4dd6-96d1-194812e21fbd" providerId="ADAL" clId="{B1D05B81-9BF3-AC4C-92F6-E980D84FDBEA}" dt="2024-01-25T10:54:03.199" v="139" actId="2696"/>
        <pc:sldMkLst>
          <pc:docMk/>
          <pc:sldMk cId="2926888816" sldId="413"/>
        </pc:sldMkLst>
      </pc:sldChg>
      <pc:sldChg chg="del">
        <pc:chgData name="Lukas Höper" userId="de687332-8d9c-4dd6-96d1-194812e21fbd" providerId="ADAL" clId="{B1D05B81-9BF3-AC4C-92F6-E980D84FDBEA}" dt="2024-01-25T10:54:02.564" v="25" actId="2696"/>
        <pc:sldMkLst>
          <pc:docMk/>
          <pc:sldMk cId="1909791544" sldId="418"/>
        </pc:sldMkLst>
      </pc:sldChg>
      <pc:sldChg chg="del">
        <pc:chgData name="Lukas Höper" userId="de687332-8d9c-4dd6-96d1-194812e21fbd" providerId="ADAL" clId="{B1D05B81-9BF3-AC4C-92F6-E980D84FDBEA}" dt="2024-01-25T10:54:03.154" v="129" actId="2696"/>
        <pc:sldMkLst>
          <pc:docMk/>
          <pc:sldMk cId="1061539649" sldId="419"/>
        </pc:sldMkLst>
      </pc:sldChg>
      <pc:sldChg chg="modSp mod">
        <pc:chgData name="Lukas Höper" userId="de687332-8d9c-4dd6-96d1-194812e21fbd" providerId="ADAL" clId="{B1D05B81-9BF3-AC4C-92F6-E980D84FDBEA}" dt="2024-01-25T11:22:24.936" v="1259" actId="20577"/>
        <pc:sldMkLst>
          <pc:docMk/>
          <pc:sldMk cId="557162429" sldId="420"/>
        </pc:sldMkLst>
        <pc:spChg chg="mod">
          <ac:chgData name="Lukas Höper" userId="de687332-8d9c-4dd6-96d1-194812e21fbd" providerId="ADAL" clId="{B1D05B81-9BF3-AC4C-92F6-E980D84FDBEA}" dt="2024-01-25T11:22:24.936" v="1259" actId="20577"/>
          <ac:spMkLst>
            <pc:docMk/>
            <pc:sldMk cId="557162429" sldId="420"/>
            <ac:spMk id="3" creationId="{6AB05D75-D47A-86D9-14ED-808A647FF986}"/>
          </ac:spMkLst>
        </pc:spChg>
      </pc:sldChg>
      <pc:sldChg chg="del">
        <pc:chgData name="Lukas Höper" userId="de687332-8d9c-4dd6-96d1-194812e21fbd" providerId="ADAL" clId="{B1D05B81-9BF3-AC4C-92F6-E980D84FDBEA}" dt="2024-01-25T10:54:02.840" v="72" actId="2696"/>
        <pc:sldMkLst>
          <pc:docMk/>
          <pc:sldMk cId="2466342206" sldId="421"/>
        </pc:sldMkLst>
      </pc:sldChg>
      <pc:sldChg chg="del">
        <pc:chgData name="Lukas Höper" userId="de687332-8d9c-4dd6-96d1-194812e21fbd" providerId="ADAL" clId="{B1D05B81-9BF3-AC4C-92F6-E980D84FDBEA}" dt="2024-01-25T10:54:02.858" v="75" actId="2696"/>
        <pc:sldMkLst>
          <pc:docMk/>
          <pc:sldMk cId="3046005391" sldId="422"/>
        </pc:sldMkLst>
      </pc:sldChg>
      <pc:sldChg chg="del">
        <pc:chgData name="Lukas Höper" userId="de687332-8d9c-4dd6-96d1-194812e21fbd" providerId="ADAL" clId="{B1D05B81-9BF3-AC4C-92F6-E980D84FDBEA}" dt="2024-01-25T10:54:02.779" v="62" actId="2696"/>
        <pc:sldMkLst>
          <pc:docMk/>
          <pc:sldMk cId="3003906044" sldId="425"/>
        </pc:sldMkLst>
      </pc:sldChg>
      <pc:sldChg chg="del">
        <pc:chgData name="Lukas Höper" userId="de687332-8d9c-4dd6-96d1-194812e21fbd" providerId="ADAL" clId="{B1D05B81-9BF3-AC4C-92F6-E980D84FDBEA}" dt="2024-01-25T10:54:03.146" v="127" actId="2696"/>
        <pc:sldMkLst>
          <pc:docMk/>
          <pc:sldMk cId="3622816238" sldId="426"/>
        </pc:sldMkLst>
      </pc:sldChg>
      <pc:sldChg chg="del">
        <pc:chgData name="Lukas Höper" userId="de687332-8d9c-4dd6-96d1-194812e21fbd" providerId="ADAL" clId="{B1D05B81-9BF3-AC4C-92F6-E980D84FDBEA}" dt="2024-01-25T10:54:03.206" v="141" actId="2696"/>
        <pc:sldMkLst>
          <pc:docMk/>
          <pc:sldMk cId="3293723586" sldId="427"/>
        </pc:sldMkLst>
      </pc:sldChg>
      <pc:sldChg chg="del">
        <pc:chgData name="Lukas Höper" userId="de687332-8d9c-4dd6-96d1-194812e21fbd" providerId="ADAL" clId="{B1D05B81-9BF3-AC4C-92F6-E980D84FDBEA}" dt="2024-01-25T10:54:15.613" v="163" actId="2696"/>
        <pc:sldMkLst>
          <pc:docMk/>
          <pc:sldMk cId="795678256" sldId="428"/>
        </pc:sldMkLst>
      </pc:sldChg>
      <pc:sldChg chg="del">
        <pc:chgData name="Lukas Höper" userId="de687332-8d9c-4dd6-96d1-194812e21fbd" providerId="ADAL" clId="{B1D05B81-9BF3-AC4C-92F6-E980D84FDBEA}" dt="2024-01-25T10:54:03.142" v="126" actId="2696"/>
        <pc:sldMkLst>
          <pc:docMk/>
          <pc:sldMk cId="3287066927" sldId="429"/>
        </pc:sldMkLst>
      </pc:sldChg>
      <pc:sldChg chg="del">
        <pc:chgData name="Lukas Höper" userId="de687332-8d9c-4dd6-96d1-194812e21fbd" providerId="ADAL" clId="{B1D05B81-9BF3-AC4C-92F6-E980D84FDBEA}" dt="2024-01-25T10:54:02.799" v="65" actId="2696"/>
        <pc:sldMkLst>
          <pc:docMk/>
          <pc:sldMk cId="3516927299" sldId="430"/>
        </pc:sldMkLst>
      </pc:sldChg>
      <pc:sldChg chg="del">
        <pc:chgData name="Lukas Höper" userId="de687332-8d9c-4dd6-96d1-194812e21fbd" providerId="ADAL" clId="{B1D05B81-9BF3-AC4C-92F6-E980D84FDBEA}" dt="2024-01-25T10:54:03.123" v="122" actId="2696"/>
        <pc:sldMkLst>
          <pc:docMk/>
          <pc:sldMk cId="3701259482" sldId="431"/>
        </pc:sldMkLst>
      </pc:sldChg>
      <pc:sldChg chg="del">
        <pc:chgData name="Lukas Höper" userId="de687332-8d9c-4dd6-96d1-194812e21fbd" providerId="ADAL" clId="{B1D05B81-9BF3-AC4C-92F6-E980D84FDBEA}" dt="2024-01-25T10:54:03.024" v="105" actId="2696"/>
        <pc:sldMkLst>
          <pc:docMk/>
          <pc:sldMk cId="1201141406" sldId="432"/>
        </pc:sldMkLst>
      </pc:sldChg>
      <pc:sldChg chg="del">
        <pc:chgData name="Lukas Höper" userId="de687332-8d9c-4dd6-96d1-194812e21fbd" providerId="ADAL" clId="{B1D05B81-9BF3-AC4C-92F6-E980D84FDBEA}" dt="2024-01-25T10:54:03.219" v="144" actId="2696"/>
        <pc:sldMkLst>
          <pc:docMk/>
          <pc:sldMk cId="3963018434" sldId="433"/>
        </pc:sldMkLst>
      </pc:sldChg>
      <pc:sldChg chg="del">
        <pc:chgData name="Lukas Höper" userId="de687332-8d9c-4dd6-96d1-194812e21fbd" providerId="ADAL" clId="{B1D05B81-9BF3-AC4C-92F6-E980D84FDBEA}" dt="2024-01-25T10:54:02.710" v="49" actId="2696"/>
        <pc:sldMkLst>
          <pc:docMk/>
          <pc:sldMk cId="665756606" sldId="434"/>
        </pc:sldMkLst>
      </pc:sldChg>
      <pc:sldChg chg="del">
        <pc:chgData name="Lukas Höper" userId="de687332-8d9c-4dd6-96d1-194812e21fbd" providerId="ADAL" clId="{B1D05B81-9BF3-AC4C-92F6-E980D84FDBEA}" dt="2024-01-25T10:52:55.542" v="17" actId="2696"/>
        <pc:sldMkLst>
          <pc:docMk/>
          <pc:sldMk cId="3816559983" sldId="436"/>
        </pc:sldMkLst>
      </pc:sldChg>
      <pc:sldChg chg="del">
        <pc:chgData name="Lukas Höper" userId="de687332-8d9c-4dd6-96d1-194812e21fbd" providerId="ADAL" clId="{B1D05B81-9BF3-AC4C-92F6-E980D84FDBEA}" dt="2024-01-25T10:54:02.921" v="86" actId="2696"/>
        <pc:sldMkLst>
          <pc:docMk/>
          <pc:sldMk cId="4194390142" sldId="437"/>
        </pc:sldMkLst>
      </pc:sldChg>
      <pc:sldChg chg="del">
        <pc:chgData name="Lukas Höper" userId="de687332-8d9c-4dd6-96d1-194812e21fbd" providerId="ADAL" clId="{B1D05B81-9BF3-AC4C-92F6-E980D84FDBEA}" dt="2024-01-25T10:54:02.593" v="30" actId="2696"/>
        <pc:sldMkLst>
          <pc:docMk/>
          <pc:sldMk cId="2471514678" sldId="438"/>
        </pc:sldMkLst>
      </pc:sldChg>
      <pc:sldChg chg="del">
        <pc:chgData name="Lukas Höper" userId="de687332-8d9c-4dd6-96d1-194812e21fbd" providerId="ADAL" clId="{B1D05B81-9BF3-AC4C-92F6-E980D84FDBEA}" dt="2024-01-25T10:54:02.582" v="28" actId="2696"/>
        <pc:sldMkLst>
          <pc:docMk/>
          <pc:sldMk cId="1423361690" sldId="439"/>
        </pc:sldMkLst>
      </pc:sldChg>
      <pc:sldChg chg="del">
        <pc:chgData name="Lukas Höper" userId="de687332-8d9c-4dd6-96d1-194812e21fbd" providerId="ADAL" clId="{B1D05B81-9BF3-AC4C-92F6-E980D84FDBEA}" dt="2024-01-25T10:54:03.275" v="155" actId="2696"/>
        <pc:sldMkLst>
          <pc:docMk/>
          <pc:sldMk cId="1246139995" sldId="440"/>
        </pc:sldMkLst>
      </pc:sldChg>
      <pc:sldChg chg="del">
        <pc:chgData name="Lukas Höper" userId="de687332-8d9c-4dd6-96d1-194812e21fbd" providerId="ADAL" clId="{B1D05B81-9BF3-AC4C-92F6-E980D84FDBEA}" dt="2024-01-25T10:54:03.070" v="113" actId="2696"/>
        <pc:sldMkLst>
          <pc:docMk/>
          <pc:sldMk cId="3971992224" sldId="441"/>
        </pc:sldMkLst>
      </pc:sldChg>
      <pc:sldChg chg="del">
        <pc:chgData name="Lukas Höper" userId="de687332-8d9c-4dd6-96d1-194812e21fbd" providerId="ADAL" clId="{B1D05B81-9BF3-AC4C-92F6-E980D84FDBEA}" dt="2024-01-25T10:54:02.617" v="35" actId="2696"/>
        <pc:sldMkLst>
          <pc:docMk/>
          <pc:sldMk cId="1245803509" sldId="442"/>
        </pc:sldMkLst>
      </pc:sldChg>
      <pc:sldChg chg="del">
        <pc:chgData name="Lukas Höper" userId="de687332-8d9c-4dd6-96d1-194812e21fbd" providerId="ADAL" clId="{B1D05B81-9BF3-AC4C-92F6-E980D84FDBEA}" dt="2024-01-25T10:54:02.895" v="82" actId="2696"/>
        <pc:sldMkLst>
          <pc:docMk/>
          <pc:sldMk cId="521924485" sldId="443"/>
        </pc:sldMkLst>
      </pc:sldChg>
      <pc:sldChg chg="del">
        <pc:chgData name="Lukas Höper" userId="de687332-8d9c-4dd6-96d1-194812e21fbd" providerId="ADAL" clId="{B1D05B81-9BF3-AC4C-92F6-E980D84FDBEA}" dt="2024-01-25T10:54:03.329" v="157" actId="2696"/>
        <pc:sldMkLst>
          <pc:docMk/>
          <pc:sldMk cId="2604963722" sldId="444"/>
        </pc:sldMkLst>
      </pc:sldChg>
      <pc:sldChg chg="del">
        <pc:chgData name="Lukas Höper" userId="de687332-8d9c-4dd6-96d1-194812e21fbd" providerId="ADAL" clId="{B1D05B81-9BF3-AC4C-92F6-E980D84FDBEA}" dt="2024-01-25T10:54:03.174" v="133" actId="2696"/>
        <pc:sldMkLst>
          <pc:docMk/>
          <pc:sldMk cId="2916366015" sldId="446"/>
        </pc:sldMkLst>
      </pc:sldChg>
      <pc:sldChg chg="del">
        <pc:chgData name="Lukas Höper" userId="de687332-8d9c-4dd6-96d1-194812e21fbd" providerId="ADAL" clId="{B1D05B81-9BF3-AC4C-92F6-E980D84FDBEA}" dt="2024-01-25T10:54:03.034" v="107" actId="2696"/>
        <pc:sldMkLst>
          <pc:docMk/>
          <pc:sldMk cId="3261942351" sldId="447"/>
        </pc:sldMkLst>
      </pc:sldChg>
      <pc:sldChg chg="del">
        <pc:chgData name="Lukas Höper" userId="de687332-8d9c-4dd6-96d1-194812e21fbd" providerId="ADAL" clId="{B1D05B81-9BF3-AC4C-92F6-E980D84FDBEA}" dt="2024-01-25T10:54:03.047" v="109" actId="2696"/>
        <pc:sldMkLst>
          <pc:docMk/>
          <pc:sldMk cId="1817974585" sldId="448"/>
        </pc:sldMkLst>
      </pc:sldChg>
      <pc:sldChg chg="del">
        <pc:chgData name="Lukas Höper" userId="de687332-8d9c-4dd6-96d1-194812e21fbd" providerId="ADAL" clId="{B1D05B81-9BF3-AC4C-92F6-E980D84FDBEA}" dt="2024-01-25T10:54:02.559" v="24" actId="2696"/>
        <pc:sldMkLst>
          <pc:docMk/>
          <pc:sldMk cId="1317600868" sldId="449"/>
        </pc:sldMkLst>
      </pc:sldChg>
      <pc:sldChg chg="del">
        <pc:chgData name="Lukas Höper" userId="de687332-8d9c-4dd6-96d1-194812e21fbd" providerId="ADAL" clId="{B1D05B81-9BF3-AC4C-92F6-E980D84FDBEA}" dt="2024-01-25T10:54:03.133" v="124" actId="2696"/>
        <pc:sldMkLst>
          <pc:docMk/>
          <pc:sldMk cId="1024125511" sldId="450"/>
        </pc:sldMkLst>
      </pc:sldChg>
      <pc:sldChg chg="del">
        <pc:chgData name="Lukas Höper" userId="de687332-8d9c-4dd6-96d1-194812e21fbd" providerId="ADAL" clId="{B1D05B81-9BF3-AC4C-92F6-E980D84FDBEA}" dt="2024-01-25T10:54:02.727" v="52" actId="2696"/>
        <pc:sldMkLst>
          <pc:docMk/>
          <pc:sldMk cId="2554843433" sldId="451"/>
        </pc:sldMkLst>
      </pc:sldChg>
      <pc:sldChg chg="ord">
        <pc:chgData name="Lukas Höper" userId="de687332-8d9c-4dd6-96d1-194812e21fbd" providerId="ADAL" clId="{B1D05B81-9BF3-AC4C-92F6-E980D84FDBEA}" dt="2024-01-25T10:54:45.819" v="168" actId="20578"/>
        <pc:sldMkLst>
          <pc:docMk/>
          <pc:sldMk cId="2140146164" sldId="452"/>
        </pc:sldMkLst>
      </pc:sldChg>
      <pc:sldChg chg="delSp modSp add mod">
        <pc:chgData name="Lukas Höper" userId="de687332-8d9c-4dd6-96d1-194812e21fbd" providerId="ADAL" clId="{B1D05B81-9BF3-AC4C-92F6-E980D84FDBEA}" dt="2024-01-25T11:21:22.026" v="1246" actId="478"/>
        <pc:sldMkLst>
          <pc:docMk/>
          <pc:sldMk cId="782374574" sldId="453"/>
        </pc:sldMkLst>
        <pc:spChg chg="mod">
          <ac:chgData name="Lukas Höper" userId="de687332-8d9c-4dd6-96d1-194812e21fbd" providerId="ADAL" clId="{B1D05B81-9BF3-AC4C-92F6-E980D84FDBEA}" dt="2024-01-25T11:21:12.530" v="1244"/>
          <ac:spMkLst>
            <pc:docMk/>
            <pc:sldMk cId="782374574" sldId="453"/>
            <ac:spMk id="4" creationId="{73B79F66-0388-D641-7012-BA1E083F26FF}"/>
          </ac:spMkLst>
        </pc:spChg>
        <pc:picChg chg="del mod">
          <ac:chgData name="Lukas Höper" userId="de687332-8d9c-4dd6-96d1-194812e21fbd" providerId="ADAL" clId="{B1D05B81-9BF3-AC4C-92F6-E980D84FDBEA}" dt="2024-01-25T11:21:22.026" v="1246" actId="478"/>
          <ac:picMkLst>
            <pc:docMk/>
            <pc:sldMk cId="782374574" sldId="453"/>
            <ac:picMk id="6" creationId="{E9D7D04D-9021-22B9-8261-9C7C48BCD722}"/>
          </ac:picMkLst>
        </pc:picChg>
      </pc:sldChg>
      <pc:sldChg chg="del">
        <pc:chgData name="Lukas Höper" userId="de687332-8d9c-4dd6-96d1-194812e21fbd" providerId="ADAL" clId="{B1D05B81-9BF3-AC4C-92F6-E980D84FDBEA}" dt="2024-01-25T10:54:02.756" v="57" actId="2696"/>
        <pc:sldMkLst>
          <pc:docMk/>
          <pc:sldMk cId="3293674923" sldId="453"/>
        </pc:sldMkLst>
      </pc:sldChg>
      <pc:sldChg chg="del">
        <pc:chgData name="Lukas Höper" userId="de687332-8d9c-4dd6-96d1-194812e21fbd" providerId="ADAL" clId="{B1D05B81-9BF3-AC4C-92F6-E980D84FDBEA}" dt="2024-01-25T10:54:02.962" v="93" actId="2696"/>
        <pc:sldMkLst>
          <pc:docMk/>
          <pc:sldMk cId="964285024" sldId="454"/>
        </pc:sldMkLst>
      </pc:sldChg>
      <pc:sldChg chg="modSp add mod">
        <pc:chgData name="Lukas Höper" userId="de687332-8d9c-4dd6-96d1-194812e21fbd" providerId="ADAL" clId="{B1D05B81-9BF3-AC4C-92F6-E980D84FDBEA}" dt="2024-01-25T11:21:30.797" v="1248"/>
        <pc:sldMkLst>
          <pc:docMk/>
          <pc:sldMk cId="1489471764" sldId="454"/>
        </pc:sldMkLst>
        <pc:spChg chg="mod">
          <ac:chgData name="Lukas Höper" userId="de687332-8d9c-4dd6-96d1-194812e21fbd" providerId="ADAL" clId="{B1D05B81-9BF3-AC4C-92F6-E980D84FDBEA}" dt="2024-01-25T11:21:30.797" v="1248"/>
          <ac:spMkLst>
            <pc:docMk/>
            <pc:sldMk cId="1489471764" sldId="454"/>
            <ac:spMk id="4" creationId="{AD2AE67C-7F9A-10CC-397A-F9E573816D18}"/>
          </ac:spMkLst>
        </pc:spChg>
      </pc:sldChg>
      <pc:sldChg chg="modSp add mod">
        <pc:chgData name="Lukas Höper" userId="de687332-8d9c-4dd6-96d1-194812e21fbd" providerId="ADAL" clId="{B1D05B81-9BF3-AC4C-92F6-E980D84FDBEA}" dt="2024-01-25T11:21:48.757" v="1250"/>
        <pc:sldMkLst>
          <pc:docMk/>
          <pc:sldMk cId="707973307" sldId="455"/>
        </pc:sldMkLst>
        <pc:spChg chg="mod">
          <ac:chgData name="Lukas Höper" userId="de687332-8d9c-4dd6-96d1-194812e21fbd" providerId="ADAL" clId="{B1D05B81-9BF3-AC4C-92F6-E980D84FDBEA}" dt="2024-01-25T11:21:48.757" v="1250"/>
          <ac:spMkLst>
            <pc:docMk/>
            <pc:sldMk cId="707973307" sldId="455"/>
            <ac:spMk id="4" creationId="{B57B2334-9873-CE84-52C8-1D5533B4220F}"/>
          </ac:spMkLst>
        </pc:spChg>
      </pc:sldChg>
      <pc:sldChg chg="del">
        <pc:chgData name="Lukas Höper" userId="de687332-8d9c-4dd6-96d1-194812e21fbd" providerId="ADAL" clId="{B1D05B81-9BF3-AC4C-92F6-E980D84FDBEA}" dt="2024-01-25T10:54:02.716" v="50" actId="2696"/>
        <pc:sldMkLst>
          <pc:docMk/>
          <pc:sldMk cId="2621525957" sldId="455"/>
        </pc:sldMkLst>
      </pc:sldChg>
      <pc:sldChg chg="del">
        <pc:chgData name="Lukas Höper" userId="de687332-8d9c-4dd6-96d1-194812e21fbd" providerId="ADAL" clId="{B1D05B81-9BF3-AC4C-92F6-E980D84FDBEA}" dt="2024-01-25T10:54:03.235" v="148" actId="2696"/>
        <pc:sldMkLst>
          <pc:docMk/>
          <pc:sldMk cId="1508696070" sldId="456"/>
        </pc:sldMkLst>
      </pc:sldChg>
      <pc:sldChg chg="modSp add mod">
        <pc:chgData name="Lukas Höper" userId="de687332-8d9c-4dd6-96d1-194812e21fbd" providerId="ADAL" clId="{B1D05B81-9BF3-AC4C-92F6-E980D84FDBEA}" dt="2024-01-25T11:22:06.158" v="1252"/>
        <pc:sldMkLst>
          <pc:docMk/>
          <pc:sldMk cId="1918470646" sldId="456"/>
        </pc:sldMkLst>
        <pc:spChg chg="mod">
          <ac:chgData name="Lukas Höper" userId="de687332-8d9c-4dd6-96d1-194812e21fbd" providerId="ADAL" clId="{B1D05B81-9BF3-AC4C-92F6-E980D84FDBEA}" dt="2024-01-25T11:22:06.158" v="1252"/>
          <ac:spMkLst>
            <pc:docMk/>
            <pc:sldMk cId="1918470646" sldId="456"/>
            <ac:spMk id="4" creationId="{64EAF662-6C99-AAC5-2B93-A0B68755D86D}"/>
          </ac:spMkLst>
        </pc:spChg>
      </pc:sldChg>
      <pc:sldChg chg="new del">
        <pc:chgData name="Lukas Höper" userId="de687332-8d9c-4dd6-96d1-194812e21fbd" providerId="ADAL" clId="{B1D05B81-9BF3-AC4C-92F6-E980D84FDBEA}" dt="2024-01-25T11:45:02.425" v="1336" actId="2696"/>
        <pc:sldMkLst>
          <pc:docMk/>
          <pc:sldMk cId="2848742052" sldId="457"/>
        </pc:sldMkLst>
      </pc:sldChg>
      <pc:sldChg chg="del">
        <pc:chgData name="Lukas Höper" userId="de687332-8d9c-4dd6-96d1-194812e21fbd" providerId="ADAL" clId="{B1D05B81-9BF3-AC4C-92F6-E980D84FDBEA}" dt="2024-01-25T10:54:03.162" v="131" actId="2696"/>
        <pc:sldMkLst>
          <pc:docMk/>
          <pc:sldMk cId="4289094977" sldId="457"/>
        </pc:sldMkLst>
      </pc:sldChg>
      <pc:sldChg chg="del">
        <pc:chgData name="Lukas Höper" userId="de687332-8d9c-4dd6-96d1-194812e21fbd" providerId="ADAL" clId="{B1D05B81-9BF3-AC4C-92F6-E980D84FDBEA}" dt="2024-01-25T10:54:02.852" v="74" actId="2696"/>
        <pc:sldMkLst>
          <pc:docMk/>
          <pc:sldMk cId="379023538" sldId="458"/>
        </pc:sldMkLst>
      </pc:sldChg>
      <pc:sldChg chg="del">
        <pc:chgData name="Lukas Höper" userId="de687332-8d9c-4dd6-96d1-194812e21fbd" providerId="ADAL" clId="{B1D05B81-9BF3-AC4C-92F6-E980D84FDBEA}" dt="2024-01-25T10:54:02.977" v="96" actId="2696"/>
        <pc:sldMkLst>
          <pc:docMk/>
          <pc:sldMk cId="4254456273" sldId="459"/>
        </pc:sldMkLst>
      </pc:sldChg>
      <pc:sldChg chg="del">
        <pc:chgData name="Lukas Höper" userId="de687332-8d9c-4dd6-96d1-194812e21fbd" providerId="ADAL" clId="{B1D05B81-9BF3-AC4C-92F6-E980D84FDBEA}" dt="2024-01-25T10:54:02.698" v="47" actId="2696"/>
        <pc:sldMkLst>
          <pc:docMk/>
          <pc:sldMk cId="3536526527" sldId="460"/>
        </pc:sldMkLst>
      </pc:sldChg>
      <pc:sldChg chg="del">
        <pc:chgData name="Lukas Höper" userId="de687332-8d9c-4dd6-96d1-194812e21fbd" providerId="ADAL" clId="{B1D05B81-9BF3-AC4C-92F6-E980D84FDBEA}" dt="2024-01-25T10:54:03.029" v="106" actId="2696"/>
        <pc:sldMkLst>
          <pc:docMk/>
          <pc:sldMk cId="1994022776" sldId="461"/>
        </pc:sldMkLst>
      </pc:sldChg>
      <pc:sldChg chg="modSp add mod">
        <pc:chgData name="Lukas Höper" userId="de687332-8d9c-4dd6-96d1-194812e21fbd" providerId="ADAL" clId="{B1D05B81-9BF3-AC4C-92F6-E980D84FDBEA}" dt="2024-01-25T13:20:23.219" v="1339" actId="27636"/>
        <pc:sldMkLst>
          <pc:docMk/>
          <pc:sldMk cId="691384537" sldId="1148"/>
        </pc:sldMkLst>
        <pc:spChg chg="mod">
          <ac:chgData name="Lukas Höper" userId="de687332-8d9c-4dd6-96d1-194812e21fbd" providerId="ADAL" clId="{B1D05B81-9BF3-AC4C-92F6-E980D84FDBEA}" dt="2024-01-25T13:20:23.219" v="1339" actId="27636"/>
          <ac:spMkLst>
            <pc:docMk/>
            <pc:sldMk cId="691384537" sldId="1148"/>
            <ac:spMk id="10" creationId="{9065A69E-5A41-4DAE-A708-FC157EE73028}"/>
          </ac:spMkLst>
        </pc:spChg>
        <pc:spChg chg="mod">
          <ac:chgData name="Lukas Höper" userId="de687332-8d9c-4dd6-96d1-194812e21fbd" providerId="ADAL" clId="{B1D05B81-9BF3-AC4C-92F6-E980D84FDBEA}" dt="2024-01-25T13:20:23.218" v="1338" actId="27636"/>
          <ac:spMkLst>
            <pc:docMk/>
            <pc:sldMk cId="691384537" sldId="1148"/>
            <ac:spMk id="11" creationId="{377141E9-C5F5-4BE5-904B-1E8CF3C32ECD}"/>
          </ac:spMkLst>
        </pc:spChg>
      </pc:sldChg>
      <pc:sldChg chg="modSp add mod">
        <pc:chgData name="Lukas Höper" userId="de687332-8d9c-4dd6-96d1-194812e21fbd" providerId="ADAL" clId="{B1D05B81-9BF3-AC4C-92F6-E980D84FDBEA}" dt="2024-01-25T13:21:56.591" v="1374" actId="1076"/>
        <pc:sldMkLst>
          <pc:docMk/>
          <pc:sldMk cId="1749892089" sldId="1185"/>
        </pc:sldMkLst>
        <pc:spChg chg="mod">
          <ac:chgData name="Lukas Höper" userId="de687332-8d9c-4dd6-96d1-194812e21fbd" providerId="ADAL" clId="{B1D05B81-9BF3-AC4C-92F6-E980D84FDBEA}" dt="2024-01-25T13:21:43.557" v="1372" actId="27636"/>
          <ac:spMkLst>
            <pc:docMk/>
            <pc:sldMk cId="1749892089" sldId="1185"/>
            <ac:spMk id="2" creationId="{9B5C510C-BC5F-D241-AC47-AFCF120DC0F9}"/>
          </ac:spMkLst>
        </pc:spChg>
        <pc:spChg chg="mod">
          <ac:chgData name="Lukas Höper" userId="de687332-8d9c-4dd6-96d1-194812e21fbd" providerId="ADAL" clId="{B1D05B81-9BF3-AC4C-92F6-E980D84FDBEA}" dt="2024-01-25T13:21:56.591" v="1374" actId="1076"/>
          <ac:spMkLst>
            <pc:docMk/>
            <pc:sldMk cId="1749892089" sldId="1185"/>
            <ac:spMk id="20" creationId="{C886306A-65CF-D54F-B126-161D8357ED54}"/>
          </ac:spMkLst>
        </pc:spChg>
      </pc:sldChg>
      <pc:sldChg chg="modSp add mod">
        <pc:chgData name="Lukas Höper" userId="de687332-8d9c-4dd6-96d1-194812e21fbd" providerId="ADAL" clId="{B1D05B81-9BF3-AC4C-92F6-E980D84FDBEA}" dt="2024-01-25T13:22:48.966" v="1401" actId="27636"/>
        <pc:sldMkLst>
          <pc:docMk/>
          <pc:sldMk cId="3494813887" sldId="1213"/>
        </pc:sldMkLst>
        <pc:spChg chg="mod">
          <ac:chgData name="Lukas Höper" userId="de687332-8d9c-4dd6-96d1-194812e21fbd" providerId="ADAL" clId="{B1D05B81-9BF3-AC4C-92F6-E980D84FDBEA}" dt="2024-01-25T13:22:48.966" v="1401" actId="27636"/>
          <ac:spMkLst>
            <pc:docMk/>
            <pc:sldMk cId="3494813887" sldId="1213"/>
            <ac:spMk id="5" creationId="{D873956A-39C6-CD7F-490F-058753D598F0}"/>
          </ac:spMkLst>
        </pc:spChg>
      </pc:sldChg>
      <pc:sldChg chg="modSp add mod">
        <pc:chgData name="Lukas Höper" userId="de687332-8d9c-4dd6-96d1-194812e21fbd" providerId="ADAL" clId="{B1D05B81-9BF3-AC4C-92F6-E980D84FDBEA}" dt="2024-01-25T13:22:48.759" v="1396" actId="27636"/>
        <pc:sldMkLst>
          <pc:docMk/>
          <pc:sldMk cId="758076580" sldId="1214"/>
        </pc:sldMkLst>
        <pc:spChg chg="mod">
          <ac:chgData name="Lukas Höper" userId="de687332-8d9c-4dd6-96d1-194812e21fbd" providerId="ADAL" clId="{B1D05B81-9BF3-AC4C-92F6-E980D84FDBEA}" dt="2024-01-25T13:22:48.756" v="1395" actId="27636"/>
          <ac:spMkLst>
            <pc:docMk/>
            <pc:sldMk cId="758076580" sldId="1214"/>
            <ac:spMk id="4" creationId="{72347109-8E23-7F3E-6E97-F893BB5A8214}"/>
          </ac:spMkLst>
        </pc:spChg>
        <pc:spChg chg="mod">
          <ac:chgData name="Lukas Höper" userId="de687332-8d9c-4dd6-96d1-194812e21fbd" providerId="ADAL" clId="{B1D05B81-9BF3-AC4C-92F6-E980D84FDBEA}" dt="2024-01-25T13:22:48.759" v="1396" actId="27636"/>
          <ac:spMkLst>
            <pc:docMk/>
            <pc:sldMk cId="758076580" sldId="1214"/>
            <ac:spMk id="5" creationId="{D873956A-39C6-CD7F-490F-058753D598F0}"/>
          </ac:spMkLst>
        </pc:spChg>
      </pc:sldChg>
      <pc:sldChg chg="modSp add mod">
        <pc:chgData name="Lukas Höper" userId="de687332-8d9c-4dd6-96d1-194812e21fbd" providerId="ADAL" clId="{B1D05B81-9BF3-AC4C-92F6-E980D84FDBEA}" dt="2024-01-25T13:22:48.819" v="1398" actId="27636"/>
        <pc:sldMkLst>
          <pc:docMk/>
          <pc:sldMk cId="2580782503" sldId="1215"/>
        </pc:sldMkLst>
        <pc:spChg chg="mod">
          <ac:chgData name="Lukas Höper" userId="de687332-8d9c-4dd6-96d1-194812e21fbd" providerId="ADAL" clId="{B1D05B81-9BF3-AC4C-92F6-E980D84FDBEA}" dt="2024-01-25T13:22:48.819" v="1398" actId="27636"/>
          <ac:spMkLst>
            <pc:docMk/>
            <pc:sldMk cId="2580782503" sldId="1215"/>
            <ac:spMk id="5" creationId="{F14DBA65-041F-AD8C-FBCF-317DA11A3A98}"/>
          </ac:spMkLst>
        </pc:spChg>
      </pc:sldChg>
      <pc:sldChg chg="modSp add mod">
        <pc:chgData name="Lukas Höper" userId="de687332-8d9c-4dd6-96d1-194812e21fbd" providerId="ADAL" clId="{B1D05B81-9BF3-AC4C-92F6-E980D84FDBEA}" dt="2024-01-25T13:22:48.855" v="1400" actId="27636"/>
        <pc:sldMkLst>
          <pc:docMk/>
          <pc:sldMk cId="2833836543" sldId="1216"/>
        </pc:sldMkLst>
        <pc:spChg chg="mod">
          <ac:chgData name="Lukas Höper" userId="de687332-8d9c-4dd6-96d1-194812e21fbd" providerId="ADAL" clId="{B1D05B81-9BF3-AC4C-92F6-E980D84FDBEA}" dt="2024-01-25T13:22:48.855" v="1400" actId="27636"/>
          <ac:spMkLst>
            <pc:docMk/>
            <pc:sldMk cId="2833836543" sldId="1216"/>
            <ac:spMk id="4" creationId="{72347109-8E23-7F3E-6E97-F893BB5A8214}"/>
          </ac:spMkLst>
        </pc:spChg>
        <pc:spChg chg="mod">
          <ac:chgData name="Lukas Höper" userId="de687332-8d9c-4dd6-96d1-194812e21fbd" providerId="ADAL" clId="{B1D05B81-9BF3-AC4C-92F6-E980D84FDBEA}" dt="2024-01-25T13:22:48.847" v="1399" actId="27636"/>
          <ac:spMkLst>
            <pc:docMk/>
            <pc:sldMk cId="2833836543" sldId="1216"/>
            <ac:spMk id="5" creationId="{D873956A-39C6-CD7F-490F-058753D598F0}"/>
          </ac:spMkLst>
        </pc:spChg>
      </pc:sldChg>
      <pc:sldChg chg="modSp add mod">
        <pc:chgData name="Lukas Höper" userId="de687332-8d9c-4dd6-96d1-194812e21fbd" providerId="ADAL" clId="{B1D05B81-9BF3-AC4C-92F6-E980D84FDBEA}" dt="2024-01-25T13:22:49.066" v="1405" actId="27636"/>
        <pc:sldMkLst>
          <pc:docMk/>
          <pc:sldMk cId="3161780197" sldId="1217"/>
        </pc:sldMkLst>
        <pc:spChg chg="mod">
          <ac:chgData name="Lukas Höper" userId="de687332-8d9c-4dd6-96d1-194812e21fbd" providerId="ADAL" clId="{B1D05B81-9BF3-AC4C-92F6-E980D84FDBEA}" dt="2024-01-25T13:22:49.066" v="1405" actId="27636"/>
          <ac:spMkLst>
            <pc:docMk/>
            <pc:sldMk cId="3161780197" sldId="1217"/>
            <ac:spMk id="7" creationId="{3DBEC8C8-B7DB-26E4-13AB-458DDA318C1C}"/>
          </ac:spMkLst>
        </pc:spChg>
      </pc:sldChg>
      <pc:sldChg chg="add">
        <pc:chgData name="Lukas Höper" userId="de687332-8d9c-4dd6-96d1-194812e21fbd" providerId="ADAL" clId="{B1D05B81-9BF3-AC4C-92F6-E980D84FDBEA}" dt="2024-01-25T13:22:28.779" v="1375"/>
        <pc:sldMkLst>
          <pc:docMk/>
          <pc:sldMk cId="1649716348" sldId="1218"/>
        </pc:sldMkLst>
      </pc:sldChg>
      <pc:sldChg chg="add">
        <pc:chgData name="Lukas Höper" userId="de687332-8d9c-4dd6-96d1-194812e21fbd" providerId="ADAL" clId="{B1D05B81-9BF3-AC4C-92F6-E980D84FDBEA}" dt="2024-01-25T13:22:28.779" v="1375"/>
        <pc:sldMkLst>
          <pc:docMk/>
          <pc:sldMk cId="1386147852" sldId="1219"/>
        </pc:sldMkLst>
      </pc:sldChg>
      <pc:sldChg chg="add">
        <pc:chgData name="Lukas Höper" userId="de687332-8d9c-4dd6-96d1-194812e21fbd" providerId="ADAL" clId="{B1D05B81-9BF3-AC4C-92F6-E980D84FDBEA}" dt="2024-01-25T13:22:28.779" v="1375"/>
        <pc:sldMkLst>
          <pc:docMk/>
          <pc:sldMk cId="2709647563" sldId="1220"/>
        </pc:sldMkLst>
      </pc:sldChg>
      <pc:sldChg chg="add">
        <pc:chgData name="Lukas Höper" userId="de687332-8d9c-4dd6-96d1-194812e21fbd" providerId="ADAL" clId="{B1D05B81-9BF3-AC4C-92F6-E980D84FDBEA}" dt="2024-01-25T13:22:28.779" v="1375"/>
        <pc:sldMkLst>
          <pc:docMk/>
          <pc:sldMk cId="3609755570" sldId="1221"/>
        </pc:sldMkLst>
      </pc:sldChg>
      <pc:sldChg chg="modSp add mod">
        <pc:chgData name="Lukas Höper" userId="de687332-8d9c-4dd6-96d1-194812e21fbd" providerId="ADAL" clId="{B1D05B81-9BF3-AC4C-92F6-E980D84FDBEA}" dt="2024-01-25T13:22:48.381" v="1387" actId="27636"/>
        <pc:sldMkLst>
          <pc:docMk/>
          <pc:sldMk cId="2181210278" sldId="1223"/>
        </pc:sldMkLst>
        <pc:spChg chg="mod">
          <ac:chgData name="Lukas Höper" userId="de687332-8d9c-4dd6-96d1-194812e21fbd" providerId="ADAL" clId="{B1D05B81-9BF3-AC4C-92F6-E980D84FDBEA}" dt="2024-01-25T13:22:48.381" v="1387" actId="27636"/>
          <ac:spMkLst>
            <pc:docMk/>
            <pc:sldMk cId="2181210278" sldId="1223"/>
            <ac:spMk id="2" creationId="{571FC23E-73B4-4C2F-AF42-A8ACBE373CA0}"/>
          </ac:spMkLst>
        </pc:spChg>
        <pc:spChg chg="mod">
          <ac:chgData name="Lukas Höper" userId="de687332-8d9c-4dd6-96d1-194812e21fbd" providerId="ADAL" clId="{B1D05B81-9BF3-AC4C-92F6-E980D84FDBEA}" dt="2024-01-25T13:22:48.376" v="1385" actId="27636"/>
          <ac:spMkLst>
            <pc:docMk/>
            <pc:sldMk cId="2181210278" sldId="1223"/>
            <ac:spMk id="3" creationId="{D1B102E4-638E-092E-0CFC-783FC594E805}"/>
          </ac:spMkLst>
        </pc:spChg>
        <pc:spChg chg="mod">
          <ac:chgData name="Lukas Höper" userId="de687332-8d9c-4dd6-96d1-194812e21fbd" providerId="ADAL" clId="{B1D05B81-9BF3-AC4C-92F6-E980D84FDBEA}" dt="2024-01-25T13:22:48.378" v="1386" actId="27636"/>
          <ac:spMkLst>
            <pc:docMk/>
            <pc:sldMk cId="2181210278" sldId="1223"/>
            <ac:spMk id="7" creationId="{3DBEC8C8-B7DB-26E4-13AB-458DDA318C1C}"/>
          </ac:spMkLst>
        </pc:spChg>
      </pc:sldChg>
      <pc:sldChg chg="modSp add mod">
        <pc:chgData name="Lukas Höper" userId="de687332-8d9c-4dd6-96d1-194812e21fbd" providerId="ADAL" clId="{B1D05B81-9BF3-AC4C-92F6-E980D84FDBEA}" dt="2024-01-25T13:22:48.439" v="1389" actId="27636"/>
        <pc:sldMkLst>
          <pc:docMk/>
          <pc:sldMk cId="858087352" sldId="1224"/>
        </pc:sldMkLst>
        <pc:spChg chg="mod">
          <ac:chgData name="Lukas Höper" userId="de687332-8d9c-4dd6-96d1-194812e21fbd" providerId="ADAL" clId="{B1D05B81-9BF3-AC4C-92F6-E980D84FDBEA}" dt="2024-01-25T13:22:48.419" v="1388" actId="27636"/>
          <ac:spMkLst>
            <pc:docMk/>
            <pc:sldMk cId="858087352" sldId="1224"/>
            <ac:spMk id="7" creationId="{3DBEC8C8-B7DB-26E4-13AB-458DDA318C1C}"/>
          </ac:spMkLst>
        </pc:spChg>
        <pc:spChg chg="mod">
          <ac:chgData name="Lukas Höper" userId="de687332-8d9c-4dd6-96d1-194812e21fbd" providerId="ADAL" clId="{B1D05B81-9BF3-AC4C-92F6-E980D84FDBEA}" dt="2024-01-25T13:22:48.439" v="1389" actId="27636"/>
          <ac:spMkLst>
            <pc:docMk/>
            <pc:sldMk cId="858087352" sldId="1224"/>
            <ac:spMk id="12" creationId="{DA8DA172-5C52-C7FC-0A2B-816B451AEEA3}"/>
          </ac:spMkLst>
        </pc:spChg>
      </pc:sldChg>
      <pc:sldChg chg="modSp add mod">
        <pc:chgData name="Lukas Höper" userId="de687332-8d9c-4dd6-96d1-194812e21fbd" providerId="ADAL" clId="{B1D05B81-9BF3-AC4C-92F6-E980D84FDBEA}" dt="2024-01-25T13:22:48.321" v="1384" actId="27636"/>
        <pc:sldMkLst>
          <pc:docMk/>
          <pc:sldMk cId="526257195" sldId="1225"/>
        </pc:sldMkLst>
        <pc:spChg chg="mod">
          <ac:chgData name="Lukas Höper" userId="de687332-8d9c-4dd6-96d1-194812e21fbd" providerId="ADAL" clId="{B1D05B81-9BF3-AC4C-92F6-E980D84FDBEA}" dt="2024-01-25T13:22:48.321" v="1384" actId="27636"/>
          <ac:spMkLst>
            <pc:docMk/>
            <pc:sldMk cId="526257195" sldId="1225"/>
            <ac:spMk id="7" creationId="{3DBEC8C8-B7DB-26E4-13AB-458DDA318C1C}"/>
          </ac:spMkLst>
        </pc:spChg>
      </pc:sldChg>
      <pc:sldChg chg="addSp delSp modSp add mod modClrScheme delAnim chgLayout">
        <pc:chgData name="Lukas Höper" userId="de687332-8d9c-4dd6-96d1-194812e21fbd" providerId="ADAL" clId="{B1D05B81-9BF3-AC4C-92F6-E980D84FDBEA}" dt="2024-01-25T14:24:26.686" v="1743" actId="27636"/>
        <pc:sldMkLst>
          <pc:docMk/>
          <pc:sldMk cId="1256404410" sldId="1232"/>
        </pc:sldMkLst>
        <pc:spChg chg="mod">
          <ac:chgData name="Lukas Höper" userId="de687332-8d9c-4dd6-96d1-194812e21fbd" providerId="ADAL" clId="{B1D05B81-9BF3-AC4C-92F6-E980D84FDBEA}" dt="2024-01-25T14:23:26.310" v="1590" actId="1076"/>
          <ac:spMkLst>
            <pc:docMk/>
            <pc:sldMk cId="1256404410" sldId="1232"/>
            <ac:spMk id="2" creationId="{65A7DF0C-1F01-B24A-A78E-C0CA79739D6E}"/>
          </ac:spMkLst>
        </pc:spChg>
        <pc:spChg chg="mod">
          <ac:chgData name="Lukas Höper" userId="de687332-8d9c-4dd6-96d1-194812e21fbd" providerId="ADAL" clId="{B1D05B81-9BF3-AC4C-92F6-E980D84FDBEA}" dt="2024-01-25T14:23:26.310" v="1590" actId="1076"/>
          <ac:spMkLst>
            <pc:docMk/>
            <pc:sldMk cId="1256404410" sldId="1232"/>
            <ac:spMk id="4" creationId="{176AA97B-C097-7549-B3A1-1313AA884C48}"/>
          </ac:spMkLst>
        </pc:spChg>
        <pc:spChg chg="add del mod ord">
          <ac:chgData name="Lukas Höper" userId="de687332-8d9c-4dd6-96d1-194812e21fbd" providerId="ADAL" clId="{B1D05B81-9BF3-AC4C-92F6-E980D84FDBEA}" dt="2024-01-25T14:23:04.788" v="1584" actId="700"/>
          <ac:spMkLst>
            <pc:docMk/>
            <pc:sldMk cId="1256404410" sldId="1232"/>
            <ac:spMk id="5" creationId="{EAE3C80A-57DE-27B9-8F79-739A8C0C427F}"/>
          </ac:spMkLst>
        </pc:spChg>
        <pc:spChg chg="mod ord">
          <ac:chgData name="Lukas Höper" userId="de687332-8d9c-4dd6-96d1-194812e21fbd" providerId="ADAL" clId="{B1D05B81-9BF3-AC4C-92F6-E980D84FDBEA}" dt="2024-01-25T14:23:04.788" v="1584" actId="700"/>
          <ac:spMkLst>
            <pc:docMk/>
            <pc:sldMk cId="1256404410" sldId="1232"/>
            <ac:spMk id="6" creationId="{293F7703-3707-4164-B4F6-5B5880CC8869}"/>
          </ac:spMkLst>
        </pc:spChg>
        <pc:spChg chg="del">
          <ac:chgData name="Lukas Höper" userId="de687332-8d9c-4dd6-96d1-194812e21fbd" providerId="ADAL" clId="{B1D05B81-9BF3-AC4C-92F6-E980D84FDBEA}" dt="2024-01-25T14:23:10.836" v="1587" actId="478"/>
          <ac:spMkLst>
            <pc:docMk/>
            <pc:sldMk cId="1256404410" sldId="1232"/>
            <ac:spMk id="8" creationId="{DF840EF0-DCF1-8539-D7DD-B0A0C70997CD}"/>
          </ac:spMkLst>
        </pc:spChg>
        <pc:spChg chg="mod ord">
          <ac:chgData name="Lukas Höper" userId="de687332-8d9c-4dd6-96d1-194812e21fbd" providerId="ADAL" clId="{B1D05B81-9BF3-AC4C-92F6-E980D84FDBEA}" dt="2024-01-25T14:23:04.788" v="1584" actId="700"/>
          <ac:spMkLst>
            <pc:docMk/>
            <pc:sldMk cId="1256404410" sldId="1232"/>
            <ac:spMk id="10" creationId="{9065A69E-5A41-4DAE-A708-FC157EE73028}"/>
          </ac:spMkLst>
        </pc:spChg>
        <pc:spChg chg="mod ord">
          <ac:chgData name="Lukas Höper" userId="de687332-8d9c-4dd6-96d1-194812e21fbd" providerId="ADAL" clId="{B1D05B81-9BF3-AC4C-92F6-E980D84FDBEA}" dt="2024-01-25T14:24:26.686" v="1743" actId="27636"/>
          <ac:spMkLst>
            <pc:docMk/>
            <pc:sldMk cId="1256404410" sldId="1232"/>
            <ac:spMk id="11" creationId="{377141E9-C5F5-4BE5-904B-1E8CF3C32ECD}"/>
          </ac:spMkLst>
        </pc:spChg>
        <pc:picChg chg="mod">
          <ac:chgData name="Lukas Höper" userId="de687332-8d9c-4dd6-96d1-194812e21fbd" providerId="ADAL" clId="{B1D05B81-9BF3-AC4C-92F6-E980D84FDBEA}" dt="2024-01-25T14:23:26.310" v="1590" actId="1076"/>
          <ac:picMkLst>
            <pc:docMk/>
            <pc:sldMk cId="1256404410" sldId="1232"/>
            <ac:picMk id="3" creationId="{9569FFC9-0270-E449-BF22-91C504FC6E64}"/>
          </ac:picMkLst>
        </pc:picChg>
        <pc:picChg chg="mod">
          <ac:chgData name="Lukas Höper" userId="de687332-8d9c-4dd6-96d1-194812e21fbd" providerId="ADAL" clId="{B1D05B81-9BF3-AC4C-92F6-E980D84FDBEA}" dt="2024-01-25T14:23:26.310" v="1590" actId="1076"/>
          <ac:picMkLst>
            <pc:docMk/>
            <pc:sldMk cId="1256404410" sldId="1232"/>
            <ac:picMk id="1028" creationId="{28069B4A-F2D9-0043-A6E4-45CDCEF16BE6}"/>
          </ac:picMkLst>
        </pc:picChg>
      </pc:sldChg>
      <pc:sldChg chg="addSp delSp modSp add mod ord modClrScheme delAnim modAnim chgLayout">
        <pc:chgData name="Lukas Höper" userId="de687332-8d9c-4dd6-96d1-194812e21fbd" providerId="ADAL" clId="{B1D05B81-9BF3-AC4C-92F6-E980D84FDBEA}" dt="2024-01-25T14:22:44.704" v="1577" actId="20577"/>
        <pc:sldMkLst>
          <pc:docMk/>
          <pc:sldMk cId="4162270528" sldId="1234"/>
        </pc:sldMkLst>
        <pc:spChg chg="mod ord">
          <ac:chgData name="Lukas Höper" userId="de687332-8d9c-4dd6-96d1-194812e21fbd" providerId="ADAL" clId="{B1D05B81-9BF3-AC4C-92F6-E980D84FDBEA}" dt="2024-01-25T14:21:32.760" v="1474" actId="27636"/>
          <ac:spMkLst>
            <pc:docMk/>
            <pc:sldMk cId="4162270528" sldId="1234"/>
            <ac:spMk id="2" creationId="{46B59E6B-336C-7541-95EB-7DCB1516E31C}"/>
          </ac:spMkLst>
        </pc:spChg>
        <pc:spChg chg="mod ord">
          <ac:chgData name="Lukas Höper" userId="de687332-8d9c-4dd6-96d1-194812e21fbd" providerId="ADAL" clId="{B1D05B81-9BF3-AC4C-92F6-E980D84FDBEA}" dt="2024-01-25T14:22:44.704" v="1577" actId="20577"/>
          <ac:spMkLst>
            <pc:docMk/>
            <pc:sldMk cId="4162270528" sldId="1234"/>
            <ac:spMk id="3" creationId="{4095D309-B0A3-054E-BCE3-F34EEEB35D7F}"/>
          </ac:spMkLst>
        </pc:spChg>
        <pc:spChg chg="mod ord">
          <ac:chgData name="Lukas Höper" userId="de687332-8d9c-4dd6-96d1-194812e21fbd" providerId="ADAL" clId="{B1D05B81-9BF3-AC4C-92F6-E980D84FDBEA}" dt="2024-01-25T14:21:32.730" v="1472" actId="700"/>
          <ac:spMkLst>
            <pc:docMk/>
            <pc:sldMk cId="4162270528" sldId="1234"/>
            <ac:spMk id="4" creationId="{010BE0FF-44EA-2E4F-9E26-FE0A937037FF}"/>
          </ac:spMkLst>
        </pc:spChg>
        <pc:spChg chg="add del mod">
          <ac:chgData name="Lukas Höper" userId="de687332-8d9c-4dd6-96d1-194812e21fbd" providerId="ADAL" clId="{B1D05B81-9BF3-AC4C-92F6-E980D84FDBEA}" dt="2024-01-25T14:21:21.238" v="1466" actId="6264"/>
          <ac:spMkLst>
            <pc:docMk/>
            <pc:sldMk cId="4162270528" sldId="1234"/>
            <ac:spMk id="5" creationId="{50B12D99-0758-8237-2419-99C645C68F0E}"/>
          </ac:spMkLst>
        </pc:spChg>
        <pc:spChg chg="del">
          <ac:chgData name="Lukas Höper" userId="de687332-8d9c-4dd6-96d1-194812e21fbd" providerId="ADAL" clId="{B1D05B81-9BF3-AC4C-92F6-E980D84FDBEA}" dt="2024-01-25T14:21:50.089" v="1480" actId="478"/>
          <ac:spMkLst>
            <pc:docMk/>
            <pc:sldMk cId="4162270528" sldId="1234"/>
            <ac:spMk id="6" creationId="{E2E3154C-17E7-D6C8-A9CB-A7823E8E225A}"/>
          </ac:spMkLst>
        </pc:spChg>
        <pc:spChg chg="del mod">
          <ac:chgData name="Lukas Höper" userId="de687332-8d9c-4dd6-96d1-194812e21fbd" providerId="ADAL" clId="{B1D05B81-9BF3-AC4C-92F6-E980D84FDBEA}" dt="2024-01-25T14:21:57.158" v="1484" actId="478"/>
          <ac:spMkLst>
            <pc:docMk/>
            <pc:sldMk cId="4162270528" sldId="1234"/>
            <ac:spMk id="7" creationId="{D875968F-3B11-8723-1895-B35A93D3ADC1}"/>
          </ac:spMkLst>
        </pc:spChg>
        <pc:spChg chg="add del mod">
          <ac:chgData name="Lukas Höper" userId="de687332-8d9c-4dd6-96d1-194812e21fbd" providerId="ADAL" clId="{B1D05B81-9BF3-AC4C-92F6-E980D84FDBEA}" dt="2024-01-25T14:21:21.238" v="1466" actId="6264"/>
          <ac:spMkLst>
            <pc:docMk/>
            <pc:sldMk cId="4162270528" sldId="1234"/>
            <ac:spMk id="8" creationId="{00362255-6CD0-9DBD-F11C-01FDEA7F4447}"/>
          </ac:spMkLst>
        </pc:spChg>
        <pc:spChg chg="add del mod">
          <ac:chgData name="Lukas Höper" userId="de687332-8d9c-4dd6-96d1-194812e21fbd" providerId="ADAL" clId="{B1D05B81-9BF3-AC4C-92F6-E980D84FDBEA}" dt="2024-01-25T14:21:21.238" v="1466" actId="6264"/>
          <ac:spMkLst>
            <pc:docMk/>
            <pc:sldMk cId="4162270528" sldId="1234"/>
            <ac:spMk id="9" creationId="{8B74E646-CC3F-47EF-0F20-BBDCFFEEDD0C}"/>
          </ac:spMkLst>
        </pc:spChg>
        <pc:spChg chg="add del mod">
          <ac:chgData name="Lukas Höper" userId="de687332-8d9c-4dd6-96d1-194812e21fbd" providerId="ADAL" clId="{B1D05B81-9BF3-AC4C-92F6-E980D84FDBEA}" dt="2024-01-25T14:21:23.752" v="1468" actId="6264"/>
          <ac:spMkLst>
            <pc:docMk/>
            <pc:sldMk cId="4162270528" sldId="1234"/>
            <ac:spMk id="10" creationId="{FD3F16CA-32F1-0A50-E91B-8A0A3555E21F}"/>
          </ac:spMkLst>
        </pc:spChg>
        <pc:spChg chg="add del mod">
          <ac:chgData name="Lukas Höper" userId="de687332-8d9c-4dd6-96d1-194812e21fbd" providerId="ADAL" clId="{B1D05B81-9BF3-AC4C-92F6-E980D84FDBEA}" dt="2024-01-25T14:21:23.752" v="1468" actId="6264"/>
          <ac:spMkLst>
            <pc:docMk/>
            <pc:sldMk cId="4162270528" sldId="1234"/>
            <ac:spMk id="11" creationId="{2F55A33B-2E38-4CCE-42F1-996BD657D861}"/>
          </ac:spMkLst>
        </pc:spChg>
        <pc:spChg chg="add del mod">
          <ac:chgData name="Lukas Höper" userId="de687332-8d9c-4dd6-96d1-194812e21fbd" providerId="ADAL" clId="{B1D05B81-9BF3-AC4C-92F6-E980D84FDBEA}" dt="2024-01-25T14:21:23.752" v="1468" actId="6264"/>
          <ac:spMkLst>
            <pc:docMk/>
            <pc:sldMk cId="4162270528" sldId="1234"/>
            <ac:spMk id="12" creationId="{F794AF71-FAA1-F730-2E6F-E766B9ED695E}"/>
          </ac:spMkLst>
        </pc:spChg>
        <pc:spChg chg="add del mod">
          <ac:chgData name="Lukas Höper" userId="de687332-8d9c-4dd6-96d1-194812e21fbd" providerId="ADAL" clId="{B1D05B81-9BF3-AC4C-92F6-E980D84FDBEA}" dt="2024-01-25T14:21:24.517" v="1469" actId="6264"/>
          <ac:spMkLst>
            <pc:docMk/>
            <pc:sldMk cId="4162270528" sldId="1234"/>
            <ac:spMk id="13" creationId="{6D90367B-2C9C-38A9-68DC-AF52EEAE4E02}"/>
          </ac:spMkLst>
        </pc:spChg>
        <pc:spChg chg="add del mod">
          <ac:chgData name="Lukas Höper" userId="de687332-8d9c-4dd6-96d1-194812e21fbd" providerId="ADAL" clId="{B1D05B81-9BF3-AC4C-92F6-E980D84FDBEA}" dt="2024-01-25T14:21:24.517" v="1469" actId="6264"/>
          <ac:spMkLst>
            <pc:docMk/>
            <pc:sldMk cId="4162270528" sldId="1234"/>
            <ac:spMk id="14" creationId="{8DD7C9FC-9288-EE0E-0ADC-CF07A3A62CBA}"/>
          </ac:spMkLst>
        </pc:spChg>
        <pc:spChg chg="add del mod">
          <ac:chgData name="Lukas Höper" userId="de687332-8d9c-4dd6-96d1-194812e21fbd" providerId="ADAL" clId="{B1D05B81-9BF3-AC4C-92F6-E980D84FDBEA}" dt="2024-01-25T14:21:24.517" v="1469" actId="6264"/>
          <ac:spMkLst>
            <pc:docMk/>
            <pc:sldMk cId="4162270528" sldId="1234"/>
            <ac:spMk id="15" creationId="{0DBC0964-183E-3615-E7BB-CFE56FBDC680}"/>
          </ac:spMkLst>
        </pc:spChg>
        <pc:spChg chg="add del mod">
          <ac:chgData name="Lukas Höper" userId="de687332-8d9c-4dd6-96d1-194812e21fbd" providerId="ADAL" clId="{B1D05B81-9BF3-AC4C-92F6-E980D84FDBEA}" dt="2024-01-25T14:21:24.683" v="1470" actId="6264"/>
          <ac:spMkLst>
            <pc:docMk/>
            <pc:sldMk cId="4162270528" sldId="1234"/>
            <ac:spMk id="16" creationId="{A8E6FD58-75D9-6870-2AD6-E23FD5D77A9C}"/>
          </ac:spMkLst>
        </pc:spChg>
        <pc:spChg chg="add del mod">
          <ac:chgData name="Lukas Höper" userId="de687332-8d9c-4dd6-96d1-194812e21fbd" providerId="ADAL" clId="{B1D05B81-9BF3-AC4C-92F6-E980D84FDBEA}" dt="2024-01-25T14:21:24.683" v="1470" actId="6264"/>
          <ac:spMkLst>
            <pc:docMk/>
            <pc:sldMk cId="4162270528" sldId="1234"/>
            <ac:spMk id="17" creationId="{303CFA09-D172-BA93-4CAC-4E78980EBDF3}"/>
          </ac:spMkLst>
        </pc:spChg>
        <pc:spChg chg="add del mod">
          <ac:chgData name="Lukas Höper" userId="de687332-8d9c-4dd6-96d1-194812e21fbd" providerId="ADAL" clId="{B1D05B81-9BF3-AC4C-92F6-E980D84FDBEA}" dt="2024-01-25T14:21:24.683" v="1470" actId="6264"/>
          <ac:spMkLst>
            <pc:docMk/>
            <pc:sldMk cId="4162270528" sldId="1234"/>
            <ac:spMk id="18" creationId="{6AF7AEA7-555F-6810-728E-EA9F4FEF685A}"/>
          </ac:spMkLst>
        </pc:spChg>
        <pc:spChg chg="add del mod">
          <ac:chgData name="Lukas Höper" userId="de687332-8d9c-4dd6-96d1-194812e21fbd" providerId="ADAL" clId="{B1D05B81-9BF3-AC4C-92F6-E980D84FDBEA}" dt="2024-01-25T14:21:24.816" v="1471" actId="6264"/>
          <ac:spMkLst>
            <pc:docMk/>
            <pc:sldMk cId="4162270528" sldId="1234"/>
            <ac:spMk id="19" creationId="{98688795-D3E1-0F8C-2BB0-88948B0FD704}"/>
          </ac:spMkLst>
        </pc:spChg>
        <pc:spChg chg="add del mod">
          <ac:chgData name="Lukas Höper" userId="de687332-8d9c-4dd6-96d1-194812e21fbd" providerId="ADAL" clId="{B1D05B81-9BF3-AC4C-92F6-E980D84FDBEA}" dt="2024-01-25T14:21:24.816" v="1471" actId="6264"/>
          <ac:spMkLst>
            <pc:docMk/>
            <pc:sldMk cId="4162270528" sldId="1234"/>
            <ac:spMk id="20" creationId="{7B5A814E-85D2-771F-CEFD-D9A7B2EB9A42}"/>
          </ac:spMkLst>
        </pc:spChg>
        <pc:spChg chg="add del mod">
          <ac:chgData name="Lukas Höper" userId="de687332-8d9c-4dd6-96d1-194812e21fbd" providerId="ADAL" clId="{B1D05B81-9BF3-AC4C-92F6-E980D84FDBEA}" dt="2024-01-25T14:21:24.816" v="1471" actId="6264"/>
          <ac:spMkLst>
            <pc:docMk/>
            <pc:sldMk cId="4162270528" sldId="1234"/>
            <ac:spMk id="21" creationId="{279665DD-4B02-63D6-D151-D35EB8393E86}"/>
          </ac:spMkLst>
        </pc:spChg>
      </pc:sldChg>
      <pc:sldChg chg="modSp new mod">
        <pc:chgData name="Lukas Höper" userId="de687332-8d9c-4dd6-96d1-194812e21fbd" providerId="ADAL" clId="{B1D05B81-9BF3-AC4C-92F6-E980D84FDBEA}" dt="2024-01-25T13:21:02.369" v="1369" actId="20577"/>
        <pc:sldMkLst>
          <pc:docMk/>
          <pc:sldMk cId="2322545055" sldId="1235"/>
        </pc:sldMkLst>
        <pc:spChg chg="mod">
          <ac:chgData name="Lukas Höper" userId="de687332-8d9c-4dd6-96d1-194812e21fbd" providerId="ADAL" clId="{B1D05B81-9BF3-AC4C-92F6-E980D84FDBEA}" dt="2024-01-25T13:21:02.369" v="1369" actId="20577"/>
          <ac:spMkLst>
            <pc:docMk/>
            <pc:sldMk cId="2322545055" sldId="1235"/>
            <ac:spMk id="2" creationId="{157FAC08-D435-4B9A-7781-40D53C9BC7D2}"/>
          </ac:spMkLst>
        </pc:spChg>
      </pc:sldChg>
      <pc:sldChg chg="add">
        <pc:chgData name="Lukas Höper" userId="de687332-8d9c-4dd6-96d1-194812e21fbd" providerId="ADAL" clId="{B1D05B81-9BF3-AC4C-92F6-E980D84FDBEA}" dt="2024-01-25T13:21:21.362" v="1370"/>
        <pc:sldMkLst>
          <pc:docMk/>
          <pc:sldMk cId="3358453314" sldId="1236"/>
        </pc:sldMkLst>
      </pc:sldChg>
      <pc:sldChg chg="add del">
        <pc:chgData name="Lukas Höper" userId="de687332-8d9c-4dd6-96d1-194812e21fbd" providerId="ADAL" clId="{B1D05B81-9BF3-AC4C-92F6-E980D84FDBEA}" dt="2024-01-25T13:23:52.919" v="1409" actId="2696"/>
        <pc:sldMkLst>
          <pc:docMk/>
          <pc:sldMk cId="3147429053" sldId="1237"/>
        </pc:sldMkLst>
      </pc:sldChg>
      <pc:sldChg chg="add">
        <pc:chgData name="Lukas Höper" userId="de687332-8d9c-4dd6-96d1-194812e21fbd" providerId="ADAL" clId="{B1D05B81-9BF3-AC4C-92F6-E980D84FDBEA}" dt="2024-01-25T13:23:58.619" v="1410"/>
        <pc:sldMkLst>
          <pc:docMk/>
          <pc:sldMk cId="4132163810" sldId="1237"/>
        </pc:sldMkLst>
      </pc:sldChg>
    </pc:docChg>
  </pc:docChgLst>
  <pc:docChgLst>
    <pc:chgData name="Lukas Höper" userId="de687332-8d9c-4dd6-96d1-194812e21fbd" providerId="ADAL" clId="{DCA0E243-BE56-FA46-9D1D-1E47B03BF79C}"/>
    <pc:docChg chg="undo custSel addSld delSld modSld sldOrd addSection delSection modSection">
      <pc:chgData name="Lukas Höper" userId="de687332-8d9c-4dd6-96d1-194812e21fbd" providerId="ADAL" clId="{DCA0E243-BE56-FA46-9D1D-1E47B03BF79C}" dt="2024-08-01T12:22:09.009" v="3637" actId="20577"/>
      <pc:docMkLst>
        <pc:docMk/>
      </pc:docMkLst>
      <pc:sldChg chg="delSp mod">
        <pc:chgData name="Lukas Höper" userId="de687332-8d9c-4dd6-96d1-194812e21fbd" providerId="ADAL" clId="{DCA0E243-BE56-FA46-9D1D-1E47B03BF79C}" dt="2024-08-01T12:19:11.917" v="3603" actId="478"/>
        <pc:sldMkLst>
          <pc:docMk/>
          <pc:sldMk cId="484578832" sldId="316"/>
        </pc:sldMkLst>
        <pc:spChg chg="del">
          <ac:chgData name="Lukas Höper" userId="de687332-8d9c-4dd6-96d1-194812e21fbd" providerId="ADAL" clId="{DCA0E243-BE56-FA46-9D1D-1E47B03BF79C}" dt="2024-08-01T12:19:11.917" v="3603" actId="478"/>
          <ac:spMkLst>
            <pc:docMk/>
            <pc:sldMk cId="484578832" sldId="316"/>
            <ac:spMk id="3" creationId="{1A461635-F226-2694-D167-1C6388E960C5}"/>
          </ac:spMkLst>
        </pc:spChg>
      </pc:sldChg>
      <pc:sldChg chg="delSp mod">
        <pc:chgData name="Lukas Höper" userId="de687332-8d9c-4dd6-96d1-194812e21fbd" providerId="ADAL" clId="{DCA0E243-BE56-FA46-9D1D-1E47B03BF79C}" dt="2024-08-01T12:19:19.028" v="3605" actId="478"/>
        <pc:sldMkLst>
          <pc:docMk/>
          <pc:sldMk cId="993094753" sldId="318"/>
        </pc:sldMkLst>
        <pc:spChg chg="del">
          <ac:chgData name="Lukas Höper" userId="de687332-8d9c-4dd6-96d1-194812e21fbd" providerId="ADAL" clId="{DCA0E243-BE56-FA46-9D1D-1E47B03BF79C}" dt="2024-08-01T12:19:19.028" v="3605" actId="478"/>
          <ac:spMkLst>
            <pc:docMk/>
            <pc:sldMk cId="993094753" sldId="318"/>
            <ac:spMk id="3" creationId="{1A461635-F226-2694-D167-1C6388E960C5}"/>
          </ac:spMkLst>
        </pc:spChg>
      </pc:sldChg>
      <pc:sldChg chg="delSp mod">
        <pc:chgData name="Lukas Höper" userId="de687332-8d9c-4dd6-96d1-194812e21fbd" providerId="ADAL" clId="{DCA0E243-BE56-FA46-9D1D-1E47B03BF79C}" dt="2024-08-01T12:19:25.293" v="3607" actId="478"/>
        <pc:sldMkLst>
          <pc:docMk/>
          <pc:sldMk cId="188776496" sldId="324"/>
        </pc:sldMkLst>
        <pc:spChg chg="del">
          <ac:chgData name="Lukas Höper" userId="de687332-8d9c-4dd6-96d1-194812e21fbd" providerId="ADAL" clId="{DCA0E243-BE56-FA46-9D1D-1E47B03BF79C}" dt="2024-08-01T12:19:25.293" v="3607" actId="478"/>
          <ac:spMkLst>
            <pc:docMk/>
            <pc:sldMk cId="188776496" sldId="324"/>
            <ac:spMk id="3" creationId="{1A461635-F226-2694-D167-1C6388E960C5}"/>
          </ac:spMkLst>
        </pc:spChg>
      </pc:sldChg>
      <pc:sldChg chg="addSp modSp mod">
        <pc:chgData name="Lukas Höper" userId="de687332-8d9c-4dd6-96d1-194812e21fbd" providerId="ADAL" clId="{DCA0E243-BE56-FA46-9D1D-1E47B03BF79C}" dt="2024-08-01T10:43:28.100" v="1585" actId="20577"/>
        <pc:sldMkLst>
          <pc:docMk/>
          <pc:sldMk cId="862038152" sldId="329"/>
        </pc:sldMkLst>
        <pc:spChg chg="add mod">
          <ac:chgData name="Lukas Höper" userId="de687332-8d9c-4dd6-96d1-194812e21fbd" providerId="ADAL" clId="{DCA0E243-BE56-FA46-9D1D-1E47B03BF79C}" dt="2024-08-01T10:41:36.543" v="1461" actId="207"/>
          <ac:spMkLst>
            <pc:docMk/>
            <pc:sldMk cId="862038152" sldId="329"/>
            <ac:spMk id="3" creationId="{3ABE39F1-A168-D422-A3F8-6C95997D6FB3}"/>
          </ac:spMkLst>
        </pc:spChg>
        <pc:spChg chg="mod">
          <ac:chgData name="Lukas Höper" userId="de687332-8d9c-4dd6-96d1-194812e21fbd" providerId="ADAL" clId="{DCA0E243-BE56-FA46-9D1D-1E47B03BF79C}" dt="2024-08-01T10:43:28.100" v="1585" actId="20577"/>
          <ac:spMkLst>
            <pc:docMk/>
            <pc:sldMk cId="862038152" sldId="329"/>
            <ac:spMk id="5" creationId="{81724A2D-B910-3E30-1E4A-281BC78729DB}"/>
          </ac:spMkLst>
        </pc:spChg>
        <pc:spChg chg="mod">
          <ac:chgData name="Lukas Höper" userId="de687332-8d9c-4dd6-96d1-194812e21fbd" providerId="ADAL" clId="{DCA0E243-BE56-FA46-9D1D-1E47B03BF79C}" dt="2024-08-01T10:40:35.902" v="1450" actId="27636"/>
          <ac:spMkLst>
            <pc:docMk/>
            <pc:sldMk cId="862038152" sldId="329"/>
            <ac:spMk id="9" creationId="{18A7DF55-F9D7-0491-33F6-0B3A36FC0FD2}"/>
          </ac:spMkLst>
        </pc:spChg>
      </pc:sldChg>
      <pc:sldChg chg="addSp modSp mod">
        <pc:chgData name="Lukas Höper" userId="de687332-8d9c-4dd6-96d1-194812e21fbd" providerId="ADAL" clId="{DCA0E243-BE56-FA46-9D1D-1E47B03BF79C}" dt="2024-08-01T10:44:49.665" v="1670" actId="27636"/>
        <pc:sldMkLst>
          <pc:docMk/>
          <pc:sldMk cId="478894211" sldId="337"/>
        </pc:sldMkLst>
        <pc:spChg chg="add mod">
          <ac:chgData name="Lukas Höper" userId="de687332-8d9c-4dd6-96d1-194812e21fbd" providerId="ADAL" clId="{DCA0E243-BE56-FA46-9D1D-1E47B03BF79C}" dt="2024-08-01T10:42:04.521" v="1512" actId="20577"/>
          <ac:spMkLst>
            <pc:docMk/>
            <pc:sldMk cId="478894211" sldId="337"/>
            <ac:spMk id="3" creationId="{8BB6439F-3EA0-4172-D53A-839E887F11FB}"/>
          </ac:spMkLst>
        </pc:spChg>
        <pc:spChg chg="mod">
          <ac:chgData name="Lukas Höper" userId="de687332-8d9c-4dd6-96d1-194812e21fbd" providerId="ADAL" clId="{DCA0E243-BE56-FA46-9D1D-1E47B03BF79C}" dt="2024-08-01T10:41:32.519" v="1460" actId="1076"/>
          <ac:spMkLst>
            <pc:docMk/>
            <pc:sldMk cId="478894211" sldId="337"/>
            <ac:spMk id="4" creationId="{1900F97C-67C7-0112-963A-9066ECA09B3C}"/>
          </ac:spMkLst>
        </pc:spChg>
        <pc:spChg chg="mod">
          <ac:chgData name="Lukas Höper" userId="de687332-8d9c-4dd6-96d1-194812e21fbd" providerId="ADAL" clId="{DCA0E243-BE56-FA46-9D1D-1E47B03BF79C}" dt="2024-08-01T10:44:49.665" v="1670" actId="27636"/>
          <ac:spMkLst>
            <pc:docMk/>
            <pc:sldMk cId="478894211" sldId="337"/>
            <ac:spMk id="5" creationId="{81724A2D-B910-3E30-1E4A-281BC78729DB}"/>
          </ac:spMkLst>
        </pc:spChg>
        <pc:spChg chg="mod">
          <ac:chgData name="Lukas Höper" userId="de687332-8d9c-4dd6-96d1-194812e21fbd" providerId="ADAL" clId="{DCA0E243-BE56-FA46-9D1D-1E47B03BF79C}" dt="2024-08-01T10:43:54.163" v="1597" actId="20577"/>
          <ac:spMkLst>
            <pc:docMk/>
            <pc:sldMk cId="478894211" sldId="337"/>
            <ac:spMk id="9" creationId="{18A7DF55-F9D7-0491-33F6-0B3A36FC0FD2}"/>
          </ac:spMkLst>
        </pc:spChg>
      </pc:sldChg>
      <pc:sldChg chg="addSp delSp modSp mod delAnim">
        <pc:chgData name="Lukas Höper" userId="de687332-8d9c-4dd6-96d1-194812e21fbd" providerId="ADAL" clId="{DCA0E243-BE56-FA46-9D1D-1E47B03BF79C}" dt="2024-08-01T10:59:47.292" v="2211" actId="14861"/>
        <pc:sldMkLst>
          <pc:docMk/>
          <pc:sldMk cId="776860434" sldId="338"/>
        </pc:sldMkLst>
        <pc:spChg chg="mod">
          <ac:chgData name="Lukas Höper" userId="de687332-8d9c-4dd6-96d1-194812e21fbd" providerId="ADAL" clId="{DCA0E243-BE56-FA46-9D1D-1E47B03BF79C}" dt="2024-08-01T10:55:59.564" v="2197" actId="790"/>
          <ac:spMkLst>
            <pc:docMk/>
            <pc:sldMk cId="776860434" sldId="338"/>
            <ac:spMk id="2" creationId="{5D3658BC-EFF9-A7AC-DB0D-06DA8A1943AE}"/>
          </ac:spMkLst>
        </pc:spChg>
        <pc:spChg chg="add mod">
          <ac:chgData name="Lukas Höper" userId="de687332-8d9c-4dd6-96d1-194812e21fbd" providerId="ADAL" clId="{DCA0E243-BE56-FA46-9D1D-1E47B03BF79C}" dt="2024-08-01T10:55:59.564" v="2197" actId="790"/>
          <ac:spMkLst>
            <pc:docMk/>
            <pc:sldMk cId="776860434" sldId="338"/>
            <ac:spMk id="3" creationId="{BD32E34A-634B-22D7-8B3D-8FE0E03DEC08}"/>
          </ac:spMkLst>
        </pc:spChg>
        <pc:spChg chg="mod">
          <ac:chgData name="Lukas Höper" userId="de687332-8d9c-4dd6-96d1-194812e21fbd" providerId="ADAL" clId="{DCA0E243-BE56-FA46-9D1D-1E47B03BF79C}" dt="2024-08-01T10:55:59.564" v="2197" actId="790"/>
          <ac:spMkLst>
            <pc:docMk/>
            <pc:sldMk cId="776860434" sldId="338"/>
            <ac:spMk id="4" creationId="{1900F97C-67C7-0112-963A-9066ECA09B3C}"/>
          </ac:spMkLst>
        </pc:spChg>
        <pc:spChg chg="mod">
          <ac:chgData name="Lukas Höper" userId="de687332-8d9c-4dd6-96d1-194812e21fbd" providerId="ADAL" clId="{DCA0E243-BE56-FA46-9D1D-1E47B03BF79C}" dt="2024-08-01T10:55:59.564" v="2197" actId="790"/>
          <ac:spMkLst>
            <pc:docMk/>
            <pc:sldMk cId="776860434" sldId="338"/>
            <ac:spMk id="5" creationId="{81724A2D-B910-3E30-1E4A-281BC78729DB}"/>
          </ac:spMkLst>
        </pc:spChg>
        <pc:spChg chg="add mod">
          <ac:chgData name="Lukas Höper" userId="de687332-8d9c-4dd6-96d1-194812e21fbd" providerId="ADAL" clId="{DCA0E243-BE56-FA46-9D1D-1E47B03BF79C}" dt="2024-08-01T10:59:47.292" v="2211" actId="14861"/>
          <ac:spMkLst>
            <pc:docMk/>
            <pc:sldMk cId="776860434" sldId="338"/>
            <ac:spMk id="6" creationId="{18DDB3BB-8A8B-5618-879D-2319D2FB8887}"/>
          </ac:spMkLst>
        </pc:spChg>
        <pc:spChg chg="mod">
          <ac:chgData name="Lukas Höper" userId="de687332-8d9c-4dd6-96d1-194812e21fbd" providerId="ADAL" clId="{DCA0E243-BE56-FA46-9D1D-1E47B03BF79C}" dt="2024-08-01T10:55:59.564" v="2197" actId="790"/>
          <ac:spMkLst>
            <pc:docMk/>
            <pc:sldMk cId="776860434" sldId="338"/>
            <ac:spMk id="9" creationId="{18A7DF55-F9D7-0491-33F6-0B3A36FC0FD2}"/>
          </ac:spMkLst>
        </pc:spChg>
        <pc:spChg chg="del">
          <ac:chgData name="Lukas Höper" userId="de687332-8d9c-4dd6-96d1-194812e21fbd" providerId="ADAL" clId="{DCA0E243-BE56-FA46-9D1D-1E47B03BF79C}" dt="2024-08-01T10:45:00.164" v="1672" actId="478"/>
          <ac:spMkLst>
            <pc:docMk/>
            <pc:sldMk cId="776860434" sldId="338"/>
            <ac:spMk id="11" creationId="{2012FBE3-00B0-505D-CD6A-73159BBF9F12}"/>
          </ac:spMkLst>
        </pc:spChg>
        <pc:picChg chg="mod">
          <ac:chgData name="Lukas Höper" userId="de687332-8d9c-4dd6-96d1-194812e21fbd" providerId="ADAL" clId="{DCA0E243-BE56-FA46-9D1D-1E47B03BF79C}" dt="2024-08-01T10:55:44.207" v="2194" actId="1076"/>
          <ac:picMkLst>
            <pc:docMk/>
            <pc:sldMk cId="776860434" sldId="338"/>
            <ac:picMk id="7" creationId="{E5735A76-15E8-3645-E1FE-BF68DFF64B48}"/>
          </ac:picMkLst>
        </pc:picChg>
      </pc:sldChg>
      <pc:sldChg chg="addSp delSp modSp mod ord modShow chgLayout">
        <pc:chgData name="Lukas Höper" userId="de687332-8d9c-4dd6-96d1-194812e21fbd" providerId="ADAL" clId="{DCA0E243-BE56-FA46-9D1D-1E47B03BF79C}" dt="2024-08-01T12:03:21.009" v="3391" actId="1076"/>
        <pc:sldMkLst>
          <pc:docMk/>
          <pc:sldMk cId="1403167374" sldId="339"/>
        </pc:sldMkLst>
        <pc:spChg chg="mod ord">
          <ac:chgData name="Lukas Höper" userId="de687332-8d9c-4dd6-96d1-194812e21fbd" providerId="ADAL" clId="{DCA0E243-BE56-FA46-9D1D-1E47B03BF79C}" dt="2024-08-01T10:52:05.457" v="1837" actId="6264"/>
          <ac:spMkLst>
            <pc:docMk/>
            <pc:sldMk cId="1403167374" sldId="339"/>
            <ac:spMk id="2" creationId="{5D3658BC-EFF9-A7AC-DB0D-06DA8A1943AE}"/>
          </ac:spMkLst>
        </pc:spChg>
        <pc:spChg chg="add del mod">
          <ac:chgData name="Lukas Höper" userId="de687332-8d9c-4dd6-96d1-194812e21fbd" providerId="ADAL" clId="{DCA0E243-BE56-FA46-9D1D-1E47B03BF79C}" dt="2024-08-01T10:52:05.457" v="1837" actId="6264"/>
          <ac:spMkLst>
            <pc:docMk/>
            <pc:sldMk cId="1403167374" sldId="339"/>
            <ac:spMk id="3" creationId="{A1624B12-3A37-B2C3-978B-8CB42BCF9935}"/>
          </ac:spMkLst>
        </pc:spChg>
        <pc:spChg chg="mod">
          <ac:chgData name="Lukas Höper" userId="de687332-8d9c-4dd6-96d1-194812e21fbd" providerId="ADAL" clId="{DCA0E243-BE56-FA46-9D1D-1E47B03BF79C}" dt="2024-08-01T10:51:32.156" v="1788" actId="20577"/>
          <ac:spMkLst>
            <pc:docMk/>
            <pc:sldMk cId="1403167374" sldId="339"/>
            <ac:spMk id="4" creationId="{1900F97C-67C7-0112-963A-9066ECA09B3C}"/>
          </ac:spMkLst>
        </pc:spChg>
        <pc:spChg chg="mod ord">
          <ac:chgData name="Lukas Höper" userId="de687332-8d9c-4dd6-96d1-194812e21fbd" providerId="ADAL" clId="{DCA0E243-BE56-FA46-9D1D-1E47B03BF79C}" dt="2024-08-01T10:52:05.457" v="1837" actId="6264"/>
          <ac:spMkLst>
            <pc:docMk/>
            <pc:sldMk cId="1403167374" sldId="339"/>
            <ac:spMk id="5" creationId="{81724A2D-B910-3E30-1E4A-281BC78729DB}"/>
          </ac:spMkLst>
        </pc:spChg>
        <pc:spChg chg="add del mod">
          <ac:chgData name="Lukas Höper" userId="de687332-8d9c-4dd6-96d1-194812e21fbd" providerId="ADAL" clId="{DCA0E243-BE56-FA46-9D1D-1E47B03BF79C}" dt="2024-08-01T10:52:05.457" v="1837" actId="6264"/>
          <ac:spMkLst>
            <pc:docMk/>
            <pc:sldMk cId="1403167374" sldId="339"/>
            <ac:spMk id="7" creationId="{BA5740F5-D37F-7892-4CD7-F07FA1EA9995}"/>
          </ac:spMkLst>
        </pc:spChg>
        <pc:spChg chg="add del mod ord">
          <ac:chgData name="Lukas Höper" userId="de687332-8d9c-4dd6-96d1-194812e21fbd" providerId="ADAL" clId="{DCA0E243-BE56-FA46-9D1D-1E47B03BF79C}" dt="2024-08-01T10:52:08.025" v="1838" actId="478"/>
          <ac:spMkLst>
            <pc:docMk/>
            <pc:sldMk cId="1403167374" sldId="339"/>
            <ac:spMk id="8" creationId="{FE477F8E-01CB-44A7-63DC-0CA29858F939}"/>
          </ac:spMkLst>
        </pc:spChg>
        <pc:spChg chg="del mod">
          <ac:chgData name="Lukas Höper" userId="de687332-8d9c-4dd6-96d1-194812e21fbd" providerId="ADAL" clId="{DCA0E243-BE56-FA46-9D1D-1E47B03BF79C}" dt="2024-08-01T10:51:51.195" v="1792" actId="478"/>
          <ac:spMkLst>
            <pc:docMk/>
            <pc:sldMk cId="1403167374" sldId="339"/>
            <ac:spMk id="9" creationId="{18A7DF55-F9D7-0491-33F6-0B3A36FC0FD2}"/>
          </ac:spMkLst>
        </pc:spChg>
        <pc:picChg chg="mod">
          <ac:chgData name="Lukas Höper" userId="de687332-8d9c-4dd6-96d1-194812e21fbd" providerId="ADAL" clId="{DCA0E243-BE56-FA46-9D1D-1E47B03BF79C}" dt="2024-08-01T12:03:21.009" v="3391" actId="1076"/>
          <ac:picMkLst>
            <pc:docMk/>
            <pc:sldMk cId="1403167374" sldId="339"/>
            <ac:picMk id="6" creationId="{AD3BB47A-A533-36F5-3D2C-C4DBEA9F05B2}"/>
          </ac:picMkLst>
        </pc:picChg>
      </pc:sldChg>
      <pc:sldChg chg="modSp mod">
        <pc:chgData name="Lukas Höper" userId="de687332-8d9c-4dd6-96d1-194812e21fbd" providerId="ADAL" clId="{DCA0E243-BE56-FA46-9D1D-1E47B03BF79C}" dt="2024-08-01T10:45:43.955" v="1694" actId="27636"/>
        <pc:sldMkLst>
          <pc:docMk/>
          <pc:sldMk cId="557162429" sldId="420"/>
        </pc:sldMkLst>
        <pc:spChg chg="mod">
          <ac:chgData name="Lukas Höper" userId="de687332-8d9c-4dd6-96d1-194812e21fbd" providerId="ADAL" clId="{DCA0E243-BE56-FA46-9D1D-1E47B03BF79C}" dt="2024-08-01T10:45:43.955" v="1694" actId="27636"/>
          <ac:spMkLst>
            <pc:docMk/>
            <pc:sldMk cId="557162429" sldId="420"/>
            <ac:spMk id="3" creationId="{6AB05D75-D47A-86D9-14ED-808A647FF986}"/>
          </ac:spMkLst>
        </pc:spChg>
      </pc:sldChg>
      <pc:sldChg chg="del">
        <pc:chgData name="Lukas Höper" userId="de687332-8d9c-4dd6-96d1-194812e21fbd" providerId="ADAL" clId="{DCA0E243-BE56-FA46-9D1D-1E47B03BF79C}" dt="2024-08-01T12:13:19.013" v="3480" actId="2696"/>
        <pc:sldMkLst>
          <pc:docMk/>
          <pc:sldMk cId="1489471764" sldId="454"/>
        </pc:sldMkLst>
      </pc:sldChg>
      <pc:sldChg chg="modSp mod ord">
        <pc:chgData name="Lukas Höper" userId="de687332-8d9c-4dd6-96d1-194812e21fbd" providerId="ADAL" clId="{DCA0E243-BE56-FA46-9D1D-1E47B03BF79C}" dt="2024-08-01T12:13:05.345" v="3479" actId="20577"/>
        <pc:sldMkLst>
          <pc:docMk/>
          <pc:sldMk cId="707973307" sldId="455"/>
        </pc:sldMkLst>
        <pc:spChg chg="mod">
          <ac:chgData name="Lukas Höper" userId="de687332-8d9c-4dd6-96d1-194812e21fbd" providerId="ADAL" clId="{DCA0E243-BE56-FA46-9D1D-1E47B03BF79C}" dt="2024-08-01T12:13:05.345" v="3479" actId="20577"/>
          <ac:spMkLst>
            <pc:docMk/>
            <pc:sldMk cId="707973307" sldId="455"/>
            <ac:spMk id="4" creationId="{B57B2334-9873-CE84-52C8-1D5533B4220F}"/>
          </ac:spMkLst>
        </pc:spChg>
      </pc:sldChg>
      <pc:sldChg chg="modSp mod">
        <pc:chgData name="Lukas Höper" userId="de687332-8d9c-4dd6-96d1-194812e21fbd" providerId="ADAL" clId="{DCA0E243-BE56-FA46-9D1D-1E47B03BF79C}" dt="2024-08-01T10:34:08.757" v="1030" actId="20577"/>
        <pc:sldMkLst>
          <pc:docMk/>
          <pc:sldMk cId="691384537" sldId="1148"/>
        </pc:sldMkLst>
        <pc:spChg chg="mod">
          <ac:chgData name="Lukas Höper" userId="de687332-8d9c-4dd6-96d1-194812e21fbd" providerId="ADAL" clId="{DCA0E243-BE56-FA46-9D1D-1E47B03BF79C}" dt="2024-08-01T10:34:08.757" v="1030" actId="20577"/>
          <ac:spMkLst>
            <pc:docMk/>
            <pc:sldMk cId="691384537" sldId="1148"/>
            <ac:spMk id="11" creationId="{377141E9-C5F5-4BE5-904B-1E8CF3C32ECD}"/>
          </ac:spMkLst>
        </pc:spChg>
      </pc:sldChg>
      <pc:sldChg chg="delSp mod">
        <pc:chgData name="Lukas Höper" userId="de687332-8d9c-4dd6-96d1-194812e21fbd" providerId="ADAL" clId="{DCA0E243-BE56-FA46-9D1D-1E47B03BF79C}" dt="2024-08-01T12:19:21.936" v="3606" actId="478"/>
        <pc:sldMkLst>
          <pc:docMk/>
          <pc:sldMk cId="1649716348" sldId="1218"/>
        </pc:sldMkLst>
        <pc:spChg chg="del">
          <ac:chgData name="Lukas Höper" userId="de687332-8d9c-4dd6-96d1-194812e21fbd" providerId="ADAL" clId="{DCA0E243-BE56-FA46-9D1D-1E47B03BF79C}" dt="2024-08-01T12:19:21.936" v="3606" actId="478"/>
          <ac:spMkLst>
            <pc:docMk/>
            <pc:sldMk cId="1649716348" sldId="1218"/>
            <ac:spMk id="3" creationId="{1A461635-F226-2694-D167-1C6388E960C5}"/>
          </ac:spMkLst>
        </pc:spChg>
      </pc:sldChg>
      <pc:sldChg chg="addSp delSp modSp mod modShow chgLayout">
        <pc:chgData name="Lukas Höper" userId="de687332-8d9c-4dd6-96d1-194812e21fbd" providerId="ADAL" clId="{DCA0E243-BE56-FA46-9D1D-1E47B03BF79C}" dt="2024-08-01T12:14:58.435" v="3602" actId="729"/>
        <pc:sldMkLst>
          <pc:docMk/>
          <pc:sldMk cId="1386147852" sldId="1219"/>
        </pc:sldMkLst>
        <pc:spChg chg="mod ord">
          <ac:chgData name="Lukas Höper" userId="de687332-8d9c-4dd6-96d1-194812e21fbd" providerId="ADAL" clId="{DCA0E243-BE56-FA46-9D1D-1E47B03BF79C}" dt="2024-08-01T12:13:31.291" v="3486" actId="6264"/>
          <ac:spMkLst>
            <pc:docMk/>
            <pc:sldMk cId="1386147852" sldId="1219"/>
            <ac:spMk id="2" creationId="{5D3658BC-EFF9-A7AC-DB0D-06DA8A1943AE}"/>
          </ac:spMkLst>
        </pc:spChg>
        <pc:spChg chg="del mod">
          <ac:chgData name="Lukas Höper" userId="de687332-8d9c-4dd6-96d1-194812e21fbd" providerId="ADAL" clId="{DCA0E243-BE56-FA46-9D1D-1E47B03BF79C}" dt="2024-08-01T12:13:25.666" v="3483" actId="478"/>
          <ac:spMkLst>
            <pc:docMk/>
            <pc:sldMk cId="1386147852" sldId="1219"/>
            <ac:spMk id="3" creationId="{1A461635-F226-2694-D167-1C6388E960C5}"/>
          </ac:spMkLst>
        </pc:spChg>
        <pc:spChg chg="add del mod">
          <ac:chgData name="Lukas Höper" userId="de687332-8d9c-4dd6-96d1-194812e21fbd" providerId="ADAL" clId="{DCA0E243-BE56-FA46-9D1D-1E47B03BF79C}" dt="2024-08-01T12:13:31.291" v="3486" actId="6264"/>
          <ac:spMkLst>
            <pc:docMk/>
            <pc:sldMk cId="1386147852" sldId="1219"/>
            <ac:spMk id="4" creationId="{A14411B7-8DAE-BDF7-CEBC-2CD510318FAC}"/>
          </ac:spMkLst>
        </pc:spChg>
        <pc:spChg chg="mod ord">
          <ac:chgData name="Lukas Höper" userId="de687332-8d9c-4dd6-96d1-194812e21fbd" providerId="ADAL" clId="{DCA0E243-BE56-FA46-9D1D-1E47B03BF79C}" dt="2024-08-01T12:14:11.018" v="3600" actId="20577"/>
          <ac:spMkLst>
            <pc:docMk/>
            <pc:sldMk cId="1386147852" sldId="1219"/>
            <ac:spMk id="5" creationId="{81724A2D-B910-3E30-1E4A-281BC78729DB}"/>
          </ac:spMkLst>
        </pc:spChg>
        <pc:spChg chg="add del mod">
          <ac:chgData name="Lukas Höper" userId="de687332-8d9c-4dd6-96d1-194812e21fbd" providerId="ADAL" clId="{DCA0E243-BE56-FA46-9D1D-1E47B03BF79C}" dt="2024-08-01T12:13:31.291" v="3486" actId="6264"/>
          <ac:spMkLst>
            <pc:docMk/>
            <pc:sldMk cId="1386147852" sldId="1219"/>
            <ac:spMk id="6" creationId="{36E0227D-75B2-6D6B-2A38-24F89879BF54}"/>
          </ac:spMkLst>
        </pc:spChg>
        <pc:spChg chg="add del mod ord">
          <ac:chgData name="Lukas Höper" userId="de687332-8d9c-4dd6-96d1-194812e21fbd" providerId="ADAL" clId="{DCA0E243-BE56-FA46-9D1D-1E47B03BF79C}" dt="2024-08-01T12:14:19.038" v="3601" actId="478"/>
          <ac:spMkLst>
            <pc:docMk/>
            <pc:sldMk cId="1386147852" sldId="1219"/>
            <ac:spMk id="7" creationId="{00B89B7B-C06A-0F4B-373F-1966CFD4085D}"/>
          </ac:spMkLst>
        </pc:spChg>
      </pc:sldChg>
      <pc:sldChg chg="delSp mod">
        <pc:chgData name="Lukas Höper" userId="de687332-8d9c-4dd6-96d1-194812e21fbd" providerId="ADAL" clId="{DCA0E243-BE56-FA46-9D1D-1E47B03BF79C}" dt="2024-08-01T12:19:16.012" v="3604" actId="478"/>
        <pc:sldMkLst>
          <pc:docMk/>
          <pc:sldMk cId="2709647563" sldId="1220"/>
        </pc:sldMkLst>
        <pc:spChg chg="del">
          <ac:chgData name="Lukas Höper" userId="de687332-8d9c-4dd6-96d1-194812e21fbd" providerId="ADAL" clId="{DCA0E243-BE56-FA46-9D1D-1E47B03BF79C}" dt="2024-08-01T12:19:16.012" v="3604" actId="478"/>
          <ac:spMkLst>
            <pc:docMk/>
            <pc:sldMk cId="2709647563" sldId="1220"/>
            <ac:spMk id="3" creationId="{1A461635-F226-2694-D167-1C6388E960C5}"/>
          </ac:spMkLst>
        </pc:spChg>
      </pc:sldChg>
      <pc:sldChg chg="delSp mod">
        <pc:chgData name="Lukas Höper" userId="de687332-8d9c-4dd6-96d1-194812e21fbd" providerId="ADAL" clId="{DCA0E243-BE56-FA46-9D1D-1E47B03BF79C}" dt="2024-08-01T12:19:27.952" v="3608" actId="478"/>
        <pc:sldMkLst>
          <pc:docMk/>
          <pc:sldMk cId="3609755570" sldId="1221"/>
        </pc:sldMkLst>
        <pc:spChg chg="del">
          <ac:chgData name="Lukas Höper" userId="de687332-8d9c-4dd6-96d1-194812e21fbd" providerId="ADAL" clId="{DCA0E243-BE56-FA46-9D1D-1E47B03BF79C}" dt="2024-08-01T12:19:27.952" v="3608" actId="478"/>
          <ac:spMkLst>
            <pc:docMk/>
            <pc:sldMk cId="3609755570" sldId="1221"/>
            <ac:spMk id="3" creationId="{1A461635-F226-2694-D167-1C6388E960C5}"/>
          </ac:spMkLst>
        </pc:spChg>
      </pc:sldChg>
      <pc:sldChg chg="modSp mod">
        <pc:chgData name="Lukas Höper" userId="de687332-8d9c-4dd6-96d1-194812e21fbd" providerId="ADAL" clId="{DCA0E243-BE56-FA46-9D1D-1E47B03BF79C}" dt="2024-08-01T10:30:59.814" v="675" actId="1076"/>
        <pc:sldMkLst>
          <pc:docMk/>
          <pc:sldMk cId="1256404410" sldId="1232"/>
        </pc:sldMkLst>
        <pc:spChg chg="mod">
          <ac:chgData name="Lukas Höper" userId="de687332-8d9c-4dd6-96d1-194812e21fbd" providerId="ADAL" clId="{DCA0E243-BE56-FA46-9D1D-1E47B03BF79C}" dt="2024-08-01T10:30:59.814" v="675" actId="1076"/>
          <ac:spMkLst>
            <pc:docMk/>
            <pc:sldMk cId="1256404410" sldId="1232"/>
            <ac:spMk id="7" creationId="{432A7376-AE0F-5FCE-F390-2D7B9E1A705B}"/>
          </ac:spMkLst>
        </pc:spChg>
      </pc:sldChg>
      <pc:sldChg chg="modSp modAnim">
        <pc:chgData name="Lukas Höper" userId="de687332-8d9c-4dd6-96d1-194812e21fbd" providerId="ADAL" clId="{DCA0E243-BE56-FA46-9D1D-1E47B03BF79C}" dt="2024-08-01T10:30:47.211" v="667" actId="114"/>
        <pc:sldMkLst>
          <pc:docMk/>
          <pc:sldMk cId="4162270528" sldId="1234"/>
        </pc:sldMkLst>
        <pc:spChg chg="mod">
          <ac:chgData name="Lukas Höper" userId="de687332-8d9c-4dd6-96d1-194812e21fbd" providerId="ADAL" clId="{DCA0E243-BE56-FA46-9D1D-1E47B03BF79C}" dt="2024-08-01T10:30:47.211" v="667" actId="114"/>
          <ac:spMkLst>
            <pc:docMk/>
            <pc:sldMk cId="4162270528" sldId="1234"/>
            <ac:spMk id="3" creationId="{4095D309-B0A3-054E-BCE3-F34EEEB35D7F}"/>
          </ac:spMkLst>
        </pc:spChg>
      </pc:sldChg>
      <pc:sldChg chg="del">
        <pc:chgData name="Lukas Höper" userId="de687332-8d9c-4dd6-96d1-194812e21fbd" providerId="ADAL" clId="{DCA0E243-BE56-FA46-9D1D-1E47B03BF79C}" dt="2024-08-01T10:30:19.673" v="654" actId="2696"/>
        <pc:sldMkLst>
          <pc:docMk/>
          <pc:sldMk cId="998551188" sldId="1238"/>
        </pc:sldMkLst>
      </pc:sldChg>
      <pc:sldChg chg="addSp delSp modSp mod setBg">
        <pc:chgData name="Lukas Höper" userId="de687332-8d9c-4dd6-96d1-194812e21fbd" providerId="ADAL" clId="{DCA0E243-BE56-FA46-9D1D-1E47B03BF79C}" dt="2024-08-01T11:04:54.863" v="2467" actId="790"/>
        <pc:sldMkLst>
          <pc:docMk/>
          <pc:sldMk cId="4143788516" sldId="1239"/>
        </pc:sldMkLst>
        <pc:spChg chg="add del mod">
          <ac:chgData name="Lukas Höper" userId="de687332-8d9c-4dd6-96d1-194812e21fbd" providerId="ADAL" clId="{DCA0E243-BE56-FA46-9D1D-1E47B03BF79C}" dt="2024-08-01T11:04:13.766" v="2459" actId="478"/>
          <ac:spMkLst>
            <pc:docMk/>
            <pc:sldMk cId="4143788516" sldId="1239"/>
            <ac:spMk id="2" creationId="{ABE4C560-7FCB-DA15-DF62-EDEC7D92D335}"/>
          </ac:spMkLst>
        </pc:spChg>
        <pc:spChg chg="mod">
          <ac:chgData name="Lukas Höper" userId="de687332-8d9c-4dd6-96d1-194812e21fbd" providerId="ADAL" clId="{DCA0E243-BE56-FA46-9D1D-1E47B03BF79C}" dt="2024-08-01T11:04:54.863" v="2467" actId="790"/>
          <ac:spMkLst>
            <pc:docMk/>
            <pc:sldMk cId="4143788516" sldId="1239"/>
            <ac:spMk id="4" creationId="{AD2AE67C-7F9A-10CC-397A-F9E573816D18}"/>
          </ac:spMkLst>
        </pc:spChg>
        <pc:spChg chg="mod">
          <ac:chgData name="Lukas Höper" userId="de687332-8d9c-4dd6-96d1-194812e21fbd" providerId="ADAL" clId="{DCA0E243-BE56-FA46-9D1D-1E47B03BF79C}" dt="2024-08-01T11:04:54.863" v="2467" actId="790"/>
          <ac:spMkLst>
            <pc:docMk/>
            <pc:sldMk cId="4143788516" sldId="1239"/>
            <ac:spMk id="5" creationId="{F5953853-428E-28D6-BB93-AF98CAC889C5}"/>
          </ac:spMkLst>
        </pc:spChg>
        <pc:spChg chg="mod">
          <ac:chgData name="Lukas Höper" userId="de687332-8d9c-4dd6-96d1-194812e21fbd" providerId="ADAL" clId="{DCA0E243-BE56-FA46-9D1D-1E47B03BF79C}" dt="2024-08-01T11:04:54.863" v="2467" actId="790"/>
          <ac:spMkLst>
            <pc:docMk/>
            <pc:sldMk cId="4143788516" sldId="1239"/>
            <ac:spMk id="7" creationId="{62E4BD6F-00D8-870F-F256-50A5EC24A4C0}"/>
          </ac:spMkLst>
        </pc:spChg>
        <pc:spChg chg="add del">
          <ac:chgData name="Lukas Höper" userId="de687332-8d9c-4dd6-96d1-194812e21fbd" providerId="ADAL" clId="{DCA0E243-BE56-FA46-9D1D-1E47B03BF79C}" dt="2024-08-01T11:03:55.978" v="2448" actId="26606"/>
          <ac:spMkLst>
            <pc:docMk/>
            <pc:sldMk cId="4143788516" sldId="1239"/>
            <ac:spMk id="13" creationId="{6CCA5F87-1D1E-45CB-8D83-FC7EEFAD9935}"/>
          </ac:spMkLst>
        </pc:spChg>
        <pc:spChg chg="add del">
          <ac:chgData name="Lukas Höper" userId="de687332-8d9c-4dd6-96d1-194812e21fbd" providerId="ADAL" clId="{DCA0E243-BE56-FA46-9D1D-1E47B03BF79C}" dt="2024-08-01T11:03:55.978" v="2448" actId="26606"/>
          <ac:spMkLst>
            <pc:docMk/>
            <pc:sldMk cId="4143788516" sldId="1239"/>
            <ac:spMk id="15" creationId="{7CCFC2C6-6238-4A2F-93DE-2ADF74AF635E}"/>
          </ac:spMkLst>
        </pc:spChg>
        <pc:spChg chg="add del">
          <ac:chgData name="Lukas Höper" userId="de687332-8d9c-4dd6-96d1-194812e21fbd" providerId="ADAL" clId="{DCA0E243-BE56-FA46-9D1D-1E47B03BF79C}" dt="2024-08-01T11:03:55.978" v="2448" actId="26606"/>
          <ac:spMkLst>
            <pc:docMk/>
            <pc:sldMk cId="4143788516" sldId="1239"/>
            <ac:spMk id="17" creationId="{AF2F604E-43BE-4DC3-B983-E071523364F8}"/>
          </ac:spMkLst>
        </pc:spChg>
        <pc:spChg chg="add del">
          <ac:chgData name="Lukas Höper" userId="de687332-8d9c-4dd6-96d1-194812e21fbd" providerId="ADAL" clId="{DCA0E243-BE56-FA46-9D1D-1E47B03BF79C}" dt="2024-08-01T11:03:55.978" v="2448" actId="26606"/>
          <ac:spMkLst>
            <pc:docMk/>
            <pc:sldMk cId="4143788516" sldId="1239"/>
            <ac:spMk id="19" creationId="{08C9B587-E65E-4B52-B37C-ABEBB6E87928}"/>
          </ac:spMkLst>
        </pc:spChg>
        <pc:spChg chg="add del">
          <ac:chgData name="Lukas Höper" userId="de687332-8d9c-4dd6-96d1-194812e21fbd" providerId="ADAL" clId="{DCA0E243-BE56-FA46-9D1D-1E47B03BF79C}" dt="2024-08-01T11:04:02.762" v="2450" actId="26606"/>
          <ac:spMkLst>
            <pc:docMk/>
            <pc:sldMk cId="4143788516" sldId="1239"/>
            <ac:spMk id="21" creationId="{08C9B587-E65E-4B52-B37C-ABEBB6E87928}"/>
          </ac:spMkLst>
        </pc:spChg>
        <pc:spChg chg="add del">
          <ac:chgData name="Lukas Höper" userId="de687332-8d9c-4dd6-96d1-194812e21fbd" providerId="ADAL" clId="{DCA0E243-BE56-FA46-9D1D-1E47B03BF79C}" dt="2024-08-01T11:04:02.762" v="2450" actId="26606"/>
          <ac:spMkLst>
            <pc:docMk/>
            <pc:sldMk cId="4143788516" sldId="1239"/>
            <ac:spMk id="22" creationId="{55666830-9A19-4E01-8505-D6C7F9AC5665}"/>
          </ac:spMkLst>
        </pc:spChg>
        <pc:spChg chg="add del">
          <ac:chgData name="Lukas Höper" userId="de687332-8d9c-4dd6-96d1-194812e21fbd" providerId="ADAL" clId="{DCA0E243-BE56-FA46-9D1D-1E47B03BF79C}" dt="2024-08-01T11:04:02.762" v="2450" actId="26606"/>
          <ac:spMkLst>
            <pc:docMk/>
            <pc:sldMk cId="4143788516" sldId="1239"/>
            <ac:spMk id="24" creationId="{AE9FC877-7FB6-4D22-9988-35420644E202}"/>
          </ac:spMkLst>
        </pc:spChg>
        <pc:spChg chg="add del">
          <ac:chgData name="Lukas Höper" userId="de687332-8d9c-4dd6-96d1-194812e21fbd" providerId="ADAL" clId="{DCA0E243-BE56-FA46-9D1D-1E47B03BF79C}" dt="2024-08-01T11:04:02.762" v="2450" actId="26606"/>
          <ac:spMkLst>
            <pc:docMk/>
            <pc:sldMk cId="4143788516" sldId="1239"/>
            <ac:spMk id="25" creationId="{E41809D1-F12E-46BB-B804-5F209D325E8B}"/>
          </ac:spMkLst>
        </pc:spChg>
        <pc:spChg chg="add del">
          <ac:chgData name="Lukas Höper" userId="de687332-8d9c-4dd6-96d1-194812e21fbd" providerId="ADAL" clId="{DCA0E243-BE56-FA46-9D1D-1E47B03BF79C}" dt="2024-08-01T11:04:02.762" v="2450" actId="26606"/>
          <ac:spMkLst>
            <pc:docMk/>
            <pc:sldMk cId="4143788516" sldId="1239"/>
            <ac:spMk id="26" creationId="{AF2F604E-43BE-4DC3-B983-E071523364F8}"/>
          </ac:spMkLst>
        </pc:spChg>
        <pc:spChg chg="add del">
          <ac:chgData name="Lukas Höper" userId="de687332-8d9c-4dd6-96d1-194812e21fbd" providerId="ADAL" clId="{DCA0E243-BE56-FA46-9D1D-1E47B03BF79C}" dt="2024-08-01T11:04:03.263" v="2452" actId="26606"/>
          <ac:spMkLst>
            <pc:docMk/>
            <pc:sldMk cId="4143788516" sldId="1239"/>
            <ac:spMk id="28" creationId="{6CCA5F87-1D1E-45CB-8D83-FC7EEFAD9935}"/>
          </ac:spMkLst>
        </pc:spChg>
        <pc:spChg chg="add del">
          <ac:chgData name="Lukas Höper" userId="de687332-8d9c-4dd6-96d1-194812e21fbd" providerId="ADAL" clId="{DCA0E243-BE56-FA46-9D1D-1E47B03BF79C}" dt="2024-08-01T11:04:03.263" v="2452" actId="26606"/>
          <ac:spMkLst>
            <pc:docMk/>
            <pc:sldMk cId="4143788516" sldId="1239"/>
            <ac:spMk id="30" creationId="{7CCFC2C6-6238-4A2F-93DE-2ADF74AF635E}"/>
          </ac:spMkLst>
        </pc:spChg>
        <pc:spChg chg="add del">
          <ac:chgData name="Lukas Höper" userId="de687332-8d9c-4dd6-96d1-194812e21fbd" providerId="ADAL" clId="{DCA0E243-BE56-FA46-9D1D-1E47B03BF79C}" dt="2024-08-01T11:04:03.263" v="2452" actId="26606"/>
          <ac:spMkLst>
            <pc:docMk/>
            <pc:sldMk cId="4143788516" sldId="1239"/>
            <ac:spMk id="31" creationId="{AF2F604E-43BE-4DC3-B983-E071523364F8}"/>
          </ac:spMkLst>
        </pc:spChg>
        <pc:spChg chg="add del">
          <ac:chgData name="Lukas Höper" userId="de687332-8d9c-4dd6-96d1-194812e21fbd" providerId="ADAL" clId="{DCA0E243-BE56-FA46-9D1D-1E47B03BF79C}" dt="2024-08-01T11:04:03.263" v="2452" actId="26606"/>
          <ac:spMkLst>
            <pc:docMk/>
            <pc:sldMk cId="4143788516" sldId="1239"/>
            <ac:spMk id="32" creationId="{08C9B587-E65E-4B52-B37C-ABEBB6E87928}"/>
          </ac:spMkLst>
        </pc:spChg>
        <pc:spChg chg="add del">
          <ac:chgData name="Lukas Höper" userId="de687332-8d9c-4dd6-96d1-194812e21fbd" providerId="ADAL" clId="{DCA0E243-BE56-FA46-9D1D-1E47B03BF79C}" dt="2024-08-01T11:04:03.995" v="2454" actId="26606"/>
          <ac:spMkLst>
            <pc:docMk/>
            <pc:sldMk cId="4143788516" sldId="1239"/>
            <ac:spMk id="34" creationId="{55666830-9A19-4E01-8505-D6C7F9AC5665}"/>
          </ac:spMkLst>
        </pc:spChg>
        <pc:spChg chg="add del">
          <ac:chgData name="Lukas Höper" userId="de687332-8d9c-4dd6-96d1-194812e21fbd" providerId="ADAL" clId="{DCA0E243-BE56-FA46-9D1D-1E47B03BF79C}" dt="2024-08-01T11:04:03.995" v="2454" actId="26606"/>
          <ac:spMkLst>
            <pc:docMk/>
            <pc:sldMk cId="4143788516" sldId="1239"/>
            <ac:spMk id="36" creationId="{AE9FC877-7FB6-4D22-9988-35420644E202}"/>
          </ac:spMkLst>
        </pc:spChg>
        <pc:spChg chg="add del">
          <ac:chgData name="Lukas Höper" userId="de687332-8d9c-4dd6-96d1-194812e21fbd" providerId="ADAL" clId="{DCA0E243-BE56-FA46-9D1D-1E47B03BF79C}" dt="2024-08-01T11:04:03.995" v="2454" actId="26606"/>
          <ac:spMkLst>
            <pc:docMk/>
            <pc:sldMk cId="4143788516" sldId="1239"/>
            <ac:spMk id="37" creationId="{E41809D1-F12E-46BB-B804-5F209D325E8B}"/>
          </ac:spMkLst>
        </pc:spChg>
        <pc:spChg chg="add del">
          <ac:chgData name="Lukas Höper" userId="de687332-8d9c-4dd6-96d1-194812e21fbd" providerId="ADAL" clId="{DCA0E243-BE56-FA46-9D1D-1E47B03BF79C}" dt="2024-08-01T11:04:03.995" v="2454" actId="26606"/>
          <ac:spMkLst>
            <pc:docMk/>
            <pc:sldMk cId="4143788516" sldId="1239"/>
            <ac:spMk id="38" creationId="{AF2F604E-43BE-4DC3-B983-E071523364F8}"/>
          </ac:spMkLst>
        </pc:spChg>
        <pc:spChg chg="add del">
          <ac:chgData name="Lukas Höper" userId="de687332-8d9c-4dd6-96d1-194812e21fbd" providerId="ADAL" clId="{DCA0E243-BE56-FA46-9D1D-1E47B03BF79C}" dt="2024-08-01T11:04:03.995" v="2454" actId="26606"/>
          <ac:spMkLst>
            <pc:docMk/>
            <pc:sldMk cId="4143788516" sldId="1239"/>
            <ac:spMk id="39" creationId="{08C9B587-E65E-4B52-B37C-ABEBB6E87928}"/>
          </ac:spMkLst>
        </pc:spChg>
        <pc:spChg chg="add del">
          <ac:chgData name="Lukas Höper" userId="de687332-8d9c-4dd6-96d1-194812e21fbd" providerId="ADAL" clId="{DCA0E243-BE56-FA46-9D1D-1E47B03BF79C}" dt="2024-08-01T11:04:07.133" v="2456" actId="26606"/>
          <ac:spMkLst>
            <pc:docMk/>
            <pc:sldMk cId="4143788516" sldId="1239"/>
            <ac:spMk id="41" creationId="{6CCA5F87-1D1E-45CB-8D83-FC7EEFAD9935}"/>
          </ac:spMkLst>
        </pc:spChg>
        <pc:spChg chg="add del">
          <ac:chgData name="Lukas Höper" userId="de687332-8d9c-4dd6-96d1-194812e21fbd" providerId="ADAL" clId="{DCA0E243-BE56-FA46-9D1D-1E47B03BF79C}" dt="2024-08-01T11:04:07.133" v="2456" actId="26606"/>
          <ac:spMkLst>
            <pc:docMk/>
            <pc:sldMk cId="4143788516" sldId="1239"/>
            <ac:spMk id="43" creationId="{7CCFC2C6-6238-4A2F-93DE-2ADF74AF635E}"/>
          </ac:spMkLst>
        </pc:spChg>
        <pc:spChg chg="add del">
          <ac:chgData name="Lukas Höper" userId="de687332-8d9c-4dd6-96d1-194812e21fbd" providerId="ADAL" clId="{DCA0E243-BE56-FA46-9D1D-1E47B03BF79C}" dt="2024-08-01T11:04:07.133" v="2456" actId="26606"/>
          <ac:spMkLst>
            <pc:docMk/>
            <pc:sldMk cId="4143788516" sldId="1239"/>
            <ac:spMk id="44" creationId="{AF2F604E-43BE-4DC3-B983-E071523364F8}"/>
          </ac:spMkLst>
        </pc:spChg>
        <pc:spChg chg="add del">
          <ac:chgData name="Lukas Höper" userId="de687332-8d9c-4dd6-96d1-194812e21fbd" providerId="ADAL" clId="{DCA0E243-BE56-FA46-9D1D-1E47B03BF79C}" dt="2024-08-01T11:04:07.133" v="2456" actId="26606"/>
          <ac:spMkLst>
            <pc:docMk/>
            <pc:sldMk cId="4143788516" sldId="1239"/>
            <ac:spMk id="45" creationId="{08C9B587-E65E-4B52-B37C-ABEBB6E87928}"/>
          </ac:spMkLst>
        </pc:spChg>
        <pc:spChg chg="add del">
          <ac:chgData name="Lukas Höper" userId="de687332-8d9c-4dd6-96d1-194812e21fbd" providerId="ADAL" clId="{DCA0E243-BE56-FA46-9D1D-1E47B03BF79C}" dt="2024-08-01T11:04:23.453" v="2464" actId="26606"/>
          <ac:spMkLst>
            <pc:docMk/>
            <pc:sldMk cId="4143788516" sldId="1239"/>
            <ac:spMk id="47" creationId="{55666830-9A19-4E01-8505-D6C7F9AC5665}"/>
          </ac:spMkLst>
        </pc:spChg>
        <pc:spChg chg="add del">
          <ac:chgData name="Lukas Höper" userId="de687332-8d9c-4dd6-96d1-194812e21fbd" providerId="ADAL" clId="{DCA0E243-BE56-FA46-9D1D-1E47B03BF79C}" dt="2024-08-01T11:04:23.453" v="2464" actId="26606"/>
          <ac:spMkLst>
            <pc:docMk/>
            <pc:sldMk cId="4143788516" sldId="1239"/>
            <ac:spMk id="49" creationId="{AE9FC877-7FB6-4D22-9988-35420644E202}"/>
          </ac:spMkLst>
        </pc:spChg>
        <pc:spChg chg="add del">
          <ac:chgData name="Lukas Höper" userId="de687332-8d9c-4dd6-96d1-194812e21fbd" providerId="ADAL" clId="{DCA0E243-BE56-FA46-9D1D-1E47B03BF79C}" dt="2024-08-01T11:04:23.453" v="2464" actId="26606"/>
          <ac:spMkLst>
            <pc:docMk/>
            <pc:sldMk cId="4143788516" sldId="1239"/>
            <ac:spMk id="50" creationId="{E41809D1-F12E-46BB-B804-5F209D325E8B}"/>
          </ac:spMkLst>
        </pc:spChg>
        <pc:spChg chg="add del">
          <ac:chgData name="Lukas Höper" userId="de687332-8d9c-4dd6-96d1-194812e21fbd" providerId="ADAL" clId="{DCA0E243-BE56-FA46-9D1D-1E47B03BF79C}" dt="2024-08-01T11:04:23.453" v="2464" actId="26606"/>
          <ac:spMkLst>
            <pc:docMk/>
            <pc:sldMk cId="4143788516" sldId="1239"/>
            <ac:spMk id="51" creationId="{AF2F604E-43BE-4DC3-B983-E071523364F8}"/>
          </ac:spMkLst>
        </pc:spChg>
        <pc:spChg chg="add del">
          <ac:chgData name="Lukas Höper" userId="de687332-8d9c-4dd6-96d1-194812e21fbd" providerId="ADAL" clId="{DCA0E243-BE56-FA46-9D1D-1E47B03BF79C}" dt="2024-08-01T11:04:23.453" v="2464" actId="26606"/>
          <ac:spMkLst>
            <pc:docMk/>
            <pc:sldMk cId="4143788516" sldId="1239"/>
            <ac:spMk id="52" creationId="{08C9B587-E65E-4B52-B37C-ABEBB6E87928}"/>
          </ac:spMkLst>
        </pc:spChg>
        <pc:spChg chg="add del">
          <ac:chgData name="Lukas Höper" userId="de687332-8d9c-4dd6-96d1-194812e21fbd" providerId="ADAL" clId="{DCA0E243-BE56-FA46-9D1D-1E47B03BF79C}" dt="2024-08-01T11:04:22.161" v="2461" actId="26606"/>
          <ac:spMkLst>
            <pc:docMk/>
            <pc:sldMk cId="4143788516" sldId="1239"/>
            <ac:spMk id="57" creationId="{ECC07320-C2CA-4E29-8481-9D9E143C7788}"/>
          </ac:spMkLst>
        </pc:spChg>
        <pc:spChg chg="add del">
          <ac:chgData name="Lukas Höper" userId="de687332-8d9c-4dd6-96d1-194812e21fbd" providerId="ADAL" clId="{DCA0E243-BE56-FA46-9D1D-1E47B03BF79C}" dt="2024-08-01T11:04:22.161" v="2461" actId="26606"/>
          <ac:spMkLst>
            <pc:docMk/>
            <pc:sldMk cId="4143788516" sldId="1239"/>
            <ac:spMk id="59" creationId="{178FB36B-5BFE-42CA-BC60-1115E0D95EEC}"/>
          </ac:spMkLst>
        </pc:spChg>
        <pc:spChg chg="add del">
          <ac:chgData name="Lukas Höper" userId="de687332-8d9c-4dd6-96d1-194812e21fbd" providerId="ADAL" clId="{DCA0E243-BE56-FA46-9D1D-1E47B03BF79C}" dt="2024-08-01T11:04:23.443" v="2463" actId="26606"/>
          <ac:spMkLst>
            <pc:docMk/>
            <pc:sldMk cId="4143788516" sldId="1239"/>
            <ac:spMk id="61" creationId="{7DA3C418-758E-4180-A5D0-8655D6804587}"/>
          </ac:spMkLst>
        </pc:spChg>
        <pc:spChg chg="add del">
          <ac:chgData name="Lukas Höper" userId="de687332-8d9c-4dd6-96d1-194812e21fbd" providerId="ADAL" clId="{DCA0E243-BE56-FA46-9D1D-1E47B03BF79C}" dt="2024-08-01T11:04:23.443" v="2463" actId="26606"/>
          <ac:spMkLst>
            <pc:docMk/>
            <pc:sldMk cId="4143788516" sldId="1239"/>
            <ac:spMk id="62" creationId="{28C8EF06-5EC3-4883-AFAF-D74FF46550FB}"/>
          </ac:spMkLst>
        </pc:spChg>
        <pc:spChg chg="add">
          <ac:chgData name="Lukas Höper" userId="de687332-8d9c-4dd6-96d1-194812e21fbd" providerId="ADAL" clId="{DCA0E243-BE56-FA46-9D1D-1E47B03BF79C}" dt="2024-08-01T11:04:23.453" v="2464" actId="26606"/>
          <ac:spMkLst>
            <pc:docMk/>
            <pc:sldMk cId="4143788516" sldId="1239"/>
            <ac:spMk id="64" creationId="{ECC07320-C2CA-4E29-8481-9D9E143C7788}"/>
          </ac:spMkLst>
        </pc:spChg>
        <pc:spChg chg="add">
          <ac:chgData name="Lukas Höper" userId="de687332-8d9c-4dd6-96d1-194812e21fbd" providerId="ADAL" clId="{DCA0E243-BE56-FA46-9D1D-1E47B03BF79C}" dt="2024-08-01T11:04:23.453" v="2464" actId="26606"/>
          <ac:spMkLst>
            <pc:docMk/>
            <pc:sldMk cId="4143788516" sldId="1239"/>
            <ac:spMk id="65" creationId="{178FB36B-5BFE-42CA-BC60-1115E0D95EEC}"/>
          </ac:spMkLst>
        </pc:spChg>
        <pc:picChg chg="add del">
          <ac:chgData name="Lukas Höper" userId="de687332-8d9c-4dd6-96d1-194812e21fbd" providerId="ADAL" clId="{DCA0E243-BE56-FA46-9D1D-1E47B03BF79C}" dt="2024-08-01T11:03:55.978" v="2448" actId="26606"/>
          <ac:picMkLst>
            <pc:docMk/>
            <pc:sldMk cId="4143788516" sldId="1239"/>
            <ac:picMk id="9" creationId="{AB4E1099-DE2D-7013-CC99-03BBFB62B21E}"/>
          </ac:picMkLst>
        </pc:picChg>
        <pc:picChg chg="add del">
          <ac:chgData name="Lukas Höper" userId="de687332-8d9c-4dd6-96d1-194812e21fbd" providerId="ADAL" clId="{DCA0E243-BE56-FA46-9D1D-1E47B03BF79C}" dt="2024-08-01T11:04:02.762" v="2450" actId="26606"/>
          <ac:picMkLst>
            <pc:docMk/>
            <pc:sldMk cId="4143788516" sldId="1239"/>
            <ac:picMk id="23" creationId="{DB11E4B5-354C-BD5F-81DA-8A1DD811F483}"/>
          </ac:picMkLst>
        </pc:picChg>
        <pc:picChg chg="add del">
          <ac:chgData name="Lukas Höper" userId="de687332-8d9c-4dd6-96d1-194812e21fbd" providerId="ADAL" clId="{DCA0E243-BE56-FA46-9D1D-1E47B03BF79C}" dt="2024-08-01T11:04:03.263" v="2452" actId="26606"/>
          <ac:picMkLst>
            <pc:docMk/>
            <pc:sldMk cId="4143788516" sldId="1239"/>
            <ac:picMk id="29" creationId="{AB4E1099-DE2D-7013-CC99-03BBFB62B21E}"/>
          </ac:picMkLst>
        </pc:picChg>
        <pc:picChg chg="add del">
          <ac:chgData name="Lukas Höper" userId="de687332-8d9c-4dd6-96d1-194812e21fbd" providerId="ADAL" clId="{DCA0E243-BE56-FA46-9D1D-1E47B03BF79C}" dt="2024-08-01T11:04:03.995" v="2454" actId="26606"/>
          <ac:picMkLst>
            <pc:docMk/>
            <pc:sldMk cId="4143788516" sldId="1239"/>
            <ac:picMk id="35" creationId="{DB11E4B5-354C-BD5F-81DA-8A1DD811F483}"/>
          </ac:picMkLst>
        </pc:picChg>
        <pc:picChg chg="add del">
          <ac:chgData name="Lukas Höper" userId="de687332-8d9c-4dd6-96d1-194812e21fbd" providerId="ADAL" clId="{DCA0E243-BE56-FA46-9D1D-1E47B03BF79C}" dt="2024-08-01T11:04:07.133" v="2456" actId="26606"/>
          <ac:picMkLst>
            <pc:docMk/>
            <pc:sldMk cId="4143788516" sldId="1239"/>
            <ac:picMk id="42" creationId="{AB4E1099-DE2D-7013-CC99-03BBFB62B21E}"/>
          </ac:picMkLst>
        </pc:picChg>
        <pc:picChg chg="add mod">
          <ac:chgData name="Lukas Höper" userId="de687332-8d9c-4dd6-96d1-194812e21fbd" providerId="ADAL" clId="{DCA0E243-BE56-FA46-9D1D-1E47B03BF79C}" dt="2024-08-01T11:04:23.453" v="2464" actId="26606"/>
          <ac:picMkLst>
            <pc:docMk/>
            <pc:sldMk cId="4143788516" sldId="1239"/>
            <ac:picMk id="48" creationId="{DB11E4B5-354C-BD5F-81DA-8A1DD811F483}"/>
          </ac:picMkLst>
        </pc:picChg>
      </pc:sldChg>
      <pc:sldChg chg="del">
        <pc:chgData name="Lukas Höper" userId="de687332-8d9c-4dd6-96d1-194812e21fbd" providerId="ADAL" clId="{DCA0E243-BE56-FA46-9D1D-1E47B03BF79C}" dt="2024-08-01T12:20:15.675" v="3609" actId="2696"/>
        <pc:sldMkLst>
          <pc:docMk/>
          <pc:sldMk cId="1648478882" sldId="1240"/>
        </pc:sldMkLst>
      </pc:sldChg>
      <pc:sldChg chg="del">
        <pc:chgData name="Lukas Höper" userId="de687332-8d9c-4dd6-96d1-194812e21fbd" providerId="ADAL" clId="{DCA0E243-BE56-FA46-9D1D-1E47B03BF79C}" dt="2024-08-01T12:13:19.287" v="3481" actId="2696"/>
        <pc:sldMkLst>
          <pc:docMk/>
          <pc:sldMk cId="1546043995" sldId="1241"/>
        </pc:sldMkLst>
      </pc:sldChg>
      <pc:sldChg chg="addSp delSp modSp mod ord modShow chgLayout">
        <pc:chgData name="Lukas Höper" userId="de687332-8d9c-4dd6-96d1-194812e21fbd" providerId="ADAL" clId="{DCA0E243-BE56-FA46-9D1D-1E47B03BF79C}" dt="2024-08-01T12:03:38.042" v="3393" actId="1076"/>
        <pc:sldMkLst>
          <pc:docMk/>
          <pc:sldMk cId="3919705482" sldId="1256"/>
        </pc:sldMkLst>
        <pc:spChg chg="mod ord">
          <ac:chgData name="Lukas Höper" userId="de687332-8d9c-4dd6-96d1-194812e21fbd" providerId="ADAL" clId="{DCA0E243-BE56-FA46-9D1D-1E47B03BF79C}" dt="2024-08-01T10:52:20.571" v="1841" actId="6264"/>
          <ac:spMkLst>
            <pc:docMk/>
            <pc:sldMk cId="3919705482" sldId="1256"/>
            <ac:spMk id="2" creationId="{7C8FA890-C7F6-3A20-8F11-C3D36CE32709}"/>
          </ac:spMkLst>
        </pc:spChg>
        <pc:spChg chg="del mod ord">
          <ac:chgData name="Lukas Höper" userId="de687332-8d9c-4dd6-96d1-194812e21fbd" providerId="ADAL" clId="{DCA0E243-BE56-FA46-9D1D-1E47B03BF79C}" dt="2024-08-01T10:52:35.424" v="1843" actId="478"/>
          <ac:spMkLst>
            <pc:docMk/>
            <pc:sldMk cId="3919705482" sldId="1256"/>
            <ac:spMk id="3" creationId="{2A47F3C4-51D1-83EA-F08E-021FCB6C09EF}"/>
          </ac:spMkLst>
        </pc:spChg>
        <pc:spChg chg="mod">
          <ac:chgData name="Lukas Höper" userId="de687332-8d9c-4dd6-96d1-194812e21fbd" providerId="ADAL" clId="{DCA0E243-BE56-FA46-9D1D-1E47B03BF79C}" dt="2024-08-01T10:52:43.191" v="1844" actId="1076"/>
          <ac:spMkLst>
            <pc:docMk/>
            <pc:sldMk cId="3919705482" sldId="1256"/>
            <ac:spMk id="4" creationId="{2F367ACA-0F6F-7815-D07A-CC16CAE34091}"/>
          </ac:spMkLst>
        </pc:spChg>
        <pc:spChg chg="mod ord">
          <ac:chgData name="Lukas Höper" userId="de687332-8d9c-4dd6-96d1-194812e21fbd" providerId="ADAL" clId="{DCA0E243-BE56-FA46-9D1D-1E47B03BF79C}" dt="2024-08-01T10:53:24.796" v="1939" actId="20577"/>
          <ac:spMkLst>
            <pc:docMk/>
            <pc:sldMk cId="3919705482" sldId="1256"/>
            <ac:spMk id="5" creationId="{0464C724-15CD-7D83-9BB6-3783800808E9}"/>
          </ac:spMkLst>
        </pc:spChg>
        <pc:spChg chg="add del mod">
          <ac:chgData name="Lukas Höper" userId="de687332-8d9c-4dd6-96d1-194812e21fbd" providerId="ADAL" clId="{DCA0E243-BE56-FA46-9D1D-1E47B03BF79C}" dt="2024-08-01T10:52:20.571" v="1841" actId="6264"/>
          <ac:spMkLst>
            <pc:docMk/>
            <pc:sldMk cId="3919705482" sldId="1256"/>
            <ac:spMk id="6" creationId="{39FB50A1-C55C-35E5-F7BC-D9795225F124}"/>
          </ac:spMkLst>
        </pc:spChg>
        <pc:spChg chg="mod">
          <ac:chgData name="Lukas Höper" userId="de687332-8d9c-4dd6-96d1-194812e21fbd" providerId="ADAL" clId="{DCA0E243-BE56-FA46-9D1D-1E47B03BF79C}" dt="2024-08-01T12:03:38.042" v="3393" actId="1076"/>
          <ac:spMkLst>
            <pc:docMk/>
            <pc:sldMk cId="3919705482" sldId="1256"/>
            <ac:spMk id="8" creationId="{23FA095C-706D-E096-C1AC-2F59A075016B}"/>
          </ac:spMkLst>
        </pc:spChg>
        <pc:spChg chg="mod">
          <ac:chgData name="Lukas Höper" userId="de687332-8d9c-4dd6-96d1-194812e21fbd" providerId="ADAL" clId="{DCA0E243-BE56-FA46-9D1D-1E47B03BF79C}" dt="2024-08-01T10:52:43.191" v="1844" actId="1076"/>
          <ac:spMkLst>
            <pc:docMk/>
            <pc:sldMk cId="3919705482" sldId="1256"/>
            <ac:spMk id="9" creationId="{1C15ED0C-4E3E-2F74-4214-82C9699D9E2A}"/>
          </ac:spMkLst>
        </pc:spChg>
        <pc:spChg chg="mod">
          <ac:chgData name="Lukas Höper" userId="de687332-8d9c-4dd6-96d1-194812e21fbd" providerId="ADAL" clId="{DCA0E243-BE56-FA46-9D1D-1E47B03BF79C}" dt="2024-08-01T10:52:43.191" v="1844" actId="1076"/>
          <ac:spMkLst>
            <pc:docMk/>
            <pc:sldMk cId="3919705482" sldId="1256"/>
            <ac:spMk id="10" creationId="{9662F2E4-A42E-3D2B-083A-64395FF4E86A}"/>
          </ac:spMkLst>
        </pc:spChg>
        <pc:spChg chg="mod">
          <ac:chgData name="Lukas Höper" userId="de687332-8d9c-4dd6-96d1-194812e21fbd" providerId="ADAL" clId="{DCA0E243-BE56-FA46-9D1D-1E47B03BF79C}" dt="2024-08-01T10:52:43.191" v="1844" actId="1076"/>
          <ac:spMkLst>
            <pc:docMk/>
            <pc:sldMk cId="3919705482" sldId="1256"/>
            <ac:spMk id="11" creationId="{4568D1DD-1142-D01D-41A2-12ED2B10B696}"/>
          </ac:spMkLst>
        </pc:spChg>
        <pc:spChg chg="mod">
          <ac:chgData name="Lukas Höper" userId="de687332-8d9c-4dd6-96d1-194812e21fbd" providerId="ADAL" clId="{DCA0E243-BE56-FA46-9D1D-1E47B03BF79C}" dt="2024-08-01T10:52:43.191" v="1844" actId="1076"/>
          <ac:spMkLst>
            <pc:docMk/>
            <pc:sldMk cId="3919705482" sldId="1256"/>
            <ac:spMk id="12" creationId="{AA40E2E7-F2DE-B22C-6E21-A4C02A5E328D}"/>
          </ac:spMkLst>
        </pc:spChg>
        <pc:spChg chg="add del mod">
          <ac:chgData name="Lukas Höper" userId="de687332-8d9c-4dd6-96d1-194812e21fbd" providerId="ADAL" clId="{DCA0E243-BE56-FA46-9D1D-1E47B03BF79C}" dt="2024-08-01T10:52:20.571" v="1841" actId="6264"/>
          <ac:spMkLst>
            <pc:docMk/>
            <pc:sldMk cId="3919705482" sldId="1256"/>
            <ac:spMk id="13" creationId="{285DB8D9-1EFD-0795-0E14-F8058D76D296}"/>
          </ac:spMkLst>
        </pc:spChg>
        <pc:spChg chg="add del mod">
          <ac:chgData name="Lukas Höper" userId="de687332-8d9c-4dd6-96d1-194812e21fbd" providerId="ADAL" clId="{DCA0E243-BE56-FA46-9D1D-1E47B03BF79C}" dt="2024-08-01T10:52:20.571" v="1841" actId="6264"/>
          <ac:spMkLst>
            <pc:docMk/>
            <pc:sldMk cId="3919705482" sldId="1256"/>
            <ac:spMk id="14" creationId="{A0E545AC-0356-EB1E-F525-FD6DB169681F}"/>
          </ac:spMkLst>
        </pc:spChg>
        <pc:spChg chg="add del mod ord">
          <ac:chgData name="Lukas Höper" userId="de687332-8d9c-4dd6-96d1-194812e21fbd" providerId="ADAL" clId="{DCA0E243-BE56-FA46-9D1D-1E47B03BF79C}" dt="2024-08-01T10:52:23.051" v="1842" actId="478"/>
          <ac:spMkLst>
            <pc:docMk/>
            <pc:sldMk cId="3919705482" sldId="1256"/>
            <ac:spMk id="15" creationId="{70016D98-BAD0-9B0B-0BF4-39A896184E96}"/>
          </ac:spMkLst>
        </pc:spChg>
        <pc:spChg chg="mod">
          <ac:chgData name="Lukas Höper" userId="de687332-8d9c-4dd6-96d1-194812e21fbd" providerId="ADAL" clId="{DCA0E243-BE56-FA46-9D1D-1E47B03BF79C}" dt="2024-08-01T10:52:43.191" v="1844" actId="1076"/>
          <ac:spMkLst>
            <pc:docMk/>
            <pc:sldMk cId="3919705482" sldId="1256"/>
            <ac:spMk id="20" creationId="{273A7CF0-8651-A6B2-B719-64DC1A4388C9}"/>
          </ac:spMkLst>
        </pc:spChg>
        <pc:spChg chg="mod">
          <ac:chgData name="Lukas Höper" userId="de687332-8d9c-4dd6-96d1-194812e21fbd" providerId="ADAL" clId="{DCA0E243-BE56-FA46-9D1D-1E47B03BF79C}" dt="2024-08-01T10:52:43.191" v="1844" actId="1076"/>
          <ac:spMkLst>
            <pc:docMk/>
            <pc:sldMk cId="3919705482" sldId="1256"/>
            <ac:spMk id="22" creationId="{26486115-F92B-7385-2A58-0B20918DEF30}"/>
          </ac:spMkLst>
        </pc:spChg>
        <pc:spChg chg="mod">
          <ac:chgData name="Lukas Höper" userId="de687332-8d9c-4dd6-96d1-194812e21fbd" providerId="ADAL" clId="{DCA0E243-BE56-FA46-9D1D-1E47B03BF79C}" dt="2024-08-01T10:52:43.191" v="1844" actId="1076"/>
          <ac:spMkLst>
            <pc:docMk/>
            <pc:sldMk cId="3919705482" sldId="1256"/>
            <ac:spMk id="23" creationId="{10D3D4FF-5EFF-AA00-456A-28EC54B03668}"/>
          </ac:spMkLst>
        </pc:spChg>
        <pc:spChg chg="mod">
          <ac:chgData name="Lukas Höper" userId="de687332-8d9c-4dd6-96d1-194812e21fbd" providerId="ADAL" clId="{DCA0E243-BE56-FA46-9D1D-1E47B03BF79C}" dt="2024-08-01T10:52:43.191" v="1844" actId="1076"/>
          <ac:spMkLst>
            <pc:docMk/>
            <pc:sldMk cId="3919705482" sldId="1256"/>
            <ac:spMk id="24" creationId="{59745E61-B679-9E56-C946-4497E019D168}"/>
          </ac:spMkLst>
        </pc:spChg>
        <pc:picChg chg="mod">
          <ac:chgData name="Lukas Höper" userId="de687332-8d9c-4dd6-96d1-194812e21fbd" providerId="ADAL" clId="{DCA0E243-BE56-FA46-9D1D-1E47B03BF79C}" dt="2024-08-01T10:52:43.191" v="1844" actId="1076"/>
          <ac:picMkLst>
            <pc:docMk/>
            <pc:sldMk cId="3919705482" sldId="1256"/>
            <ac:picMk id="7" creationId="{C810A5A7-DB57-C1A5-FB36-0E92C248E907}"/>
          </ac:picMkLst>
        </pc:picChg>
      </pc:sldChg>
      <pc:sldChg chg="addSp modSp mod">
        <pc:chgData name="Lukas Höper" userId="de687332-8d9c-4dd6-96d1-194812e21fbd" providerId="ADAL" clId="{DCA0E243-BE56-FA46-9D1D-1E47B03BF79C}" dt="2024-08-01T10:29:59.284" v="653" actId="13926"/>
        <pc:sldMkLst>
          <pc:docMk/>
          <pc:sldMk cId="781485670" sldId="1258"/>
        </pc:sldMkLst>
        <pc:spChg chg="mod">
          <ac:chgData name="Lukas Höper" userId="de687332-8d9c-4dd6-96d1-194812e21fbd" providerId="ADAL" clId="{DCA0E243-BE56-FA46-9D1D-1E47B03BF79C}" dt="2024-08-01T10:29:59.284" v="653" actId="13926"/>
          <ac:spMkLst>
            <pc:docMk/>
            <pc:sldMk cId="781485670" sldId="1258"/>
            <ac:spMk id="3" creationId="{CC873D9E-37CF-9C1C-8130-A3C87B1CD3B0}"/>
          </ac:spMkLst>
        </pc:spChg>
        <pc:spChg chg="mod">
          <ac:chgData name="Lukas Höper" userId="de687332-8d9c-4dd6-96d1-194812e21fbd" providerId="ADAL" clId="{DCA0E243-BE56-FA46-9D1D-1E47B03BF79C}" dt="2024-08-01T10:07:24.869" v="320" actId="1076"/>
          <ac:spMkLst>
            <pc:docMk/>
            <pc:sldMk cId="781485670" sldId="1258"/>
            <ac:spMk id="5" creationId="{2D83624D-0519-BEB4-7403-CADD2E93573C}"/>
          </ac:spMkLst>
        </pc:spChg>
        <pc:spChg chg="mod">
          <ac:chgData name="Lukas Höper" userId="de687332-8d9c-4dd6-96d1-194812e21fbd" providerId="ADAL" clId="{DCA0E243-BE56-FA46-9D1D-1E47B03BF79C}" dt="2024-08-01T10:07:24.869" v="320" actId="1076"/>
          <ac:spMkLst>
            <pc:docMk/>
            <pc:sldMk cId="781485670" sldId="1258"/>
            <ac:spMk id="6" creationId="{FB5A97F9-D649-E5F2-C74C-B7E47C5B125C}"/>
          </ac:spMkLst>
        </pc:spChg>
        <pc:spChg chg="mod">
          <ac:chgData name="Lukas Höper" userId="de687332-8d9c-4dd6-96d1-194812e21fbd" providerId="ADAL" clId="{DCA0E243-BE56-FA46-9D1D-1E47B03BF79C}" dt="2024-08-01T10:07:24.869" v="320" actId="1076"/>
          <ac:spMkLst>
            <pc:docMk/>
            <pc:sldMk cId="781485670" sldId="1258"/>
            <ac:spMk id="7" creationId="{B933E9BD-59F4-7B94-5EB8-5AD73894F46D}"/>
          </ac:spMkLst>
        </pc:spChg>
        <pc:spChg chg="mod">
          <ac:chgData name="Lukas Höper" userId="de687332-8d9c-4dd6-96d1-194812e21fbd" providerId="ADAL" clId="{DCA0E243-BE56-FA46-9D1D-1E47B03BF79C}" dt="2024-08-01T10:07:24.869" v="320" actId="1076"/>
          <ac:spMkLst>
            <pc:docMk/>
            <pc:sldMk cId="781485670" sldId="1258"/>
            <ac:spMk id="8" creationId="{EA081519-A290-0099-6058-535523BF0080}"/>
          </ac:spMkLst>
        </pc:spChg>
        <pc:spChg chg="mod">
          <ac:chgData name="Lukas Höper" userId="de687332-8d9c-4dd6-96d1-194812e21fbd" providerId="ADAL" clId="{DCA0E243-BE56-FA46-9D1D-1E47B03BF79C}" dt="2024-08-01T10:07:24.869" v="320" actId="1076"/>
          <ac:spMkLst>
            <pc:docMk/>
            <pc:sldMk cId="781485670" sldId="1258"/>
            <ac:spMk id="9" creationId="{4EDB7C5F-1A26-5DAD-0A44-041808ACBDA0}"/>
          </ac:spMkLst>
        </pc:spChg>
        <pc:spChg chg="mod">
          <ac:chgData name="Lukas Höper" userId="de687332-8d9c-4dd6-96d1-194812e21fbd" providerId="ADAL" clId="{DCA0E243-BE56-FA46-9D1D-1E47B03BF79C}" dt="2024-08-01T10:07:24.869" v="320" actId="1076"/>
          <ac:spMkLst>
            <pc:docMk/>
            <pc:sldMk cId="781485670" sldId="1258"/>
            <ac:spMk id="10" creationId="{A02C7512-4ECB-11FF-A3FF-74C0E0447D7C}"/>
          </ac:spMkLst>
        </pc:spChg>
        <pc:spChg chg="mod">
          <ac:chgData name="Lukas Höper" userId="de687332-8d9c-4dd6-96d1-194812e21fbd" providerId="ADAL" clId="{DCA0E243-BE56-FA46-9D1D-1E47B03BF79C}" dt="2024-08-01T10:07:24.869" v="320" actId="1076"/>
          <ac:spMkLst>
            <pc:docMk/>
            <pc:sldMk cId="781485670" sldId="1258"/>
            <ac:spMk id="11" creationId="{BFA84289-3B68-EC93-2A81-C9D15074D9C8}"/>
          </ac:spMkLst>
        </pc:spChg>
        <pc:spChg chg="mod">
          <ac:chgData name="Lukas Höper" userId="de687332-8d9c-4dd6-96d1-194812e21fbd" providerId="ADAL" clId="{DCA0E243-BE56-FA46-9D1D-1E47B03BF79C}" dt="2024-08-01T10:07:24.869" v="320" actId="1076"/>
          <ac:spMkLst>
            <pc:docMk/>
            <pc:sldMk cId="781485670" sldId="1258"/>
            <ac:spMk id="12" creationId="{E778406E-63E3-B1CF-B6A6-F0067ADFC805}"/>
          </ac:spMkLst>
        </pc:spChg>
        <pc:spChg chg="add mod">
          <ac:chgData name="Lukas Höper" userId="de687332-8d9c-4dd6-96d1-194812e21fbd" providerId="ADAL" clId="{DCA0E243-BE56-FA46-9D1D-1E47B03BF79C}" dt="2024-08-01T10:29:45.733" v="618" actId="13926"/>
          <ac:spMkLst>
            <pc:docMk/>
            <pc:sldMk cId="781485670" sldId="1258"/>
            <ac:spMk id="13" creationId="{B3C86142-D7A6-8F41-297B-B4C7ED59B793}"/>
          </ac:spMkLst>
        </pc:spChg>
      </pc:sldChg>
      <pc:sldChg chg="addSp delSp modSp new mod modAnim">
        <pc:chgData name="Lukas Höper" userId="de687332-8d9c-4dd6-96d1-194812e21fbd" providerId="ADAL" clId="{DCA0E243-BE56-FA46-9D1D-1E47B03BF79C}" dt="2024-08-01T11:02:30.597" v="2388" actId="790"/>
        <pc:sldMkLst>
          <pc:docMk/>
          <pc:sldMk cId="709810515" sldId="1259"/>
        </pc:sldMkLst>
        <pc:spChg chg="mod">
          <ac:chgData name="Lukas Höper" userId="de687332-8d9c-4dd6-96d1-194812e21fbd" providerId="ADAL" clId="{DCA0E243-BE56-FA46-9D1D-1E47B03BF79C}" dt="2024-08-01T11:02:30.597" v="2388" actId="790"/>
          <ac:spMkLst>
            <pc:docMk/>
            <pc:sldMk cId="709810515" sldId="1259"/>
            <ac:spMk id="2" creationId="{54819EDF-49FF-2F50-E196-C4F917DBF6CC}"/>
          </ac:spMkLst>
        </pc:spChg>
        <pc:spChg chg="del">
          <ac:chgData name="Lukas Höper" userId="de687332-8d9c-4dd6-96d1-194812e21fbd" providerId="ADAL" clId="{DCA0E243-BE56-FA46-9D1D-1E47B03BF79C}" dt="2024-08-01T11:00:20.677" v="2213" actId="478"/>
          <ac:spMkLst>
            <pc:docMk/>
            <pc:sldMk cId="709810515" sldId="1259"/>
            <ac:spMk id="3" creationId="{F30C1B8D-AD73-B24D-64A8-1AEFD504F0E9}"/>
          </ac:spMkLst>
        </pc:spChg>
        <pc:spChg chg="mod">
          <ac:chgData name="Lukas Höper" userId="de687332-8d9c-4dd6-96d1-194812e21fbd" providerId="ADAL" clId="{DCA0E243-BE56-FA46-9D1D-1E47B03BF79C}" dt="2024-08-01T11:02:30.597" v="2388" actId="790"/>
          <ac:spMkLst>
            <pc:docMk/>
            <pc:sldMk cId="709810515" sldId="1259"/>
            <ac:spMk id="4" creationId="{06135F5C-C4BF-0908-AAEC-DBDC5FD2817C}"/>
          </ac:spMkLst>
        </pc:spChg>
        <pc:spChg chg="add mod">
          <ac:chgData name="Lukas Höper" userId="de687332-8d9c-4dd6-96d1-194812e21fbd" providerId="ADAL" clId="{DCA0E243-BE56-FA46-9D1D-1E47B03BF79C}" dt="2024-08-01T11:02:30.597" v="2388" actId="790"/>
          <ac:spMkLst>
            <pc:docMk/>
            <pc:sldMk cId="709810515" sldId="1259"/>
            <ac:spMk id="5" creationId="{8DDEEFB7-E0AF-F28B-A725-85B97895FA54}"/>
          </ac:spMkLst>
        </pc:spChg>
        <pc:spChg chg="add mod">
          <ac:chgData name="Lukas Höper" userId="de687332-8d9c-4dd6-96d1-194812e21fbd" providerId="ADAL" clId="{DCA0E243-BE56-FA46-9D1D-1E47B03BF79C}" dt="2024-08-01T11:02:30.597" v="2388" actId="790"/>
          <ac:spMkLst>
            <pc:docMk/>
            <pc:sldMk cId="709810515" sldId="1259"/>
            <ac:spMk id="6" creationId="{8150BC70-C64F-9815-77C2-84E1BFCB21DC}"/>
          </ac:spMkLst>
        </pc:spChg>
        <pc:spChg chg="add mod">
          <ac:chgData name="Lukas Höper" userId="de687332-8d9c-4dd6-96d1-194812e21fbd" providerId="ADAL" clId="{DCA0E243-BE56-FA46-9D1D-1E47B03BF79C}" dt="2024-08-01T11:02:30.597" v="2388" actId="790"/>
          <ac:spMkLst>
            <pc:docMk/>
            <pc:sldMk cId="709810515" sldId="1259"/>
            <ac:spMk id="7" creationId="{0D5553A5-02DB-D340-B1BE-F55A129B76AE}"/>
          </ac:spMkLst>
        </pc:spChg>
        <pc:spChg chg="add mod">
          <ac:chgData name="Lukas Höper" userId="de687332-8d9c-4dd6-96d1-194812e21fbd" providerId="ADAL" clId="{DCA0E243-BE56-FA46-9D1D-1E47B03BF79C}" dt="2024-08-01T11:02:30.597" v="2388" actId="790"/>
          <ac:spMkLst>
            <pc:docMk/>
            <pc:sldMk cId="709810515" sldId="1259"/>
            <ac:spMk id="8" creationId="{D68204D3-197B-5B63-CF07-5A90DA947DAD}"/>
          </ac:spMkLst>
        </pc:spChg>
        <pc:spChg chg="add mod">
          <ac:chgData name="Lukas Höper" userId="de687332-8d9c-4dd6-96d1-194812e21fbd" providerId="ADAL" clId="{DCA0E243-BE56-FA46-9D1D-1E47B03BF79C}" dt="2024-08-01T11:02:30.597" v="2388" actId="790"/>
          <ac:spMkLst>
            <pc:docMk/>
            <pc:sldMk cId="709810515" sldId="1259"/>
            <ac:spMk id="9" creationId="{F5023F2D-3876-6B1C-2234-EA52D6096E9E}"/>
          </ac:spMkLst>
        </pc:spChg>
        <pc:spChg chg="add mod">
          <ac:chgData name="Lukas Höper" userId="de687332-8d9c-4dd6-96d1-194812e21fbd" providerId="ADAL" clId="{DCA0E243-BE56-FA46-9D1D-1E47B03BF79C}" dt="2024-08-01T11:02:30.597" v="2388" actId="790"/>
          <ac:spMkLst>
            <pc:docMk/>
            <pc:sldMk cId="709810515" sldId="1259"/>
            <ac:spMk id="10" creationId="{AEF9879A-1561-FC40-8705-9CA9C4D07F00}"/>
          </ac:spMkLst>
        </pc:spChg>
        <pc:spChg chg="add mod">
          <ac:chgData name="Lukas Höper" userId="de687332-8d9c-4dd6-96d1-194812e21fbd" providerId="ADAL" clId="{DCA0E243-BE56-FA46-9D1D-1E47B03BF79C}" dt="2024-08-01T11:02:30.597" v="2388" actId="790"/>
          <ac:spMkLst>
            <pc:docMk/>
            <pc:sldMk cId="709810515" sldId="1259"/>
            <ac:spMk id="11" creationId="{7880A63C-55AF-C338-9E28-1C400650EA61}"/>
          </ac:spMkLst>
        </pc:spChg>
        <pc:spChg chg="add mod">
          <ac:chgData name="Lukas Höper" userId="de687332-8d9c-4dd6-96d1-194812e21fbd" providerId="ADAL" clId="{DCA0E243-BE56-FA46-9D1D-1E47B03BF79C}" dt="2024-08-01T11:02:30.597" v="2388" actId="790"/>
          <ac:spMkLst>
            <pc:docMk/>
            <pc:sldMk cId="709810515" sldId="1259"/>
            <ac:spMk id="12" creationId="{1659AAB8-5844-10C4-AE91-D14BEB29AD52}"/>
          </ac:spMkLst>
        </pc:spChg>
        <pc:spChg chg="add mod">
          <ac:chgData name="Lukas Höper" userId="de687332-8d9c-4dd6-96d1-194812e21fbd" providerId="ADAL" clId="{DCA0E243-BE56-FA46-9D1D-1E47B03BF79C}" dt="2024-08-01T11:02:30.597" v="2388" actId="790"/>
          <ac:spMkLst>
            <pc:docMk/>
            <pc:sldMk cId="709810515" sldId="1259"/>
            <ac:spMk id="13" creationId="{5942F433-7A88-9A1F-C190-6B71C7D8A24D}"/>
          </ac:spMkLst>
        </pc:spChg>
      </pc:sldChg>
      <pc:sldChg chg="modSp new mod">
        <pc:chgData name="Lukas Höper" userId="de687332-8d9c-4dd6-96d1-194812e21fbd" providerId="ADAL" clId="{DCA0E243-BE56-FA46-9D1D-1E47B03BF79C}" dt="2024-08-01T11:00:42.373" v="2257" actId="13926"/>
        <pc:sldMkLst>
          <pc:docMk/>
          <pc:sldMk cId="3589419380" sldId="1260"/>
        </pc:sldMkLst>
        <pc:spChg chg="mod">
          <ac:chgData name="Lukas Höper" userId="de687332-8d9c-4dd6-96d1-194812e21fbd" providerId="ADAL" clId="{DCA0E243-BE56-FA46-9D1D-1E47B03BF79C}" dt="2024-08-01T11:00:42.373" v="2257" actId="13926"/>
          <ac:spMkLst>
            <pc:docMk/>
            <pc:sldMk cId="3589419380" sldId="1260"/>
            <ac:spMk id="2" creationId="{92122822-3873-EF61-DAA3-E2855E7677B2}"/>
          </ac:spMkLst>
        </pc:spChg>
      </pc:sldChg>
      <pc:sldChg chg="addSp delSp modSp new mod chgLayout">
        <pc:chgData name="Lukas Höper" userId="de687332-8d9c-4dd6-96d1-194812e21fbd" providerId="ADAL" clId="{DCA0E243-BE56-FA46-9D1D-1E47B03BF79C}" dt="2024-08-01T11:45:57.104" v="3018" actId="1076"/>
        <pc:sldMkLst>
          <pc:docMk/>
          <pc:sldMk cId="3688318436" sldId="1261"/>
        </pc:sldMkLst>
        <pc:spChg chg="mod ord">
          <ac:chgData name="Lukas Höper" userId="de687332-8d9c-4dd6-96d1-194812e21fbd" providerId="ADAL" clId="{DCA0E243-BE56-FA46-9D1D-1E47B03BF79C}" dt="2024-08-01T11:29:40.929" v="2681" actId="20577"/>
          <ac:spMkLst>
            <pc:docMk/>
            <pc:sldMk cId="3688318436" sldId="1261"/>
            <ac:spMk id="2" creationId="{7BAA23F8-519A-9D63-C003-D80512C69D2B}"/>
          </ac:spMkLst>
        </pc:spChg>
        <pc:spChg chg="del mod">
          <ac:chgData name="Lukas Höper" userId="de687332-8d9c-4dd6-96d1-194812e21fbd" providerId="ADAL" clId="{DCA0E243-BE56-FA46-9D1D-1E47B03BF79C}" dt="2024-08-01T11:05:32.453" v="2536" actId="478"/>
          <ac:spMkLst>
            <pc:docMk/>
            <pc:sldMk cId="3688318436" sldId="1261"/>
            <ac:spMk id="3" creationId="{56C47371-7B60-7D4C-536A-70FBD29B0ADC}"/>
          </ac:spMkLst>
        </pc:spChg>
        <pc:spChg chg="mod ord">
          <ac:chgData name="Lukas Höper" userId="de687332-8d9c-4dd6-96d1-194812e21fbd" providerId="ADAL" clId="{DCA0E243-BE56-FA46-9D1D-1E47B03BF79C}" dt="2024-08-01T11:24:28.713" v="2537" actId="6264"/>
          <ac:spMkLst>
            <pc:docMk/>
            <pc:sldMk cId="3688318436" sldId="1261"/>
            <ac:spMk id="4" creationId="{91F87109-4577-BD95-E0EC-82F4CFD46FB6}"/>
          </ac:spMkLst>
        </pc:spChg>
        <pc:spChg chg="add del mod">
          <ac:chgData name="Lukas Höper" userId="de687332-8d9c-4dd6-96d1-194812e21fbd" providerId="ADAL" clId="{DCA0E243-BE56-FA46-9D1D-1E47B03BF79C}" dt="2024-08-01T11:24:28.713" v="2537" actId="6264"/>
          <ac:spMkLst>
            <pc:docMk/>
            <pc:sldMk cId="3688318436" sldId="1261"/>
            <ac:spMk id="5" creationId="{906E3ADF-442F-9852-DB21-B050311C3E6C}"/>
          </ac:spMkLst>
        </pc:spChg>
        <pc:spChg chg="add del mod">
          <ac:chgData name="Lukas Höper" userId="de687332-8d9c-4dd6-96d1-194812e21fbd" providerId="ADAL" clId="{DCA0E243-BE56-FA46-9D1D-1E47B03BF79C}" dt="2024-08-01T11:24:28.713" v="2537" actId="6264"/>
          <ac:spMkLst>
            <pc:docMk/>
            <pc:sldMk cId="3688318436" sldId="1261"/>
            <ac:spMk id="6" creationId="{6ED9326A-053D-1DE9-2AC9-0BA62D3B1C54}"/>
          </ac:spMkLst>
        </pc:spChg>
        <pc:spChg chg="add del mod ord">
          <ac:chgData name="Lukas Höper" userId="de687332-8d9c-4dd6-96d1-194812e21fbd" providerId="ADAL" clId="{DCA0E243-BE56-FA46-9D1D-1E47B03BF79C}" dt="2024-08-01T11:25:42.262" v="2538" actId="478"/>
          <ac:spMkLst>
            <pc:docMk/>
            <pc:sldMk cId="3688318436" sldId="1261"/>
            <ac:spMk id="7" creationId="{121D5EED-AB7A-86FB-4DEA-F86D0B4FE216}"/>
          </ac:spMkLst>
        </pc:spChg>
        <pc:spChg chg="add mod">
          <ac:chgData name="Lukas Höper" userId="de687332-8d9c-4dd6-96d1-194812e21fbd" providerId="ADAL" clId="{DCA0E243-BE56-FA46-9D1D-1E47B03BF79C}" dt="2024-08-01T11:45:52.255" v="3016" actId="1076"/>
          <ac:spMkLst>
            <pc:docMk/>
            <pc:sldMk cId="3688318436" sldId="1261"/>
            <ac:spMk id="12" creationId="{EB4FCABD-EED0-77BA-EC95-B9BA57C2148E}"/>
          </ac:spMkLst>
        </pc:spChg>
        <pc:spChg chg="add del mod">
          <ac:chgData name="Lukas Höper" userId="de687332-8d9c-4dd6-96d1-194812e21fbd" providerId="ADAL" clId="{DCA0E243-BE56-FA46-9D1D-1E47B03BF79C}" dt="2024-08-01T11:26:56.447" v="2555" actId="478"/>
          <ac:spMkLst>
            <pc:docMk/>
            <pc:sldMk cId="3688318436" sldId="1261"/>
            <ac:spMk id="13" creationId="{59B9C502-2E51-BBA0-0263-0A1FBD6CECE7}"/>
          </ac:spMkLst>
        </pc:spChg>
        <pc:spChg chg="add mod">
          <ac:chgData name="Lukas Höper" userId="de687332-8d9c-4dd6-96d1-194812e21fbd" providerId="ADAL" clId="{DCA0E243-BE56-FA46-9D1D-1E47B03BF79C}" dt="2024-08-01T11:45:52.255" v="3016" actId="1076"/>
          <ac:spMkLst>
            <pc:docMk/>
            <pc:sldMk cId="3688318436" sldId="1261"/>
            <ac:spMk id="18" creationId="{D209B3B9-2359-8FDD-C0EB-3390F548FF1B}"/>
          </ac:spMkLst>
        </pc:spChg>
        <pc:spChg chg="add mod">
          <ac:chgData name="Lukas Höper" userId="de687332-8d9c-4dd6-96d1-194812e21fbd" providerId="ADAL" clId="{DCA0E243-BE56-FA46-9D1D-1E47B03BF79C}" dt="2024-08-01T11:45:52.255" v="3016" actId="1076"/>
          <ac:spMkLst>
            <pc:docMk/>
            <pc:sldMk cId="3688318436" sldId="1261"/>
            <ac:spMk id="19" creationId="{4B9C4CCE-ED55-1F7E-ED5E-61A179BA96AA}"/>
          </ac:spMkLst>
        </pc:spChg>
        <pc:spChg chg="add mod">
          <ac:chgData name="Lukas Höper" userId="de687332-8d9c-4dd6-96d1-194812e21fbd" providerId="ADAL" clId="{DCA0E243-BE56-FA46-9D1D-1E47B03BF79C}" dt="2024-08-01T11:45:52.255" v="3016" actId="1076"/>
          <ac:spMkLst>
            <pc:docMk/>
            <pc:sldMk cId="3688318436" sldId="1261"/>
            <ac:spMk id="20" creationId="{02B40489-3B74-8EC8-2963-2D150CA0CB24}"/>
          </ac:spMkLst>
        </pc:spChg>
        <pc:spChg chg="add mod">
          <ac:chgData name="Lukas Höper" userId="de687332-8d9c-4dd6-96d1-194812e21fbd" providerId="ADAL" clId="{DCA0E243-BE56-FA46-9D1D-1E47B03BF79C}" dt="2024-08-01T11:45:52.255" v="3016" actId="1076"/>
          <ac:spMkLst>
            <pc:docMk/>
            <pc:sldMk cId="3688318436" sldId="1261"/>
            <ac:spMk id="21" creationId="{1F909923-380C-E4B6-85EA-47CF95C708A9}"/>
          </ac:spMkLst>
        </pc:spChg>
        <pc:spChg chg="add mod">
          <ac:chgData name="Lukas Höper" userId="de687332-8d9c-4dd6-96d1-194812e21fbd" providerId="ADAL" clId="{DCA0E243-BE56-FA46-9D1D-1E47B03BF79C}" dt="2024-08-01T11:45:52.255" v="3016" actId="1076"/>
          <ac:spMkLst>
            <pc:docMk/>
            <pc:sldMk cId="3688318436" sldId="1261"/>
            <ac:spMk id="22" creationId="{64A1B064-6EAA-B4A6-FD96-F0615B43CF08}"/>
          </ac:spMkLst>
        </pc:spChg>
        <pc:spChg chg="add mod">
          <ac:chgData name="Lukas Höper" userId="de687332-8d9c-4dd6-96d1-194812e21fbd" providerId="ADAL" clId="{DCA0E243-BE56-FA46-9D1D-1E47B03BF79C}" dt="2024-08-01T11:45:52.255" v="3016" actId="1076"/>
          <ac:spMkLst>
            <pc:docMk/>
            <pc:sldMk cId="3688318436" sldId="1261"/>
            <ac:spMk id="23" creationId="{277789EE-0239-D474-BC87-607CCEE652F9}"/>
          </ac:spMkLst>
        </pc:spChg>
        <pc:spChg chg="add mod">
          <ac:chgData name="Lukas Höper" userId="de687332-8d9c-4dd6-96d1-194812e21fbd" providerId="ADAL" clId="{DCA0E243-BE56-FA46-9D1D-1E47B03BF79C}" dt="2024-08-01T11:37:47.459" v="2884"/>
          <ac:spMkLst>
            <pc:docMk/>
            <pc:sldMk cId="3688318436" sldId="1261"/>
            <ac:spMk id="24" creationId="{B79610F9-22DE-39EE-C62F-EDA2968E8371}"/>
          </ac:spMkLst>
        </pc:spChg>
        <pc:spChg chg="add mod">
          <ac:chgData name="Lukas Höper" userId="de687332-8d9c-4dd6-96d1-194812e21fbd" providerId="ADAL" clId="{DCA0E243-BE56-FA46-9D1D-1E47B03BF79C}" dt="2024-08-01T11:45:52.255" v="3016" actId="1076"/>
          <ac:spMkLst>
            <pc:docMk/>
            <pc:sldMk cId="3688318436" sldId="1261"/>
            <ac:spMk id="25" creationId="{79C8EC44-08EB-6C3C-8444-FA94B40E8528}"/>
          </ac:spMkLst>
        </pc:spChg>
        <pc:spChg chg="add mod">
          <ac:chgData name="Lukas Höper" userId="de687332-8d9c-4dd6-96d1-194812e21fbd" providerId="ADAL" clId="{DCA0E243-BE56-FA46-9D1D-1E47B03BF79C}" dt="2024-08-01T11:45:57.104" v="3018" actId="1076"/>
          <ac:spMkLst>
            <pc:docMk/>
            <pc:sldMk cId="3688318436" sldId="1261"/>
            <ac:spMk id="26" creationId="{AFF509FC-F6CB-75CE-DEF4-7FA8703F7794}"/>
          </ac:spMkLst>
        </pc:spChg>
        <pc:picChg chg="add mod">
          <ac:chgData name="Lukas Höper" userId="de687332-8d9c-4dd6-96d1-194812e21fbd" providerId="ADAL" clId="{DCA0E243-BE56-FA46-9D1D-1E47B03BF79C}" dt="2024-08-01T11:45:52.255" v="3016" actId="1076"/>
          <ac:picMkLst>
            <pc:docMk/>
            <pc:sldMk cId="3688318436" sldId="1261"/>
            <ac:picMk id="9" creationId="{AEA03E3A-81E6-4218-A2BE-33B36940EA7E}"/>
          </ac:picMkLst>
        </pc:picChg>
        <pc:picChg chg="add mod">
          <ac:chgData name="Lukas Höper" userId="de687332-8d9c-4dd6-96d1-194812e21fbd" providerId="ADAL" clId="{DCA0E243-BE56-FA46-9D1D-1E47B03BF79C}" dt="2024-08-01T11:45:52.255" v="3016" actId="1076"/>
          <ac:picMkLst>
            <pc:docMk/>
            <pc:sldMk cId="3688318436" sldId="1261"/>
            <ac:picMk id="11" creationId="{2D76C439-9D41-7591-8BE9-48D79DC6881D}"/>
          </ac:picMkLst>
        </pc:picChg>
        <pc:picChg chg="add mod">
          <ac:chgData name="Lukas Höper" userId="de687332-8d9c-4dd6-96d1-194812e21fbd" providerId="ADAL" clId="{DCA0E243-BE56-FA46-9D1D-1E47B03BF79C}" dt="2024-08-01T11:45:52.255" v="3016" actId="1076"/>
          <ac:picMkLst>
            <pc:docMk/>
            <pc:sldMk cId="3688318436" sldId="1261"/>
            <ac:picMk id="15" creationId="{4F564D09-9424-0868-1F58-33139C958329}"/>
          </ac:picMkLst>
        </pc:picChg>
        <pc:picChg chg="add mod">
          <ac:chgData name="Lukas Höper" userId="de687332-8d9c-4dd6-96d1-194812e21fbd" providerId="ADAL" clId="{DCA0E243-BE56-FA46-9D1D-1E47B03BF79C}" dt="2024-08-01T11:45:52.255" v="3016" actId="1076"/>
          <ac:picMkLst>
            <pc:docMk/>
            <pc:sldMk cId="3688318436" sldId="1261"/>
            <ac:picMk id="17" creationId="{B67C921D-1B0A-06E2-924F-01C73E8B4586}"/>
          </ac:picMkLst>
        </pc:picChg>
      </pc:sldChg>
      <pc:sldChg chg="modSp new mod">
        <pc:chgData name="Lukas Höper" userId="de687332-8d9c-4dd6-96d1-194812e21fbd" providerId="ADAL" clId="{DCA0E243-BE56-FA46-9D1D-1E47B03BF79C}" dt="2024-08-01T11:59:37.587" v="3388" actId="20577"/>
        <pc:sldMkLst>
          <pc:docMk/>
          <pc:sldMk cId="1491656842" sldId="1262"/>
        </pc:sldMkLst>
        <pc:spChg chg="mod">
          <ac:chgData name="Lukas Höper" userId="de687332-8d9c-4dd6-96d1-194812e21fbd" providerId="ADAL" clId="{DCA0E243-BE56-FA46-9D1D-1E47B03BF79C}" dt="2024-08-01T11:46:22.504" v="3020"/>
          <ac:spMkLst>
            <pc:docMk/>
            <pc:sldMk cId="1491656842" sldId="1262"/>
            <ac:spMk id="2" creationId="{21B9C8F2-8227-71CA-A051-CECA2CFBCB86}"/>
          </ac:spMkLst>
        </pc:spChg>
        <pc:spChg chg="mod">
          <ac:chgData name="Lukas Höper" userId="de687332-8d9c-4dd6-96d1-194812e21fbd" providerId="ADAL" clId="{DCA0E243-BE56-FA46-9D1D-1E47B03BF79C}" dt="2024-08-01T11:59:37.587" v="3388" actId="20577"/>
          <ac:spMkLst>
            <pc:docMk/>
            <pc:sldMk cId="1491656842" sldId="1262"/>
            <ac:spMk id="3" creationId="{D49C03E4-2719-70CA-EBD7-A1BABBE55F99}"/>
          </ac:spMkLst>
        </pc:spChg>
      </pc:sldChg>
      <pc:sldChg chg="modSp new mod">
        <pc:chgData name="Lukas Höper" userId="de687332-8d9c-4dd6-96d1-194812e21fbd" providerId="ADAL" clId="{DCA0E243-BE56-FA46-9D1D-1E47B03BF79C}" dt="2024-08-01T11:56:23.974" v="3306" actId="20577"/>
        <pc:sldMkLst>
          <pc:docMk/>
          <pc:sldMk cId="4197401077" sldId="1263"/>
        </pc:sldMkLst>
        <pc:spChg chg="mod">
          <ac:chgData name="Lukas Höper" userId="de687332-8d9c-4dd6-96d1-194812e21fbd" providerId="ADAL" clId="{DCA0E243-BE56-FA46-9D1D-1E47B03BF79C}" dt="2024-08-01T11:55:23.878" v="3117" actId="20577"/>
          <ac:spMkLst>
            <pc:docMk/>
            <pc:sldMk cId="4197401077" sldId="1263"/>
            <ac:spMk id="2" creationId="{7794FDEA-FDD6-35D1-B1E2-FE27AD00283E}"/>
          </ac:spMkLst>
        </pc:spChg>
        <pc:spChg chg="mod">
          <ac:chgData name="Lukas Höper" userId="de687332-8d9c-4dd6-96d1-194812e21fbd" providerId="ADAL" clId="{DCA0E243-BE56-FA46-9D1D-1E47B03BF79C}" dt="2024-08-01T11:56:23.974" v="3306" actId="20577"/>
          <ac:spMkLst>
            <pc:docMk/>
            <pc:sldMk cId="4197401077" sldId="1263"/>
            <ac:spMk id="3" creationId="{FE22DF63-0A0F-B4A8-1632-1178D09342A4}"/>
          </ac:spMkLst>
        </pc:spChg>
      </pc:sldChg>
      <pc:sldChg chg="modSp new mod">
        <pc:chgData name="Lukas Höper" userId="de687332-8d9c-4dd6-96d1-194812e21fbd" providerId="ADAL" clId="{DCA0E243-BE56-FA46-9D1D-1E47B03BF79C}" dt="2024-08-01T11:56:50.736" v="3334" actId="20577"/>
        <pc:sldMkLst>
          <pc:docMk/>
          <pc:sldMk cId="3275186266" sldId="1264"/>
        </pc:sldMkLst>
        <pc:spChg chg="mod">
          <ac:chgData name="Lukas Höper" userId="de687332-8d9c-4dd6-96d1-194812e21fbd" providerId="ADAL" clId="{DCA0E243-BE56-FA46-9D1D-1E47B03BF79C}" dt="2024-08-01T11:56:50.736" v="3334" actId="20577"/>
          <ac:spMkLst>
            <pc:docMk/>
            <pc:sldMk cId="3275186266" sldId="1264"/>
            <ac:spMk id="2" creationId="{3105DA44-6DB2-3DED-08EC-47915C1271B9}"/>
          </ac:spMkLst>
        </pc:spChg>
      </pc:sldChg>
      <pc:sldChg chg="modSp new mod">
        <pc:chgData name="Lukas Höper" userId="de687332-8d9c-4dd6-96d1-194812e21fbd" providerId="ADAL" clId="{DCA0E243-BE56-FA46-9D1D-1E47B03BF79C}" dt="2024-08-01T12:22:09.009" v="3637" actId="20577"/>
        <pc:sldMkLst>
          <pc:docMk/>
          <pc:sldMk cId="2318061961" sldId="1265"/>
        </pc:sldMkLst>
        <pc:spChg chg="mod">
          <ac:chgData name="Lukas Höper" userId="de687332-8d9c-4dd6-96d1-194812e21fbd" providerId="ADAL" clId="{DCA0E243-BE56-FA46-9D1D-1E47B03BF79C}" dt="2024-08-01T12:22:09.009" v="3637" actId="20577"/>
          <ac:spMkLst>
            <pc:docMk/>
            <pc:sldMk cId="2318061961" sldId="1265"/>
            <ac:spMk id="2" creationId="{74F6EEB5-8A55-AB74-FA23-809B0BD168E4}"/>
          </ac:spMkLst>
        </pc:spChg>
      </pc:sldChg>
    </pc:docChg>
  </pc:docChgLst>
  <pc:docChgLst>
    <pc:chgData name="Lukas Höper" userId="de687332-8d9c-4dd6-96d1-194812e21fbd" providerId="ADAL" clId="{7E299C8E-9EFC-3347-8458-FCD1C454E568}"/>
    <pc:docChg chg="undo custSel addSld modSld modSection">
      <pc:chgData name="Lukas Höper" userId="de687332-8d9c-4dd6-96d1-194812e21fbd" providerId="ADAL" clId="{7E299C8E-9EFC-3347-8458-FCD1C454E568}" dt="2024-08-30T09:38:31.526" v="2428"/>
      <pc:docMkLst>
        <pc:docMk/>
      </pc:docMkLst>
      <pc:sldChg chg="addSp delSp modSp mod modAnim">
        <pc:chgData name="Lukas Höper" userId="de687332-8d9c-4dd6-96d1-194812e21fbd" providerId="ADAL" clId="{7E299C8E-9EFC-3347-8458-FCD1C454E568}" dt="2024-08-30T09:37:02.824" v="2409"/>
        <pc:sldMkLst>
          <pc:docMk/>
          <pc:sldMk cId="484578832" sldId="316"/>
        </pc:sldMkLst>
        <pc:spChg chg="add mod">
          <ac:chgData name="Lukas Höper" userId="de687332-8d9c-4dd6-96d1-194812e21fbd" providerId="ADAL" clId="{7E299C8E-9EFC-3347-8458-FCD1C454E568}" dt="2024-08-30T06:46:23.742" v="356"/>
          <ac:spMkLst>
            <pc:docMk/>
            <pc:sldMk cId="484578832" sldId="316"/>
            <ac:spMk id="2" creationId="{44176F00-B464-2F34-5272-2304833FBF70}"/>
          </ac:spMkLst>
        </pc:spChg>
        <pc:spChg chg="add del mod">
          <ac:chgData name="Lukas Höper" userId="de687332-8d9c-4dd6-96d1-194812e21fbd" providerId="ADAL" clId="{7E299C8E-9EFC-3347-8458-FCD1C454E568}" dt="2024-08-30T06:53:46.659" v="426" actId="478"/>
          <ac:spMkLst>
            <pc:docMk/>
            <pc:sldMk cId="484578832" sldId="316"/>
            <ac:spMk id="3" creationId="{232579D3-6C30-A952-2320-F206E00858E7}"/>
          </ac:spMkLst>
        </pc:spChg>
        <pc:spChg chg="add mod">
          <ac:chgData name="Lukas Höper" userId="de687332-8d9c-4dd6-96d1-194812e21fbd" providerId="ADAL" clId="{7E299C8E-9EFC-3347-8458-FCD1C454E568}" dt="2024-08-30T07:00:53.788" v="671"/>
          <ac:spMkLst>
            <pc:docMk/>
            <pc:sldMk cId="484578832" sldId="316"/>
            <ac:spMk id="4" creationId="{10319E11-947F-F2B0-D7B7-1C6885C3FF34}"/>
          </ac:spMkLst>
        </pc:spChg>
        <pc:spChg chg="mod">
          <ac:chgData name="Lukas Höper" userId="de687332-8d9c-4dd6-96d1-194812e21fbd" providerId="ADAL" clId="{7E299C8E-9EFC-3347-8458-FCD1C454E568}" dt="2024-08-30T06:53:55.184" v="436" actId="20577"/>
          <ac:spMkLst>
            <pc:docMk/>
            <pc:sldMk cId="484578832" sldId="316"/>
            <ac:spMk id="11" creationId="{893DB4E9-FFC5-EA05-E503-B82CB212ABA6}"/>
          </ac:spMkLst>
        </pc:spChg>
        <pc:spChg chg="mod">
          <ac:chgData name="Lukas Höper" userId="de687332-8d9c-4dd6-96d1-194812e21fbd" providerId="ADAL" clId="{7E299C8E-9EFC-3347-8458-FCD1C454E568}" dt="2024-08-30T06:54:25.706" v="481"/>
          <ac:spMkLst>
            <pc:docMk/>
            <pc:sldMk cId="484578832" sldId="316"/>
            <ac:spMk id="16" creationId="{6B2F376D-5225-8CE8-6303-BDA1790B4F36}"/>
          </ac:spMkLst>
        </pc:spChg>
        <pc:spChg chg="mod">
          <ac:chgData name="Lukas Höper" userId="de687332-8d9c-4dd6-96d1-194812e21fbd" providerId="ADAL" clId="{7E299C8E-9EFC-3347-8458-FCD1C454E568}" dt="2024-08-30T06:55:00.787" v="490" actId="20577"/>
          <ac:spMkLst>
            <pc:docMk/>
            <pc:sldMk cId="484578832" sldId="316"/>
            <ac:spMk id="33" creationId="{AC32EDDC-4A28-0E51-CB19-5DE429190099}"/>
          </ac:spMkLst>
        </pc:spChg>
      </pc:sldChg>
      <pc:sldChg chg="modSp mod">
        <pc:chgData name="Lukas Höper" userId="de687332-8d9c-4dd6-96d1-194812e21fbd" providerId="ADAL" clId="{7E299C8E-9EFC-3347-8458-FCD1C454E568}" dt="2024-08-30T06:54:30.149" v="483"/>
        <pc:sldMkLst>
          <pc:docMk/>
          <pc:sldMk cId="993094753" sldId="318"/>
        </pc:sldMkLst>
        <pc:spChg chg="mod">
          <ac:chgData name="Lukas Höper" userId="de687332-8d9c-4dd6-96d1-194812e21fbd" providerId="ADAL" clId="{7E299C8E-9EFC-3347-8458-FCD1C454E568}" dt="2024-08-30T06:54:30.149" v="483"/>
          <ac:spMkLst>
            <pc:docMk/>
            <pc:sldMk cId="993094753" sldId="318"/>
            <ac:spMk id="9" creationId="{CC13538E-AC80-FB8C-769A-C8D7374DB8DE}"/>
          </ac:spMkLst>
        </pc:spChg>
      </pc:sldChg>
      <pc:sldChg chg="modSp mod">
        <pc:chgData name="Lukas Höper" userId="de687332-8d9c-4dd6-96d1-194812e21fbd" providerId="ADAL" clId="{7E299C8E-9EFC-3347-8458-FCD1C454E568}" dt="2024-08-30T08:37:22.306" v="2161" actId="20577"/>
        <pc:sldMkLst>
          <pc:docMk/>
          <pc:sldMk cId="1645364481" sldId="319"/>
        </pc:sldMkLst>
        <pc:spChg chg="mod">
          <ac:chgData name="Lukas Höper" userId="de687332-8d9c-4dd6-96d1-194812e21fbd" providerId="ADAL" clId="{7E299C8E-9EFC-3347-8458-FCD1C454E568}" dt="2024-08-30T08:37:22.306" v="2161" actId="20577"/>
          <ac:spMkLst>
            <pc:docMk/>
            <pc:sldMk cId="1645364481" sldId="319"/>
            <ac:spMk id="18" creationId="{0BC685B1-6D36-FE7B-6ED6-90005B5A3DA0}"/>
          </ac:spMkLst>
        </pc:spChg>
      </pc:sldChg>
      <pc:sldChg chg="modSp mod modAnim">
        <pc:chgData name="Lukas Höper" userId="de687332-8d9c-4dd6-96d1-194812e21fbd" providerId="ADAL" clId="{7E299C8E-9EFC-3347-8458-FCD1C454E568}" dt="2024-08-30T09:37:15.283" v="2410"/>
        <pc:sldMkLst>
          <pc:docMk/>
          <pc:sldMk cId="188776496" sldId="324"/>
        </pc:sldMkLst>
        <pc:spChg chg="mod">
          <ac:chgData name="Lukas Höper" userId="de687332-8d9c-4dd6-96d1-194812e21fbd" providerId="ADAL" clId="{7E299C8E-9EFC-3347-8458-FCD1C454E568}" dt="2024-08-30T06:54:34.949" v="485"/>
          <ac:spMkLst>
            <pc:docMk/>
            <pc:sldMk cId="188776496" sldId="324"/>
            <ac:spMk id="7" creationId="{5C15398B-2871-0CCD-AAAB-267BB05631FD}"/>
          </ac:spMkLst>
        </pc:spChg>
      </pc:sldChg>
      <pc:sldChg chg="addSp delSp modSp mod">
        <pc:chgData name="Lukas Höper" userId="de687332-8d9c-4dd6-96d1-194812e21fbd" providerId="ADAL" clId="{7E299C8E-9EFC-3347-8458-FCD1C454E568}" dt="2024-08-30T06:32:56.866" v="319" actId="1076"/>
        <pc:sldMkLst>
          <pc:docMk/>
          <pc:sldMk cId="862038152" sldId="329"/>
        </pc:sldMkLst>
        <pc:spChg chg="add mod">
          <ac:chgData name="Lukas Höper" userId="de687332-8d9c-4dd6-96d1-194812e21fbd" providerId="ADAL" clId="{7E299C8E-9EFC-3347-8458-FCD1C454E568}" dt="2024-08-30T06:32:56.866" v="319" actId="1076"/>
          <ac:spMkLst>
            <pc:docMk/>
            <pc:sldMk cId="862038152" sldId="329"/>
            <ac:spMk id="2" creationId="{B0BBBFFD-3760-D3D7-BA36-9B0687EFBD25}"/>
          </ac:spMkLst>
        </pc:spChg>
        <pc:spChg chg="del mod">
          <ac:chgData name="Lukas Höper" userId="de687332-8d9c-4dd6-96d1-194812e21fbd" providerId="ADAL" clId="{7E299C8E-9EFC-3347-8458-FCD1C454E568}" dt="2024-08-30T06:19:15.730" v="215" actId="478"/>
          <ac:spMkLst>
            <pc:docMk/>
            <pc:sldMk cId="862038152" sldId="329"/>
            <ac:spMk id="3" creationId="{3ABE39F1-A168-D422-A3F8-6C95997D6FB3}"/>
          </ac:spMkLst>
        </pc:spChg>
      </pc:sldChg>
      <pc:sldChg chg="addSp delSp modSp mod">
        <pc:chgData name="Lukas Höper" userId="de687332-8d9c-4dd6-96d1-194812e21fbd" providerId="ADAL" clId="{7E299C8E-9EFC-3347-8458-FCD1C454E568}" dt="2024-08-30T06:32:43.917" v="311" actId="20577"/>
        <pc:sldMkLst>
          <pc:docMk/>
          <pc:sldMk cId="478894211" sldId="337"/>
        </pc:sldMkLst>
        <pc:spChg chg="add mod">
          <ac:chgData name="Lukas Höper" userId="de687332-8d9c-4dd6-96d1-194812e21fbd" providerId="ADAL" clId="{7E299C8E-9EFC-3347-8458-FCD1C454E568}" dt="2024-08-30T06:32:43.917" v="311" actId="20577"/>
          <ac:spMkLst>
            <pc:docMk/>
            <pc:sldMk cId="478894211" sldId="337"/>
            <ac:spMk id="2" creationId="{60DF2CBE-4D59-39BA-299E-47AF2619B56D}"/>
          </ac:spMkLst>
        </pc:spChg>
        <pc:spChg chg="del">
          <ac:chgData name="Lukas Höper" userId="de687332-8d9c-4dd6-96d1-194812e21fbd" providerId="ADAL" clId="{7E299C8E-9EFC-3347-8458-FCD1C454E568}" dt="2024-08-30T06:29:54.697" v="279" actId="478"/>
          <ac:spMkLst>
            <pc:docMk/>
            <pc:sldMk cId="478894211" sldId="337"/>
            <ac:spMk id="3" creationId="{8BB6439F-3EA0-4172-D53A-839E887F11FB}"/>
          </ac:spMkLst>
        </pc:spChg>
        <pc:spChg chg="mod">
          <ac:chgData name="Lukas Höper" userId="de687332-8d9c-4dd6-96d1-194812e21fbd" providerId="ADAL" clId="{7E299C8E-9EFC-3347-8458-FCD1C454E568}" dt="2024-08-30T06:30:06.928" v="283" actId="1076"/>
          <ac:spMkLst>
            <pc:docMk/>
            <pc:sldMk cId="478894211" sldId="337"/>
            <ac:spMk id="4" creationId="{1900F97C-67C7-0112-963A-9066ECA09B3C}"/>
          </ac:spMkLst>
        </pc:spChg>
      </pc:sldChg>
      <pc:sldChg chg="addSp delSp modSp mod modAnim">
        <pc:chgData name="Lukas Höper" userId="de687332-8d9c-4dd6-96d1-194812e21fbd" providerId="ADAL" clId="{7E299C8E-9EFC-3347-8458-FCD1C454E568}" dt="2024-08-30T09:35:15.704" v="2399"/>
        <pc:sldMkLst>
          <pc:docMk/>
          <pc:sldMk cId="776860434" sldId="338"/>
        </pc:sldMkLst>
        <pc:spChg chg="add mod">
          <ac:chgData name="Lukas Höper" userId="de687332-8d9c-4dd6-96d1-194812e21fbd" providerId="ADAL" clId="{7E299C8E-9EFC-3347-8458-FCD1C454E568}" dt="2024-08-30T06:32:36.638" v="304" actId="20577"/>
          <ac:spMkLst>
            <pc:docMk/>
            <pc:sldMk cId="776860434" sldId="338"/>
            <ac:spMk id="2" creationId="{3DCD5AAD-1273-8C11-2885-A4E9E7CF8FED}"/>
          </ac:spMkLst>
        </pc:spChg>
        <pc:spChg chg="del">
          <ac:chgData name="Lukas Höper" userId="de687332-8d9c-4dd6-96d1-194812e21fbd" providerId="ADAL" clId="{7E299C8E-9EFC-3347-8458-FCD1C454E568}" dt="2024-08-30T06:32:03.158" v="290" actId="478"/>
          <ac:spMkLst>
            <pc:docMk/>
            <pc:sldMk cId="776860434" sldId="338"/>
            <ac:spMk id="3" creationId="{BD32E34A-634B-22D7-8B3D-8FE0E03DEC08}"/>
          </ac:spMkLst>
        </pc:spChg>
        <pc:picChg chg="mod">
          <ac:chgData name="Lukas Höper" userId="de687332-8d9c-4dd6-96d1-194812e21fbd" providerId="ADAL" clId="{7E299C8E-9EFC-3347-8458-FCD1C454E568}" dt="2024-08-30T06:32:19.629" v="295" actId="1035"/>
          <ac:picMkLst>
            <pc:docMk/>
            <pc:sldMk cId="776860434" sldId="338"/>
            <ac:picMk id="7" creationId="{E5735A76-15E8-3645-E1FE-BF68DFF64B48}"/>
          </ac:picMkLst>
        </pc:picChg>
      </pc:sldChg>
      <pc:sldChg chg="addSp delSp modSp mod">
        <pc:chgData name="Lukas Höper" userId="de687332-8d9c-4dd6-96d1-194812e21fbd" providerId="ADAL" clId="{7E299C8E-9EFC-3347-8458-FCD1C454E568}" dt="2024-08-30T06:15:50.541" v="0" actId="26606"/>
        <pc:sldMkLst>
          <pc:docMk/>
          <pc:sldMk cId="707973307" sldId="455"/>
        </pc:sldMkLst>
        <pc:spChg chg="mod">
          <ac:chgData name="Lukas Höper" userId="de687332-8d9c-4dd6-96d1-194812e21fbd" providerId="ADAL" clId="{7E299C8E-9EFC-3347-8458-FCD1C454E568}" dt="2024-08-30T06:15:50.541" v="0" actId="26606"/>
          <ac:spMkLst>
            <pc:docMk/>
            <pc:sldMk cId="707973307" sldId="455"/>
            <ac:spMk id="4" creationId="{B57B2334-9873-CE84-52C8-1D5533B4220F}"/>
          </ac:spMkLst>
        </pc:spChg>
        <pc:spChg chg="mod">
          <ac:chgData name="Lukas Höper" userId="de687332-8d9c-4dd6-96d1-194812e21fbd" providerId="ADAL" clId="{7E299C8E-9EFC-3347-8458-FCD1C454E568}" dt="2024-08-30T06:15:50.541" v="0" actId="26606"/>
          <ac:spMkLst>
            <pc:docMk/>
            <pc:sldMk cId="707973307" sldId="455"/>
            <ac:spMk id="5" creationId="{9A4EBDA4-671A-BA06-C79A-8510D062C350}"/>
          </ac:spMkLst>
        </pc:spChg>
        <pc:spChg chg="del">
          <ac:chgData name="Lukas Höper" userId="de687332-8d9c-4dd6-96d1-194812e21fbd" providerId="ADAL" clId="{7E299C8E-9EFC-3347-8458-FCD1C454E568}" dt="2024-08-30T06:15:50.541" v="0" actId="26606"/>
          <ac:spMkLst>
            <pc:docMk/>
            <pc:sldMk cId="707973307" sldId="455"/>
            <ac:spMk id="10" creationId="{B7BD7FCF-A254-4A97-A15C-319B67622677}"/>
          </ac:spMkLst>
        </pc:spChg>
        <pc:spChg chg="del">
          <ac:chgData name="Lukas Höper" userId="de687332-8d9c-4dd6-96d1-194812e21fbd" providerId="ADAL" clId="{7E299C8E-9EFC-3347-8458-FCD1C454E568}" dt="2024-08-30T06:15:50.541" v="0" actId="26606"/>
          <ac:spMkLst>
            <pc:docMk/>
            <pc:sldMk cId="707973307" sldId="455"/>
            <ac:spMk id="12" creationId="{52FFAF72-6204-4676-9C6F-9A4CC4D91805}"/>
          </ac:spMkLst>
        </pc:spChg>
        <pc:spChg chg="add">
          <ac:chgData name="Lukas Höper" userId="de687332-8d9c-4dd6-96d1-194812e21fbd" providerId="ADAL" clId="{7E299C8E-9EFC-3347-8458-FCD1C454E568}" dt="2024-08-30T06:15:50.541" v="0" actId="26606"/>
          <ac:spMkLst>
            <pc:docMk/>
            <pc:sldMk cId="707973307" sldId="455"/>
            <ac:spMk id="17" creationId="{275D6C10-B5A7-4715-803E-0501C9C2CC21}"/>
          </ac:spMkLst>
        </pc:spChg>
        <pc:picChg chg="mod">
          <ac:chgData name="Lukas Höper" userId="de687332-8d9c-4dd6-96d1-194812e21fbd" providerId="ADAL" clId="{7E299C8E-9EFC-3347-8458-FCD1C454E568}" dt="2024-08-30T06:15:50.541" v="0" actId="26606"/>
          <ac:picMkLst>
            <pc:docMk/>
            <pc:sldMk cId="707973307" sldId="455"/>
            <ac:picMk id="3" creationId="{A834488D-FC24-5891-927E-00D47B3AB5E9}"/>
          </ac:picMkLst>
        </pc:picChg>
      </pc:sldChg>
      <pc:sldChg chg="modTransition modAnim">
        <pc:chgData name="Lukas Höper" userId="de687332-8d9c-4dd6-96d1-194812e21fbd" providerId="ADAL" clId="{7E299C8E-9EFC-3347-8458-FCD1C454E568}" dt="2024-08-30T09:34:50.625" v="2398"/>
        <pc:sldMkLst>
          <pc:docMk/>
          <pc:sldMk cId="691384537" sldId="1148"/>
        </pc:sldMkLst>
      </pc:sldChg>
      <pc:sldChg chg="addSp delSp modSp mod delAnim modAnim">
        <pc:chgData name="Lukas Höper" userId="de687332-8d9c-4dd6-96d1-194812e21fbd" providerId="ADAL" clId="{7E299C8E-9EFC-3347-8458-FCD1C454E568}" dt="2024-08-30T09:34:12.403" v="2395"/>
        <pc:sldMkLst>
          <pc:docMk/>
          <pc:sldMk cId="1256404410" sldId="1232"/>
        </pc:sldMkLst>
        <pc:spChg chg="del">
          <ac:chgData name="Lukas Höper" userId="de687332-8d9c-4dd6-96d1-194812e21fbd" providerId="ADAL" clId="{7E299C8E-9EFC-3347-8458-FCD1C454E568}" dt="2024-08-30T09:11:58.457" v="2275" actId="478"/>
          <ac:spMkLst>
            <pc:docMk/>
            <pc:sldMk cId="1256404410" sldId="1232"/>
            <ac:spMk id="2" creationId="{65A7DF0C-1F01-B24A-A78E-C0CA79739D6E}"/>
          </ac:spMkLst>
        </pc:spChg>
        <pc:spChg chg="del">
          <ac:chgData name="Lukas Höper" userId="de687332-8d9c-4dd6-96d1-194812e21fbd" providerId="ADAL" clId="{7E299C8E-9EFC-3347-8458-FCD1C454E568}" dt="2024-08-30T09:21:42.275" v="2305" actId="478"/>
          <ac:spMkLst>
            <pc:docMk/>
            <pc:sldMk cId="1256404410" sldId="1232"/>
            <ac:spMk id="4" creationId="{176AA97B-C097-7549-B3A1-1313AA884C48}"/>
          </ac:spMkLst>
        </pc:spChg>
        <pc:spChg chg="add mod">
          <ac:chgData name="Lukas Höper" userId="de687332-8d9c-4dd6-96d1-194812e21fbd" providerId="ADAL" clId="{7E299C8E-9EFC-3347-8458-FCD1C454E568}" dt="2024-08-30T09:24:43.679" v="2382" actId="20577"/>
          <ac:spMkLst>
            <pc:docMk/>
            <pc:sldMk cId="1256404410" sldId="1232"/>
            <ac:spMk id="5" creationId="{0ADA3FF5-9028-210F-D457-ABEA12D33C41}"/>
          </ac:spMkLst>
        </pc:spChg>
        <pc:spChg chg="add mod">
          <ac:chgData name="Lukas Höper" userId="de687332-8d9c-4dd6-96d1-194812e21fbd" providerId="ADAL" clId="{7E299C8E-9EFC-3347-8458-FCD1C454E568}" dt="2024-08-30T09:24:37.802" v="2376" actId="20577"/>
          <ac:spMkLst>
            <pc:docMk/>
            <pc:sldMk cId="1256404410" sldId="1232"/>
            <ac:spMk id="6" creationId="{BD540846-F317-65B9-4840-F4AA49B42F29}"/>
          </ac:spMkLst>
        </pc:spChg>
        <pc:spChg chg="del">
          <ac:chgData name="Lukas Höper" userId="de687332-8d9c-4dd6-96d1-194812e21fbd" providerId="ADAL" clId="{7E299C8E-9EFC-3347-8458-FCD1C454E568}" dt="2024-08-30T09:13:37.009" v="2299" actId="478"/>
          <ac:spMkLst>
            <pc:docMk/>
            <pc:sldMk cId="1256404410" sldId="1232"/>
            <ac:spMk id="7" creationId="{432A7376-AE0F-5FCE-F390-2D7B9E1A705B}"/>
          </ac:spMkLst>
        </pc:spChg>
        <pc:picChg chg="mod">
          <ac:chgData name="Lukas Höper" userId="de687332-8d9c-4dd6-96d1-194812e21fbd" providerId="ADAL" clId="{7E299C8E-9EFC-3347-8458-FCD1C454E568}" dt="2024-08-30T09:23:27.008" v="2313" actId="1076"/>
          <ac:picMkLst>
            <pc:docMk/>
            <pc:sldMk cId="1256404410" sldId="1232"/>
            <ac:picMk id="3" creationId="{9569FFC9-0270-E449-BF22-91C504FC6E64}"/>
          </ac:picMkLst>
        </pc:picChg>
        <pc:picChg chg="add mod">
          <ac:chgData name="Lukas Höper" userId="de687332-8d9c-4dd6-96d1-194812e21fbd" providerId="ADAL" clId="{7E299C8E-9EFC-3347-8458-FCD1C454E568}" dt="2024-08-30T09:24:26.171" v="2370" actId="1035"/>
          <ac:picMkLst>
            <pc:docMk/>
            <pc:sldMk cId="1256404410" sldId="1232"/>
            <ac:picMk id="1026" creationId="{E5733244-53CD-EA74-9737-E34DAA4C943E}"/>
          </ac:picMkLst>
        </pc:picChg>
        <pc:picChg chg="del mod">
          <ac:chgData name="Lukas Höper" userId="de687332-8d9c-4dd6-96d1-194812e21fbd" providerId="ADAL" clId="{7E299C8E-9EFC-3347-8458-FCD1C454E568}" dt="2024-08-30T09:23:13.869" v="2307" actId="478"/>
          <ac:picMkLst>
            <pc:docMk/>
            <pc:sldMk cId="1256404410" sldId="1232"/>
            <ac:picMk id="1028" creationId="{28069B4A-F2D9-0043-A6E4-45CDCEF16BE6}"/>
          </ac:picMkLst>
        </pc:picChg>
      </pc:sldChg>
      <pc:sldChg chg="modAnim">
        <pc:chgData name="Lukas Höper" userId="de687332-8d9c-4dd6-96d1-194812e21fbd" providerId="ADAL" clId="{7E299C8E-9EFC-3347-8458-FCD1C454E568}" dt="2024-08-30T09:32:53.218" v="2386"/>
        <pc:sldMkLst>
          <pc:docMk/>
          <pc:sldMk cId="4162270528" sldId="1234"/>
        </pc:sldMkLst>
      </pc:sldChg>
      <pc:sldChg chg="modSp mod modAnim">
        <pc:chgData name="Lukas Höper" userId="de687332-8d9c-4dd6-96d1-194812e21fbd" providerId="ADAL" clId="{7E299C8E-9EFC-3347-8458-FCD1C454E568}" dt="2024-08-30T09:38:31.526" v="2428"/>
        <pc:sldMkLst>
          <pc:docMk/>
          <pc:sldMk cId="4132163810" sldId="1237"/>
        </pc:sldMkLst>
        <pc:spChg chg="mod">
          <ac:chgData name="Lukas Höper" userId="de687332-8d9c-4dd6-96d1-194812e21fbd" providerId="ADAL" clId="{7E299C8E-9EFC-3347-8458-FCD1C454E568}" dt="2024-08-30T07:03:01.691" v="789" actId="114"/>
          <ac:spMkLst>
            <pc:docMk/>
            <pc:sldMk cId="4132163810" sldId="1237"/>
            <ac:spMk id="11" creationId="{9BE56292-3A35-849D-1151-6D7B3F2FEBDC}"/>
          </ac:spMkLst>
        </pc:spChg>
        <pc:spChg chg="mod">
          <ac:chgData name="Lukas Höper" userId="de687332-8d9c-4dd6-96d1-194812e21fbd" providerId="ADAL" clId="{7E299C8E-9EFC-3347-8458-FCD1C454E568}" dt="2024-08-30T07:03:53.963" v="844" actId="1076"/>
          <ac:spMkLst>
            <pc:docMk/>
            <pc:sldMk cId="4132163810" sldId="1237"/>
            <ac:spMk id="15" creationId="{2BA1CE45-DA6A-19F2-ADBA-219406694FF7}"/>
          </ac:spMkLst>
        </pc:spChg>
        <pc:spChg chg="mod">
          <ac:chgData name="Lukas Höper" userId="de687332-8d9c-4dd6-96d1-194812e21fbd" providerId="ADAL" clId="{7E299C8E-9EFC-3347-8458-FCD1C454E568}" dt="2024-08-30T07:03:51.113" v="843" actId="1076"/>
          <ac:spMkLst>
            <pc:docMk/>
            <pc:sldMk cId="4132163810" sldId="1237"/>
            <ac:spMk id="16" creationId="{16EA8B5B-25AC-DFE0-3D94-F1A0E48B4A20}"/>
          </ac:spMkLst>
        </pc:spChg>
        <pc:spChg chg="mod">
          <ac:chgData name="Lukas Höper" userId="de687332-8d9c-4dd6-96d1-194812e21fbd" providerId="ADAL" clId="{7E299C8E-9EFC-3347-8458-FCD1C454E568}" dt="2024-08-30T07:03:35.537" v="826" actId="948"/>
          <ac:spMkLst>
            <pc:docMk/>
            <pc:sldMk cId="4132163810" sldId="1237"/>
            <ac:spMk id="18" creationId="{77EF463D-F633-BA76-82A0-C3F85DBCBD1B}"/>
          </ac:spMkLst>
        </pc:spChg>
        <pc:spChg chg="mod">
          <ac:chgData name="Lukas Höper" userId="de687332-8d9c-4dd6-96d1-194812e21fbd" providerId="ADAL" clId="{7E299C8E-9EFC-3347-8458-FCD1C454E568}" dt="2024-08-30T07:04:00.202" v="845" actId="1076"/>
          <ac:spMkLst>
            <pc:docMk/>
            <pc:sldMk cId="4132163810" sldId="1237"/>
            <ac:spMk id="19" creationId="{76CD188A-7272-BE9E-7243-34442908467C}"/>
          </ac:spMkLst>
        </pc:spChg>
      </pc:sldChg>
      <pc:sldChg chg="addSp delSp modSp mod">
        <pc:chgData name="Lukas Höper" userId="de687332-8d9c-4dd6-96d1-194812e21fbd" providerId="ADAL" clId="{7E299C8E-9EFC-3347-8458-FCD1C454E568}" dt="2024-08-30T08:58:22.167" v="2197" actId="14100"/>
        <pc:sldMkLst>
          <pc:docMk/>
          <pc:sldMk cId="4143788516" sldId="1239"/>
        </pc:sldMkLst>
        <pc:spChg chg="mod">
          <ac:chgData name="Lukas Höper" userId="de687332-8d9c-4dd6-96d1-194812e21fbd" providerId="ADAL" clId="{7E299C8E-9EFC-3347-8458-FCD1C454E568}" dt="2024-08-30T08:57:37.343" v="2190" actId="14100"/>
          <ac:spMkLst>
            <pc:docMk/>
            <pc:sldMk cId="4143788516" sldId="1239"/>
            <ac:spMk id="4" creationId="{AD2AE67C-7F9A-10CC-397A-F9E573816D18}"/>
          </ac:spMkLst>
        </pc:spChg>
        <pc:spChg chg="mod">
          <ac:chgData name="Lukas Höper" userId="de687332-8d9c-4dd6-96d1-194812e21fbd" providerId="ADAL" clId="{7E299C8E-9EFC-3347-8458-FCD1C454E568}" dt="2024-08-30T08:57:39.456" v="2191" actId="14100"/>
          <ac:spMkLst>
            <pc:docMk/>
            <pc:sldMk cId="4143788516" sldId="1239"/>
            <ac:spMk id="5" creationId="{F5953853-428E-28D6-BB93-AF98CAC889C5}"/>
          </ac:spMkLst>
        </pc:spChg>
        <pc:picChg chg="add mod">
          <ac:chgData name="Lukas Höper" userId="de687332-8d9c-4dd6-96d1-194812e21fbd" providerId="ADAL" clId="{7E299C8E-9EFC-3347-8458-FCD1C454E568}" dt="2024-08-30T08:58:22.167" v="2197" actId="14100"/>
          <ac:picMkLst>
            <pc:docMk/>
            <pc:sldMk cId="4143788516" sldId="1239"/>
            <ac:picMk id="3" creationId="{8124F777-B37A-B690-9E33-E9EBF36AA088}"/>
          </ac:picMkLst>
        </pc:picChg>
        <pc:picChg chg="del">
          <ac:chgData name="Lukas Höper" userId="de687332-8d9c-4dd6-96d1-194812e21fbd" providerId="ADAL" clId="{7E299C8E-9EFC-3347-8458-FCD1C454E568}" dt="2024-08-30T08:57:13.198" v="2185" actId="478"/>
          <ac:picMkLst>
            <pc:docMk/>
            <pc:sldMk cId="4143788516" sldId="1239"/>
            <ac:picMk id="48" creationId="{DB11E4B5-354C-BD5F-81DA-8A1DD811F483}"/>
          </ac:picMkLst>
        </pc:picChg>
      </pc:sldChg>
      <pc:sldChg chg="addSp modSp mod">
        <pc:chgData name="Lukas Höper" userId="de687332-8d9c-4dd6-96d1-194812e21fbd" providerId="ADAL" clId="{7E299C8E-9EFC-3347-8458-FCD1C454E568}" dt="2024-08-30T06:37:00.326" v="354" actId="1036"/>
        <pc:sldMkLst>
          <pc:docMk/>
          <pc:sldMk cId="3919705482" sldId="1256"/>
        </pc:sldMkLst>
        <pc:spChg chg="add mod">
          <ac:chgData name="Lukas Höper" userId="de687332-8d9c-4dd6-96d1-194812e21fbd" providerId="ADAL" clId="{7E299C8E-9EFC-3347-8458-FCD1C454E568}" dt="2024-08-30T06:37:00.326" v="354" actId="1036"/>
          <ac:spMkLst>
            <pc:docMk/>
            <pc:sldMk cId="3919705482" sldId="1256"/>
            <ac:spMk id="2" creationId="{E6D4217D-A1CC-4202-F473-EA4DC8709DF1}"/>
          </ac:spMkLst>
        </pc:spChg>
        <pc:spChg chg="mod">
          <ac:chgData name="Lukas Höper" userId="de687332-8d9c-4dd6-96d1-194812e21fbd" providerId="ADAL" clId="{7E299C8E-9EFC-3347-8458-FCD1C454E568}" dt="2024-08-30T06:34:43.319" v="322" actId="1076"/>
          <ac:spMkLst>
            <pc:docMk/>
            <pc:sldMk cId="3919705482" sldId="1256"/>
            <ac:spMk id="8" creationId="{23FA095C-706D-E096-C1AC-2F59A075016B}"/>
          </ac:spMkLst>
        </pc:spChg>
        <pc:picChg chg="mod modCrop">
          <ac:chgData name="Lukas Höper" userId="de687332-8d9c-4dd6-96d1-194812e21fbd" providerId="ADAL" clId="{7E299C8E-9EFC-3347-8458-FCD1C454E568}" dt="2024-08-30T06:36:46.426" v="349" actId="732"/>
          <ac:picMkLst>
            <pc:docMk/>
            <pc:sldMk cId="3919705482" sldId="1256"/>
            <ac:picMk id="7" creationId="{C810A5A7-DB57-C1A5-FB36-0E92C248E907}"/>
          </ac:picMkLst>
        </pc:picChg>
      </pc:sldChg>
      <pc:sldChg chg="modAnim">
        <pc:chgData name="Lukas Höper" userId="de687332-8d9c-4dd6-96d1-194812e21fbd" providerId="ADAL" clId="{7E299C8E-9EFC-3347-8458-FCD1C454E568}" dt="2024-08-30T09:32:24.816" v="2383"/>
        <pc:sldMkLst>
          <pc:docMk/>
          <pc:sldMk cId="781485670" sldId="1258"/>
        </pc:sldMkLst>
      </pc:sldChg>
      <pc:sldChg chg="modAnim">
        <pc:chgData name="Lukas Höper" userId="de687332-8d9c-4dd6-96d1-194812e21fbd" providerId="ADAL" clId="{7E299C8E-9EFC-3347-8458-FCD1C454E568}" dt="2024-08-30T09:35:28.999" v="2400"/>
        <pc:sldMkLst>
          <pc:docMk/>
          <pc:sldMk cId="709810515" sldId="1259"/>
        </pc:sldMkLst>
      </pc:sldChg>
      <pc:sldChg chg="modSp mod">
        <pc:chgData name="Lukas Höper" userId="de687332-8d9c-4dd6-96d1-194812e21fbd" providerId="ADAL" clId="{7E299C8E-9EFC-3347-8458-FCD1C454E568}" dt="2024-08-30T08:58:07.937" v="2196" actId="113"/>
        <pc:sldMkLst>
          <pc:docMk/>
          <pc:sldMk cId="4197401077" sldId="1263"/>
        </pc:sldMkLst>
        <pc:spChg chg="mod">
          <ac:chgData name="Lukas Höper" userId="de687332-8d9c-4dd6-96d1-194812e21fbd" providerId="ADAL" clId="{7E299C8E-9EFC-3347-8458-FCD1C454E568}" dt="2024-08-30T08:58:07.937" v="2196" actId="113"/>
          <ac:spMkLst>
            <pc:docMk/>
            <pc:sldMk cId="4197401077" sldId="1263"/>
            <ac:spMk id="3" creationId="{FE22DF63-0A0F-B4A8-1632-1178D09342A4}"/>
          </ac:spMkLst>
        </pc:spChg>
      </pc:sldChg>
      <pc:sldChg chg="modSp mod">
        <pc:chgData name="Lukas Höper" userId="de687332-8d9c-4dd6-96d1-194812e21fbd" providerId="ADAL" clId="{7E299C8E-9EFC-3347-8458-FCD1C454E568}" dt="2024-08-30T08:54:57.074" v="2184" actId="20577"/>
        <pc:sldMkLst>
          <pc:docMk/>
          <pc:sldMk cId="2318061961" sldId="1265"/>
        </pc:sldMkLst>
        <pc:spChg chg="mod">
          <ac:chgData name="Lukas Höper" userId="de687332-8d9c-4dd6-96d1-194812e21fbd" providerId="ADAL" clId="{7E299C8E-9EFC-3347-8458-FCD1C454E568}" dt="2024-08-30T08:54:57.074" v="2184" actId="20577"/>
          <ac:spMkLst>
            <pc:docMk/>
            <pc:sldMk cId="2318061961" sldId="1265"/>
            <ac:spMk id="3" creationId="{DD231B9A-383A-F296-0856-1F19151C34F3}"/>
          </ac:spMkLst>
        </pc:spChg>
      </pc:sldChg>
      <pc:sldChg chg="addSp delSp modSp mod">
        <pc:chgData name="Lukas Höper" userId="de687332-8d9c-4dd6-96d1-194812e21fbd" providerId="ADAL" clId="{7E299C8E-9EFC-3347-8458-FCD1C454E568}" dt="2024-08-30T07:00:40.275" v="669" actId="207"/>
        <pc:sldMkLst>
          <pc:docMk/>
          <pc:sldMk cId="191860997" sldId="1267"/>
        </pc:sldMkLst>
        <pc:spChg chg="mod">
          <ac:chgData name="Lukas Höper" userId="de687332-8d9c-4dd6-96d1-194812e21fbd" providerId="ADAL" clId="{7E299C8E-9EFC-3347-8458-FCD1C454E568}" dt="2024-08-30T06:54:18.418" v="479" actId="207"/>
          <ac:spMkLst>
            <pc:docMk/>
            <pc:sldMk cId="191860997" sldId="1267"/>
            <ac:spMk id="2" creationId="{A8D8257B-9A99-DB68-1F26-554E47771ABB}"/>
          </ac:spMkLst>
        </pc:spChg>
        <pc:spChg chg="add del mod">
          <ac:chgData name="Lukas Höper" userId="de687332-8d9c-4dd6-96d1-194812e21fbd" providerId="ADAL" clId="{7E299C8E-9EFC-3347-8458-FCD1C454E568}" dt="2024-08-30T06:58:11.741" v="493"/>
          <ac:spMkLst>
            <pc:docMk/>
            <pc:sldMk cId="191860997" sldId="1267"/>
            <ac:spMk id="3" creationId="{9D82A31F-39B6-80FE-E6B0-3909C1E93D7F}"/>
          </ac:spMkLst>
        </pc:spChg>
        <pc:spChg chg="add mod">
          <ac:chgData name="Lukas Höper" userId="de687332-8d9c-4dd6-96d1-194812e21fbd" providerId="ADAL" clId="{7E299C8E-9EFC-3347-8458-FCD1C454E568}" dt="2024-08-30T07:00:40.275" v="669" actId="207"/>
          <ac:spMkLst>
            <pc:docMk/>
            <pc:sldMk cId="191860997" sldId="1267"/>
            <ac:spMk id="4" creationId="{90B9BEA6-37F4-4391-5657-A6058352B854}"/>
          </ac:spMkLst>
        </pc:spChg>
      </pc:sldChg>
      <pc:sldChg chg="addSp modSp mod">
        <pc:chgData name="Lukas Höper" userId="de687332-8d9c-4dd6-96d1-194812e21fbd" providerId="ADAL" clId="{7E299C8E-9EFC-3347-8458-FCD1C454E568}" dt="2024-08-30T07:00:51.686" v="670"/>
        <pc:sldMkLst>
          <pc:docMk/>
          <pc:sldMk cId="3621786104" sldId="1268"/>
        </pc:sldMkLst>
        <pc:spChg chg="mod">
          <ac:chgData name="Lukas Höper" userId="de687332-8d9c-4dd6-96d1-194812e21fbd" providerId="ADAL" clId="{7E299C8E-9EFC-3347-8458-FCD1C454E568}" dt="2024-08-30T06:54:23.825" v="480"/>
          <ac:spMkLst>
            <pc:docMk/>
            <pc:sldMk cId="3621786104" sldId="1268"/>
            <ac:spMk id="2" creationId="{A8D8257B-9A99-DB68-1F26-554E47771ABB}"/>
          </ac:spMkLst>
        </pc:spChg>
        <pc:spChg chg="add mod">
          <ac:chgData name="Lukas Höper" userId="de687332-8d9c-4dd6-96d1-194812e21fbd" providerId="ADAL" clId="{7E299C8E-9EFC-3347-8458-FCD1C454E568}" dt="2024-08-30T07:00:51.686" v="670"/>
          <ac:spMkLst>
            <pc:docMk/>
            <pc:sldMk cId="3621786104" sldId="1268"/>
            <ac:spMk id="3" creationId="{1255FAA8-EEA4-BB9B-7572-8BCE05AF702B}"/>
          </ac:spMkLst>
        </pc:spChg>
      </pc:sldChg>
      <pc:sldChg chg="addSp modSp mod">
        <pc:chgData name="Lukas Höper" userId="de687332-8d9c-4dd6-96d1-194812e21fbd" providerId="ADAL" clId="{7E299C8E-9EFC-3347-8458-FCD1C454E568}" dt="2024-08-30T07:00:56.756" v="674" actId="1035"/>
        <pc:sldMkLst>
          <pc:docMk/>
          <pc:sldMk cId="2305725935" sldId="1270"/>
        </pc:sldMkLst>
        <pc:spChg chg="mod">
          <ac:chgData name="Lukas Höper" userId="de687332-8d9c-4dd6-96d1-194812e21fbd" providerId="ADAL" clId="{7E299C8E-9EFC-3347-8458-FCD1C454E568}" dt="2024-08-30T06:54:28.410" v="482"/>
          <ac:spMkLst>
            <pc:docMk/>
            <pc:sldMk cId="2305725935" sldId="1270"/>
            <ac:spMk id="2" creationId="{A8D8257B-9A99-DB68-1F26-554E47771ABB}"/>
          </ac:spMkLst>
        </pc:spChg>
        <pc:spChg chg="add mod">
          <ac:chgData name="Lukas Höper" userId="de687332-8d9c-4dd6-96d1-194812e21fbd" providerId="ADAL" clId="{7E299C8E-9EFC-3347-8458-FCD1C454E568}" dt="2024-08-30T07:00:56.756" v="674" actId="1035"/>
          <ac:spMkLst>
            <pc:docMk/>
            <pc:sldMk cId="2305725935" sldId="1270"/>
            <ac:spMk id="3" creationId="{8475AFA9-BCDD-F492-4A60-DDA39A29A87E}"/>
          </ac:spMkLst>
        </pc:spChg>
      </pc:sldChg>
      <pc:sldChg chg="addSp modSp mod">
        <pc:chgData name="Lukas Höper" userId="de687332-8d9c-4dd6-96d1-194812e21fbd" providerId="ADAL" clId="{7E299C8E-9EFC-3347-8458-FCD1C454E568}" dt="2024-08-30T07:00:59.702" v="675"/>
        <pc:sldMkLst>
          <pc:docMk/>
          <pc:sldMk cId="414855699" sldId="1271"/>
        </pc:sldMkLst>
        <pc:spChg chg="mod">
          <ac:chgData name="Lukas Höper" userId="de687332-8d9c-4dd6-96d1-194812e21fbd" providerId="ADAL" clId="{7E299C8E-9EFC-3347-8458-FCD1C454E568}" dt="2024-08-30T06:54:33.258" v="484"/>
          <ac:spMkLst>
            <pc:docMk/>
            <pc:sldMk cId="414855699" sldId="1271"/>
            <ac:spMk id="2" creationId="{A8D8257B-9A99-DB68-1F26-554E47771ABB}"/>
          </ac:spMkLst>
        </pc:spChg>
        <pc:spChg chg="add mod">
          <ac:chgData name="Lukas Höper" userId="de687332-8d9c-4dd6-96d1-194812e21fbd" providerId="ADAL" clId="{7E299C8E-9EFC-3347-8458-FCD1C454E568}" dt="2024-08-30T07:00:59.702" v="675"/>
          <ac:spMkLst>
            <pc:docMk/>
            <pc:sldMk cId="414855699" sldId="1271"/>
            <ac:spMk id="3" creationId="{1FBD9DD9-0B1F-FAAE-534E-8B3E61F922D1}"/>
          </ac:spMkLst>
        </pc:spChg>
      </pc:sldChg>
      <pc:sldChg chg="addSp delSp modSp mod">
        <pc:chgData name="Lukas Höper" userId="de687332-8d9c-4dd6-96d1-194812e21fbd" providerId="ADAL" clId="{7E299C8E-9EFC-3347-8458-FCD1C454E568}" dt="2024-08-30T07:01:04.540" v="678"/>
        <pc:sldMkLst>
          <pc:docMk/>
          <pc:sldMk cId="3446293617" sldId="1272"/>
        </pc:sldMkLst>
        <pc:spChg chg="mod">
          <ac:chgData name="Lukas Höper" userId="de687332-8d9c-4dd6-96d1-194812e21fbd" providerId="ADAL" clId="{7E299C8E-9EFC-3347-8458-FCD1C454E568}" dt="2024-08-30T06:54:36.841" v="486"/>
          <ac:spMkLst>
            <pc:docMk/>
            <pc:sldMk cId="3446293617" sldId="1272"/>
            <ac:spMk id="2" creationId="{A8D8257B-9A99-DB68-1F26-554E47771ABB}"/>
          </ac:spMkLst>
        </pc:spChg>
        <pc:spChg chg="add del mod">
          <ac:chgData name="Lukas Höper" userId="de687332-8d9c-4dd6-96d1-194812e21fbd" providerId="ADAL" clId="{7E299C8E-9EFC-3347-8458-FCD1C454E568}" dt="2024-08-30T07:01:04.178" v="677" actId="478"/>
          <ac:spMkLst>
            <pc:docMk/>
            <pc:sldMk cId="3446293617" sldId="1272"/>
            <ac:spMk id="3" creationId="{FBB38E2F-5187-6BA9-7DA3-0BF4688C6DC1}"/>
          </ac:spMkLst>
        </pc:spChg>
        <pc:spChg chg="add mod">
          <ac:chgData name="Lukas Höper" userId="de687332-8d9c-4dd6-96d1-194812e21fbd" providerId="ADAL" clId="{7E299C8E-9EFC-3347-8458-FCD1C454E568}" dt="2024-08-30T07:01:04.540" v="678"/>
          <ac:spMkLst>
            <pc:docMk/>
            <pc:sldMk cId="3446293617" sldId="1272"/>
            <ac:spMk id="4" creationId="{C1B1458D-7095-12B3-CE73-19A51EA61834}"/>
          </ac:spMkLst>
        </pc:spChg>
      </pc:sldChg>
      <pc:sldChg chg="modAnim">
        <pc:chgData name="Lukas Höper" userId="de687332-8d9c-4dd6-96d1-194812e21fbd" providerId="ADAL" clId="{7E299C8E-9EFC-3347-8458-FCD1C454E568}" dt="2024-08-30T09:32:28.787" v="2384"/>
        <pc:sldMkLst>
          <pc:docMk/>
          <pc:sldMk cId="2755344823" sldId="1273"/>
        </pc:sldMkLst>
      </pc:sldChg>
      <pc:sldChg chg="modAnim">
        <pc:chgData name="Lukas Höper" userId="de687332-8d9c-4dd6-96d1-194812e21fbd" providerId="ADAL" clId="{7E299C8E-9EFC-3347-8458-FCD1C454E568}" dt="2024-08-30T09:36:24.302" v="2403"/>
        <pc:sldMkLst>
          <pc:docMk/>
          <pc:sldMk cId="183368154" sldId="1276"/>
        </pc:sldMkLst>
      </pc:sldChg>
      <pc:sldChg chg="modSp mod">
        <pc:chgData name="Lukas Höper" userId="de687332-8d9c-4dd6-96d1-194812e21fbd" providerId="ADAL" clId="{7E299C8E-9EFC-3347-8458-FCD1C454E568}" dt="2024-08-30T08:05:12.320" v="1529" actId="20577"/>
        <pc:sldMkLst>
          <pc:docMk/>
          <pc:sldMk cId="2104577706" sldId="1277"/>
        </pc:sldMkLst>
        <pc:spChg chg="mod">
          <ac:chgData name="Lukas Höper" userId="de687332-8d9c-4dd6-96d1-194812e21fbd" providerId="ADAL" clId="{7E299C8E-9EFC-3347-8458-FCD1C454E568}" dt="2024-08-30T08:05:12.320" v="1529" actId="20577"/>
          <ac:spMkLst>
            <pc:docMk/>
            <pc:sldMk cId="2104577706" sldId="1277"/>
            <ac:spMk id="3" creationId="{B1B07C5F-D82F-D0E8-1FE1-1AE5E18477CA}"/>
          </ac:spMkLst>
        </pc:spChg>
      </pc:sldChg>
      <pc:sldChg chg="modAnim">
        <pc:chgData name="Lukas Höper" userId="de687332-8d9c-4dd6-96d1-194812e21fbd" providerId="ADAL" clId="{7E299C8E-9EFC-3347-8458-FCD1C454E568}" dt="2024-08-30T09:36:33.239" v="2406"/>
        <pc:sldMkLst>
          <pc:docMk/>
          <pc:sldMk cId="2346251443" sldId="1278"/>
        </pc:sldMkLst>
      </pc:sldChg>
      <pc:sldChg chg="modAnim">
        <pc:chgData name="Lukas Höper" userId="de687332-8d9c-4dd6-96d1-194812e21fbd" providerId="ADAL" clId="{7E299C8E-9EFC-3347-8458-FCD1C454E568}" dt="2024-08-30T09:36:41.057" v="2408"/>
        <pc:sldMkLst>
          <pc:docMk/>
          <pc:sldMk cId="2505729356" sldId="1280"/>
        </pc:sldMkLst>
      </pc:sldChg>
      <pc:sldChg chg="modSp mod">
        <pc:chgData name="Lukas Höper" userId="de687332-8d9c-4dd6-96d1-194812e21fbd" providerId="ADAL" clId="{7E299C8E-9EFC-3347-8458-FCD1C454E568}" dt="2024-08-30T07:02:09.541" v="682"/>
        <pc:sldMkLst>
          <pc:docMk/>
          <pc:sldMk cId="4098651967" sldId="1282"/>
        </pc:sldMkLst>
        <pc:spChg chg="mod">
          <ac:chgData name="Lukas Höper" userId="de687332-8d9c-4dd6-96d1-194812e21fbd" providerId="ADAL" clId="{7E299C8E-9EFC-3347-8458-FCD1C454E568}" dt="2024-08-30T07:02:09.541" v="682"/>
          <ac:spMkLst>
            <pc:docMk/>
            <pc:sldMk cId="4098651967" sldId="1282"/>
            <ac:spMk id="6" creationId="{4F08C711-EAD1-FDD5-57CC-34B46BDA18D9}"/>
          </ac:spMkLst>
        </pc:spChg>
      </pc:sldChg>
      <pc:sldChg chg="addSp modSp mod modAnim">
        <pc:chgData name="Lukas Höper" userId="de687332-8d9c-4dd6-96d1-194812e21fbd" providerId="ADAL" clId="{7E299C8E-9EFC-3347-8458-FCD1C454E568}" dt="2024-08-30T09:37:24.703" v="2411"/>
        <pc:sldMkLst>
          <pc:docMk/>
          <pc:sldMk cId="1893901249" sldId="1284"/>
        </pc:sldMkLst>
        <pc:spChg chg="mod">
          <ac:chgData name="Lukas Höper" userId="de687332-8d9c-4dd6-96d1-194812e21fbd" providerId="ADAL" clId="{7E299C8E-9EFC-3347-8458-FCD1C454E568}" dt="2024-08-30T06:54:38.816" v="487"/>
          <ac:spMkLst>
            <pc:docMk/>
            <pc:sldMk cId="1893901249" sldId="1284"/>
            <ac:spMk id="2" creationId="{A8D8257B-9A99-DB68-1F26-554E47771ABB}"/>
          </ac:spMkLst>
        </pc:spChg>
        <pc:spChg chg="add mod">
          <ac:chgData name="Lukas Höper" userId="de687332-8d9c-4dd6-96d1-194812e21fbd" providerId="ADAL" clId="{7E299C8E-9EFC-3347-8458-FCD1C454E568}" dt="2024-08-30T07:01:07.348" v="679"/>
          <ac:spMkLst>
            <pc:docMk/>
            <pc:sldMk cId="1893901249" sldId="1284"/>
            <ac:spMk id="4" creationId="{895D80F0-058E-B821-4C7E-F88FC0C688B2}"/>
          </ac:spMkLst>
        </pc:spChg>
      </pc:sldChg>
      <pc:sldChg chg="addSp delSp modSp mod">
        <pc:chgData name="Lukas Höper" userId="de687332-8d9c-4dd6-96d1-194812e21fbd" providerId="ADAL" clId="{7E299C8E-9EFC-3347-8458-FCD1C454E568}" dt="2024-08-30T07:05:35.761" v="890" actId="478"/>
        <pc:sldMkLst>
          <pc:docMk/>
          <pc:sldMk cId="3397323956" sldId="1285"/>
        </pc:sldMkLst>
        <pc:spChg chg="add del mod">
          <ac:chgData name="Lukas Höper" userId="de687332-8d9c-4dd6-96d1-194812e21fbd" providerId="ADAL" clId="{7E299C8E-9EFC-3347-8458-FCD1C454E568}" dt="2024-08-30T07:05:35.761" v="890" actId="478"/>
          <ac:spMkLst>
            <pc:docMk/>
            <pc:sldMk cId="3397323956" sldId="1285"/>
            <ac:spMk id="2" creationId="{A50F0B45-EF65-C686-17BA-C9A7F5EF221F}"/>
          </ac:spMkLst>
        </pc:spChg>
      </pc:sldChg>
      <pc:sldChg chg="modSp mod">
        <pc:chgData name="Lukas Höper" userId="de687332-8d9c-4dd6-96d1-194812e21fbd" providerId="ADAL" clId="{7E299C8E-9EFC-3347-8458-FCD1C454E568}" dt="2024-08-30T07:05:21.698" v="888"/>
        <pc:sldMkLst>
          <pc:docMk/>
          <pc:sldMk cId="3500165751" sldId="1287"/>
        </pc:sldMkLst>
        <pc:spChg chg="mod">
          <ac:chgData name="Lukas Höper" userId="de687332-8d9c-4dd6-96d1-194812e21fbd" providerId="ADAL" clId="{7E299C8E-9EFC-3347-8458-FCD1C454E568}" dt="2024-08-30T07:05:21.698" v="888"/>
          <ac:spMkLst>
            <pc:docMk/>
            <pc:sldMk cId="3500165751" sldId="1287"/>
            <ac:spMk id="81" creationId="{7C44DF73-5906-BFF7-5BEB-8A2BBF2EA066}"/>
          </ac:spMkLst>
        </pc:spChg>
      </pc:sldChg>
      <pc:sldChg chg="modSp mod">
        <pc:chgData name="Lukas Höper" userId="de687332-8d9c-4dd6-96d1-194812e21fbd" providerId="ADAL" clId="{7E299C8E-9EFC-3347-8458-FCD1C454E568}" dt="2024-08-30T07:57:19.464" v="1155" actId="113"/>
        <pc:sldMkLst>
          <pc:docMk/>
          <pc:sldMk cId="682214922" sldId="1288"/>
        </pc:sldMkLst>
        <pc:spChg chg="mod">
          <ac:chgData name="Lukas Höper" userId="de687332-8d9c-4dd6-96d1-194812e21fbd" providerId="ADAL" clId="{7E299C8E-9EFC-3347-8458-FCD1C454E568}" dt="2024-08-30T07:57:19.464" v="1155" actId="113"/>
          <ac:spMkLst>
            <pc:docMk/>
            <pc:sldMk cId="682214922" sldId="1288"/>
            <ac:spMk id="36" creationId="{12CBBF4B-1ED3-BC59-7F96-BEFD594E57C4}"/>
          </ac:spMkLst>
        </pc:spChg>
        <pc:spChg chg="mod">
          <ac:chgData name="Lukas Höper" userId="de687332-8d9c-4dd6-96d1-194812e21fbd" providerId="ADAL" clId="{7E299C8E-9EFC-3347-8458-FCD1C454E568}" dt="2024-08-30T07:05:17.989" v="886"/>
          <ac:spMkLst>
            <pc:docMk/>
            <pc:sldMk cId="682214922" sldId="1288"/>
            <ac:spMk id="53" creationId="{7152945B-E939-2B09-5984-C9A6D068B9FC}"/>
          </ac:spMkLst>
        </pc:spChg>
      </pc:sldChg>
      <pc:sldChg chg="addSp modSp mod">
        <pc:chgData name="Lukas Höper" userId="de687332-8d9c-4dd6-96d1-194812e21fbd" providerId="ADAL" clId="{7E299C8E-9EFC-3347-8458-FCD1C454E568}" dt="2024-08-30T07:54:56.337" v="1018" actId="1076"/>
        <pc:sldMkLst>
          <pc:docMk/>
          <pc:sldMk cId="1124738431" sldId="1289"/>
        </pc:sldMkLst>
        <pc:spChg chg="add mod">
          <ac:chgData name="Lukas Höper" userId="de687332-8d9c-4dd6-96d1-194812e21fbd" providerId="ADAL" clId="{7E299C8E-9EFC-3347-8458-FCD1C454E568}" dt="2024-08-30T07:54:56.337" v="1018" actId="1076"/>
          <ac:spMkLst>
            <pc:docMk/>
            <pc:sldMk cId="1124738431" sldId="1289"/>
            <ac:spMk id="3" creationId="{20165BB1-B3D4-1D76-09F5-EE72697C8A56}"/>
          </ac:spMkLst>
        </pc:spChg>
        <pc:spChg chg="mod">
          <ac:chgData name="Lukas Höper" userId="de687332-8d9c-4dd6-96d1-194812e21fbd" providerId="ADAL" clId="{7E299C8E-9EFC-3347-8458-FCD1C454E568}" dt="2024-08-30T07:05:19.873" v="887"/>
          <ac:spMkLst>
            <pc:docMk/>
            <pc:sldMk cId="1124738431" sldId="1289"/>
            <ac:spMk id="25" creationId="{96E3802B-6451-0F7A-E93E-769D815A7552}"/>
          </ac:spMkLst>
        </pc:spChg>
        <pc:picChg chg="mod">
          <ac:chgData name="Lukas Höper" userId="de687332-8d9c-4dd6-96d1-194812e21fbd" providerId="ADAL" clId="{7E299C8E-9EFC-3347-8458-FCD1C454E568}" dt="2024-08-30T07:54:56.337" v="1018" actId="1076"/>
          <ac:picMkLst>
            <pc:docMk/>
            <pc:sldMk cId="1124738431" sldId="1289"/>
            <ac:picMk id="2" creationId="{4E1641F6-0C82-4DC0-A0B2-D922166D0434}"/>
          </ac:picMkLst>
        </pc:picChg>
      </pc:sldChg>
      <pc:sldChg chg="modSp mod">
        <pc:chgData name="Lukas Höper" userId="de687332-8d9c-4dd6-96d1-194812e21fbd" providerId="ADAL" clId="{7E299C8E-9EFC-3347-8458-FCD1C454E568}" dt="2024-08-30T07:57:23.078" v="1156" actId="113"/>
        <pc:sldMkLst>
          <pc:docMk/>
          <pc:sldMk cId="3741208417" sldId="1291"/>
        </pc:sldMkLst>
        <pc:spChg chg="mod">
          <ac:chgData name="Lukas Höper" userId="de687332-8d9c-4dd6-96d1-194812e21fbd" providerId="ADAL" clId="{7E299C8E-9EFC-3347-8458-FCD1C454E568}" dt="2024-08-30T07:05:16.245" v="885"/>
          <ac:spMkLst>
            <pc:docMk/>
            <pc:sldMk cId="3741208417" sldId="1291"/>
            <ac:spMk id="2" creationId="{C28CE9CF-1F7B-977B-C0A8-BBFA2D0DB993}"/>
          </ac:spMkLst>
        </pc:spChg>
        <pc:spChg chg="mod">
          <ac:chgData name="Lukas Höper" userId="de687332-8d9c-4dd6-96d1-194812e21fbd" providerId="ADAL" clId="{7E299C8E-9EFC-3347-8458-FCD1C454E568}" dt="2024-08-30T07:57:05.415" v="1153" actId="1036"/>
          <ac:spMkLst>
            <pc:docMk/>
            <pc:sldMk cId="3741208417" sldId="1291"/>
            <ac:spMk id="4" creationId="{CA26BA50-3FC0-B03B-056B-F89DA95771C4}"/>
          </ac:spMkLst>
        </pc:spChg>
        <pc:spChg chg="mod">
          <ac:chgData name="Lukas Höper" userId="de687332-8d9c-4dd6-96d1-194812e21fbd" providerId="ADAL" clId="{7E299C8E-9EFC-3347-8458-FCD1C454E568}" dt="2024-08-30T07:57:05.415" v="1153" actId="1036"/>
          <ac:spMkLst>
            <pc:docMk/>
            <pc:sldMk cId="3741208417" sldId="1291"/>
            <ac:spMk id="5" creationId="{6821D409-9E39-B507-96A8-08A30B0EFC3E}"/>
          </ac:spMkLst>
        </pc:spChg>
        <pc:spChg chg="mod">
          <ac:chgData name="Lukas Höper" userId="de687332-8d9c-4dd6-96d1-194812e21fbd" providerId="ADAL" clId="{7E299C8E-9EFC-3347-8458-FCD1C454E568}" dt="2024-08-30T07:57:05.415" v="1153" actId="1036"/>
          <ac:spMkLst>
            <pc:docMk/>
            <pc:sldMk cId="3741208417" sldId="1291"/>
            <ac:spMk id="6" creationId="{21E8C598-3217-A2D2-A1EF-849CF4977D89}"/>
          </ac:spMkLst>
        </pc:spChg>
        <pc:spChg chg="mod">
          <ac:chgData name="Lukas Höper" userId="de687332-8d9c-4dd6-96d1-194812e21fbd" providerId="ADAL" clId="{7E299C8E-9EFC-3347-8458-FCD1C454E568}" dt="2024-08-30T07:57:05.415" v="1153" actId="1036"/>
          <ac:spMkLst>
            <pc:docMk/>
            <pc:sldMk cId="3741208417" sldId="1291"/>
            <ac:spMk id="7" creationId="{263C3B4A-D489-B3BB-C891-212E37CDC560}"/>
          </ac:spMkLst>
        </pc:spChg>
        <pc:spChg chg="mod">
          <ac:chgData name="Lukas Höper" userId="de687332-8d9c-4dd6-96d1-194812e21fbd" providerId="ADAL" clId="{7E299C8E-9EFC-3347-8458-FCD1C454E568}" dt="2024-08-30T07:57:05.415" v="1153" actId="1036"/>
          <ac:spMkLst>
            <pc:docMk/>
            <pc:sldMk cId="3741208417" sldId="1291"/>
            <ac:spMk id="8" creationId="{B90DBE95-9206-3722-6B58-E2A5ABB2CC85}"/>
          </ac:spMkLst>
        </pc:spChg>
        <pc:spChg chg="mod">
          <ac:chgData name="Lukas Höper" userId="de687332-8d9c-4dd6-96d1-194812e21fbd" providerId="ADAL" clId="{7E299C8E-9EFC-3347-8458-FCD1C454E568}" dt="2024-08-30T07:57:05.415" v="1153" actId="1036"/>
          <ac:spMkLst>
            <pc:docMk/>
            <pc:sldMk cId="3741208417" sldId="1291"/>
            <ac:spMk id="9" creationId="{07EBE15A-BF24-526A-F202-AE1A2D6B4458}"/>
          </ac:spMkLst>
        </pc:spChg>
        <pc:spChg chg="mod">
          <ac:chgData name="Lukas Höper" userId="de687332-8d9c-4dd6-96d1-194812e21fbd" providerId="ADAL" clId="{7E299C8E-9EFC-3347-8458-FCD1C454E568}" dt="2024-08-30T07:57:05.415" v="1153" actId="1036"/>
          <ac:spMkLst>
            <pc:docMk/>
            <pc:sldMk cId="3741208417" sldId="1291"/>
            <ac:spMk id="10" creationId="{CAC37C7D-BAC0-F829-43F8-CB51EC5C7270}"/>
          </ac:spMkLst>
        </pc:spChg>
        <pc:spChg chg="mod">
          <ac:chgData name="Lukas Höper" userId="de687332-8d9c-4dd6-96d1-194812e21fbd" providerId="ADAL" clId="{7E299C8E-9EFC-3347-8458-FCD1C454E568}" dt="2024-08-30T07:57:05.415" v="1153" actId="1036"/>
          <ac:spMkLst>
            <pc:docMk/>
            <pc:sldMk cId="3741208417" sldId="1291"/>
            <ac:spMk id="11" creationId="{F180D646-EE0D-7C60-38CD-A51C0CF20769}"/>
          </ac:spMkLst>
        </pc:spChg>
        <pc:spChg chg="mod">
          <ac:chgData name="Lukas Höper" userId="de687332-8d9c-4dd6-96d1-194812e21fbd" providerId="ADAL" clId="{7E299C8E-9EFC-3347-8458-FCD1C454E568}" dt="2024-08-30T07:57:05.415" v="1153" actId="1036"/>
          <ac:spMkLst>
            <pc:docMk/>
            <pc:sldMk cId="3741208417" sldId="1291"/>
            <ac:spMk id="12" creationId="{DCEB88A5-7548-2AF2-37F3-6A04EB6FE15A}"/>
          </ac:spMkLst>
        </pc:spChg>
        <pc:spChg chg="mod">
          <ac:chgData name="Lukas Höper" userId="de687332-8d9c-4dd6-96d1-194812e21fbd" providerId="ADAL" clId="{7E299C8E-9EFC-3347-8458-FCD1C454E568}" dt="2024-08-30T07:57:05.415" v="1153" actId="1036"/>
          <ac:spMkLst>
            <pc:docMk/>
            <pc:sldMk cId="3741208417" sldId="1291"/>
            <ac:spMk id="13" creationId="{6EF601E4-3D26-C474-AFED-65A420B37C64}"/>
          </ac:spMkLst>
        </pc:spChg>
        <pc:spChg chg="mod">
          <ac:chgData name="Lukas Höper" userId="de687332-8d9c-4dd6-96d1-194812e21fbd" providerId="ADAL" clId="{7E299C8E-9EFC-3347-8458-FCD1C454E568}" dt="2024-08-30T07:57:05.415" v="1153" actId="1036"/>
          <ac:spMkLst>
            <pc:docMk/>
            <pc:sldMk cId="3741208417" sldId="1291"/>
            <ac:spMk id="14" creationId="{424735D6-AEF4-F646-BD5C-D178311C58FB}"/>
          </ac:spMkLst>
        </pc:spChg>
        <pc:spChg chg="mod">
          <ac:chgData name="Lukas Höper" userId="de687332-8d9c-4dd6-96d1-194812e21fbd" providerId="ADAL" clId="{7E299C8E-9EFC-3347-8458-FCD1C454E568}" dt="2024-08-30T07:57:05.415" v="1153" actId="1036"/>
          <ac:spMkLst>
            <pc:docMk/>
            <pc:sldMk cId="3741208417" sldId="1291"/>
            <ac:spMk id="15" creationId="{8CC2B93C-4A7B-0E1D-1930-C2A259016D8C}"/>
          </ac:spMkLst>
        </pc:spChg>
        <pc:spChg chg="mod">
          <ac:chgData name="Lukas Höper" userId="de687332-8d9c-4dd6-96d1-194812e21fbd" providerId="ADAL" clId="{7E299C8E-9EFC-3347-8458-FCD1C454E568}" dt="2024-08-30T07:57:05.415" v="1153" actId="1036"/>
          <ac:spMkLst>
            <pc:docMk/>
            <pc:sldMk cId="3741208417" sldId="1291"/>
            <ac:spMk id="16" creationId="{E1318C15-5C0A-9D2D-E3B9-CC0C5D02AE81}"/>
          </ac:spMkLst>
        </pc:spChg>
        <pc:spChg chg="mod">
          <ac:chgData name="Lukas Höper" userId="de687332-8d9c-4dd6-96d1-194812e21fbd" providerId="ADAL" clId="{7E299C8E-9EFC-3347-8458-FCD1C454E568}" dt="2024-08-30T07:57:05.415" v="1153" actId="1036"/>
          <ac:spMkLst>
            <pc:docMk/>
            <pc:sldMk cId="3741208417" sldId="1291"/>
            <ac:spMk id="17" creationId="{A3978C72-2BEA-2725-F08D-596B874036CB}"/>
          </ac:spMkLst>
        </pc:spChg>
        <pc:spChg chg="mod">
          <ac:chgData name="Lukas Höper" userId="de687332-8d9c-4dd6-96d1-194812e21fbd" providerId="ADAL" clId="{7E299C8E-9EFC-3347-8458-FCD1C454E568}" dt="2024-08-30T07:57:23.078" v="1156" actId="113"/>
          <ac:spMkLst>
            <pc:docMk/>
            <pc:sldMk cId="3741208417" sldId="1291"/>
            <ac:spMk id="36" creationId="{12CBBF4B-1ED3-BC59-7F96-BEFD594E57C4}"/>
          </ac:spMkLst>
        </pc:spChg>
        <pc:graphicFrameChg chg="mod">
          <ac:chgData name="Lukas Höper" userId="de687332-8d9c-4dd6-96d1-194812e21fbd" providerId="ADAL" clId="{7E299C8E-9EFC-3347-8458-FCD1C454E568}" dt="2024-08-30T07:57:05.415" v="1153" actId="1036"/>
          <ac:graphicFrameMkLst>
            <pc:docMk/>
            <pc:sldMk cId="3741208417" sldId="1291"/>
            <ac:graphicFrameMk id="3" creationId="{8219AD6D-0BFC-2296-DF12-09071D9FE00E}"/>
          </ac:graphicFrameMkLst>
        </pc:graphicFrameChg>
      </pc:sldChg>
      <pc:sldChg chg="modSp mod">
        <pc:chgData name="Lukas Höper" userId="de687332-8d9c-4dd6-96d1-194812e21fbd" providerId="ADAL" clId="{7E299C8E-9EFC-3347-8458-FCD1C454E568}" dt="2024-08-30T07:57:25.826" v="1157" actId="113"/>
        <pc:sldMkLst>
          <pc:docMk/>
          <pc:sldMk cId="1076461188" sldId="1292"/>
        </pc:sldMkLst>
        <pc:spChg chg="mod">
          <ac:chgData name="Lukas Höper" userId="de687332-8d9c-4dd6-96d1-194812e21fbd" providerId="ADAL" clId="{7E299C8E-9EFC-3347-8458-FCD1C454E568}" dt="2024-08-30T07:05:14.175" v="884"/>
          <ac:spMkLst>
            <pc:docMk/>
            <pc:sldMk cId="1076461188" sldId="1292"/>
            <ac:spMk id="2" creationId="{C28CE9CF-1F7B-977B-C0A8-BBFA2D0DB993}"/>
          </ac:spMkLst>
        </pc:spChg>
        <pc:spChg chg="mod">
          <ac:chgData name="Lukas Höper" userId="de687332-8d9c-4dd6-96d1-194812e21fbd" providerId="ADAL" clId="{7E299C8E-9EFC-3347-8458-FCD1C454E568}" dt="2024-08-30T07:55:42.090" v="1019" actId="207"/>
          <ac:spMkLst>
            <pc:docMk/>
            <pc:sldMk cId="1076461188" sldId="1292"/>
            <ac:spMk id="20" creationId="{7C9E3B8E-44F1-A8F9-0510-B3AEBD277A3D}"/>
          </ac:spMkLst>
        </pc:spChg>
        <pc:spChg chg="mod">
          <ac:chgData name="Lukas Höper" userId="de687332-8d9c-4dd6-96d1-194812e21fbd" providerId="ADAL" clId="{7E299C8E-9EFC-3347-8458-FCD1C454E568}" dt="2024-08-30T07:57:25.826" v="1157" actId="113"/>
          <ac:spMkLst>
            <pc:docMk/>
            <pc:sldMk cId="1076461188" sldId="1292"/>
            <ac:spMk id="36" creationId="{12CBBF4B-1ED3-BC59-7F96-BEFD594E57C4}"/>
          </ac:spMkLst>
        </pc:spChg>
      </pc:sldChg>
      <pc:sldChg chg="modSp mod">
        <pc:chgData name="Lukas Höper" userId="de687332-8d9c-4dd6-96d1-194812e21fbd" providerId="ADAL" clId="{7E299C8E-9EFC-3347-8458-FCD1C454E568}" dt="2024-08-30T07:55:54.168" v="1020" actId="113"/>
        <pc:sldMkLst>
          <pc:docMk/>
          <pc:sldMk cId="1742541924" sldId="1293"/>
        </pc:sldMkLst>
        <pc:spChg chg="mod">
          <ac:chgData name="Lukas Höper" userId="de687332-8d9c-4dd6-96d1-194812e21fbd" providerId="ADAL" clId="{7E299C8E-9EFC-3347-8458-FCD1C454E568}" dt="2024-08-30T07:05:12.329" v="883"/>
          <ac:spMkLst>
            <pc:docMk/>
            <pc:sldMk cId="1742541924" sldId="1293"/>
            <ac:spMk id="2" creationId="{C28CE9CF-1F7B-977B-C0A8-BBFA2D0DB993}"/>
          </ac:spMkLst>
        </pc:spChg>
        <pc:spChg chg="mod">
          <ac:chgData name="Lukas Höper" userId="de687332-8d9c-4dd6-96d1-194812e21fbd" providerId="ADAL" clId="{7E299C8E-9EFC-3347-8458-FCD1C454E568}" dt="2024-08-30T07:55:54.168" v="1020" actId="113"/>
          <ac:spMkLst>
            <pc:docMk/>
            <pc:sldMk cId="1742541924" sldId="1293"/>
            <ac:spMk id="36" creationId="{12CBBF4B-1ED3-BC59-7F96-BEFD594E57C4}"/>
          </ac:spMkLst>
        </pc:spChg>
      </pc:sldChg>
      <pc:sldChg chg="addSp modSp mod">
        <pc:chgData name="Lukas Höper" userId="de687332-8d9c-4dd6-96d1-194812e21fbd" providerId="ADAL" clId="{7E299C8E-9EFC-3347-8458-FCD1C454E568}" dt="2024-08-30T07:57:35.787" v="1158" actId="255"/>
        <pc:sldMkLst>
          <pc:docMk/>
          <pc:sldMk cId="3508446713" sldId="1294"/>
        </pc:sldMkLst>
        <pc:spChg chg="mod">
          <ac:chgData name="Lukas Höper" userId="de687332-8d9c-4dd6-96d1-194812e21fbd" providerId="ADAL" clId="{7E299C8E-9EFC-3347-8458-FCD1C454E568}" dt="2024-08-30T07:05:07.355" v="882" actId="207"/>
          <ac:spMkLst>
            <pc:docMk/>
            <pc:sldMk cId="3508446713" sldId="1294"/>
            <ac:spMk id="2" creationId="{C28CE9CF-1F7B-977B-C0A8-BBFA2D0DB993}"/>
          </ac:spMkLst>
        </pc:spChg>
        <pc:spChg chg="mod">
          <ac:chgData name="Lukas Höper" userId="de687332-8d9c-4dd6-96d1-194812e21fbd" providerId="ADAL" clId="{7E299C8E-9EFC-3347-8458-FCD1C454E568}" dt="2024-08-30T07:04:51.264" v="875" actId="1036"/>
          <ac:spMkLst>
            <pc:docMk/>
            <pc:sldMk cId="3508446713" sldId="1294"/>
            <ac:spMk id="4" creationId="{8F361BE5-91EE-2923-BFCE-F89D9D01C40B}"/>
          </ac:spMkLst>
        </pc:spChg>
        <pc:spChg chg="add mod">
          <ac:chgData name="Lukas Höper" userId="de687332-8d9c-4dd6-96d1-194812e21fbd" providerId="ADAL" clId="{7E299C8E-9EFC-3347-8458-FCD1C454E568}" dt="2024-08-30T07:54:32.324" v="1012" actId="1035"/>
          <ac:spMkLst>
            <pc:docMk/>
            <pc:sldMk cId="3508446713" sldId="1294"/>
            <ac:spMk id="5" creationId="{68AAA3A3-E2DB-70C1-BF2B-4FE7562F52B3}"/>
          </ac:spMkLst>
        </pc:spChg>
        <pc:spChg chg="mod">
          <ac:chgData name="Lukas Höper" userId="de687332-8d9c-4dd6-96d1-194812e21fbd" providerId="ADAL" clId="{7E299C8E-9EFC-3347-8458-FCD1C454E568}" dt="2024-08-30T07:57:35.787" v="1158" actId="255"/>
          <ac:spMkLst>
            <pc:docMk/>
            <pc:sldMk cId="3508446713" sldId="1294"/>
            <ac:spMk id="36" creationId="{12CBBF4B-1ED3-BC59-7F96-BEFD594E57C4}"/>
          </ac:spMkLst>
        </pc:spChg>
        <pc:picChg chg="mod">
          <ac:chgData name="Lukas Höper" userId="de687332-8d9c-4dd6-96d1-194812e21fbd" providerId="ADAL" clId="{7E299C8E-9EFC-3347-8458-FCD1C454E568}" dt="2024-08-30T07:54:32.324" v="1012" actId="1035"/>
          <ac:picMkLst>
            <pc:docMk/>
            <pc:sldMk cId="3508446713" sldId="1294"/>
            <ac:picMk id="3" creationId="{9CE8705A-5C23-B129-F86D-D580387B4835}"/>
          </ac:picMkLst>
        </pc:picChg>
        <pc:picChg chg="mod">
          <ac:chgData name="Lukas Höper" userId="de687332-8d9c-4dd6-96d1-194812e21fbd" providerId="ADAL" clId="{7E299C8E-9EFC-3347-8458-FCD1C454E568}" dt="2024-08-30T07:04:51.264" v="875" actId="1036"/>
          <ac:picMkLst>
            <pc:docMk/>
            <pc:sldMk cId="3508446713" sldId="1294"/>
            <ac:picMk id="7" creationId="{09C534D0-D638-650F-CE22-F56CEA50047E}"/>
          </ac:picMkLst>
        </pc:picChg>
      </pc:sldChg>
      <pc:sldChg chg="addSp delSp modSp mod">
        <pc:chgData name="Lukas Höper" userId="de687332-8d9c-4dd6-96d1-194812e21fbd" providerId="ADAL" clId="{7E299C8E-9EFC-3347-8458-FCD1C454E568}" dt="2024-08-30T08:02:38.669" v="1431" actId="20577"/>
        <pc:sldMkLst>
          <pc:docMk/>
          <pc:sldMk cId="3174196580" sldId="1295"/>
        </pc:sldMkLst>
        <pc:spChg chg="add mod">
          <ac:chgData name="Lukas Höper" userId="de687332-8d9c-4dd6-96d1-194812e21fbd" providerId="ADAL" clId="{7E299C8E-9EFC-3347-8458-FCD1C454E568}" dt="2024-08-30T08:02:38.669" v="1431" actId="20577"/>
          <ac:spMkLst>
            <pc:docMk/>
            <pc:sldMk cId="3174196580" sldId="1295"/>
            <ac:spMk id="3" creationId="{36CBF51D-459C-BDB8-8E24-C9E66FEF4CBE}"/>
          </ac:spMkLst>
        </pc:spChg>
        <pc:spChg chg="del mod">
          <ac:chgData name="Lukas Höper" userId="de687332-8d9c-4dd6-96d1-194812e21fbd" providerId="ADAL" clId="{7E299C8E-9EFC-3347-8458-FCD1C454E568}" dt="2024-08-30T08:01:58.003" v="1398" actId="478"/>
          <ac:spMkLst>
            <pc:docMk/>
            <pc:sldMk cId="3174196580" sldId="1295"/>
            <ac:spMk id="60" creationId="{5472E00B-3470-4A56-F0D3-7F39E530D885}"/>
          </ac:spMkLst>
        </pc:spChg>
        <pc:grpChg chg="add mod">
          <ac:chgData name="Lukas Höper" userId="de687332-8d9c-4dd6-96d1-194812e21fbd" providerId="ADAL" clId="{7E299C8E-9EFC-3347-8458-FCD1C454E568}" dt="2024-08-30T08:02:20.548" v="1404" actId="1076"/>
          <ac:grpSpMkLst>
            <pc:docMk/>
            <pc:sldMk cId="3174196580" sldId="1295"/>
            <ac:grpSpMk id="4" creationId="{4B23B513-FB89-3183-0ABE-61A19783C5F9}"/>
          </ac:grpSpMkLst>
        </pc:grpChg>
      </pc:sldChg>
      <pc:sldChg chg="modSp new mod modShow">
        <pc:chgData name="Lukas Höper" userId="de687332-8d9c-4dd6-96d1-194812e21fbd" providerId="ADAL" clId="{7E299C8E-9EFC-3347-8458-FCD1C454E568}" dt="2024-08-30T08:23:28.067" v="2160" actId="113"/>
        <pc:sldMkLst>
          <pc:docMk/>
          <pc:sldMk cId="630480188" sldId="1296"/>
        </pc:sldMkLst>
        <pc:spChg chg="mod">
          <ac:chgData name="Lukas Höper" userId="de687332-8d9c-4dd6-96d1-194812e21fbd" providerId="ADAL" clId="{7E299C8E-9EFC-3347-8458-FCD1C454E568}" dt="2024-08-30T08:21:18.618" v="1596" actId="20577"/>
          <ac:spMkLst>
            <pc:docMk/>
            <pc:sldMk cId="630480188" sldId="1296"/>
            <ac:spMk id="2" creationId="{E8F29DDA-8087-20B3-F306-701083CD2DD4}"/>
          </ac:spMkLst>
        </pc:spChg>
        <pc:spChg chg="mod">
          <ac:chgData name="Lukas Höper" userId="de687332-8d9c-4dd6-96d1-194812e21fbd" providerId="ADAL" clId="{7E299C8E-9EFC-3347-8458-FCD1C454E568}" dt="2024-08-30T08:23:28.067" v="2160" actId="113"/>
          <ac:spMkLst>
            <pc:docMk/>
            <pc:sldMk cId="630480188" sldId="1296"/>
            <ac:spMk id="3" creationId="{F8DD01A5-FA76-69BA-8952-4D291F1802DE}"/>
          </ac:spMkLst>
        </pc:spChg>
      </pc:sldChg>
    </pc:docChg>
  </pc:docChgLst>
  <pc:docChgLst>
    <pc:chgData name="Lukas Höper" userId="de687332-8d9c-4dd6-96d1-194812e21fbd" providerId="ADAL" clId="{DEA50DAF-F3AF-D74E-9C8B-034B66FD7D7C}"/>
    <pc:docChg chg="undo custSel addSld delSld modSld addSection modSection">
      <pc:chgData name="Lukas Höper" userId="de687332-8d9c-4dd6-96d1-194812e21fbd" providerId="ADAL" clId="{DEA50DAF-F3AF-D74E-9C8B-034B66FD7D7C}" dt="2024-07-29T13:56:23.090" v="3407" actId="20577"/>
      <pc:docMkLst>
        <pc:docMk/>
      </pc:docMkLst>
      <pc:sldChg chg="modSp mod">
        <pc:chgData name="Lukas Höper" userId="de687332-8d9c-4dd6-96d1-194812e21fbd" providerId="ADAL" clId="{DEA50DAF-F3AF-D74E-9C8B-034B66FD7D7C}" dt="2024-07-29T08:44:56.633" v="68" actId="20577"/>
        <pc:sldMkLst>
          <pc:docMk/>
          <pc:sldMk cId="79061123" sldId="256"/>
        </pc:sldMkLst>
        <pc:spChg chg="mod">
          <ac:chgData name="Lukas Höper" userId="de687332-8d9c-4dd6-96d1-194812e21fbd" providerId="ADAL" clId="{DEA50DAF-F3AF-D74E-9C8B-034B66FD7D7C}" dt="2024-07-29T08:44:56.633" v="68" actId="20577"/>
          <ac:spMkLst>
            <pc:docMk/>
            <pc:sldMk cId="79061123" sldId="256"/>
            <ac:spMk id="2" creationId="{FDA0937E-4E87-71A5-0789-C56BA5C78BA0}"/>
          </ac:spMkLst>
        </pc:spChg>
      </pc:sldChg>
      <pc:sldChg chg="modSp mod modShow chgLayout">
        <pc:chgData name="Lukas Höper" userId="de687332-8d9c-4dd6-96d1-194812e21fbd" providerId="ADAL" clId="{DEA50DAF-F3AF-D74E-9C8B-034B66FD7D7C}" dt="2024-07-29T13:21:28.773" v="3395" actId="1076"/>
        <pc:sldMkLst>
          <pc:docMk/>
          <pc:sldMk cId="862038152" sldId="329"/>
        </pc:sldMkLst>
        <pc:spChg chg="mod ord">
          <ac:chgData name="Lukas Höper" userId="de687332-8d9c-4dd6-96d1-194812e21fbd" providerId="ADAL" clId="{DEA50DAF-F3AF-D74E-9C8B-034B66FD7D7C}" dt="2024-07-29T13:08:18.651" v="3362" actId="700"/>
          <ac:spMkLst>
            <pc:docMk/>
            <pc:sldMk cId="862038152" sldId="329"/>
            <ac:spMk id="2" creationId="{5D3658BC-EFF9-A7AC-DB0D-06DA8A1943AE}"/>
          </ac:spMkLst>
        </pc:spChg>
        <pc:spChg chg="mod">
          <ac:chgData name="Lukas Höper" userId="de687332-8d9c-4dd6-96d1-194812e21fbd" providerId="ADAL" clId="{DEA50DAF-F3AF-D74E-9C8B-034B66FD7D7C}" dt="2024-07-29T13:08:46.080" v="3369" actId="1076"/>
          <ac:spMkLst>
            <pc:docMk/>
            <pc:sldMk cId="862038152" sldId="329"/>
            <ac:spMk id="4" creationId="{1900F97C-67C7-0112-963A-9066ECA09B3C}"/>
          </ac:spMkLst>
        </pc:spChg>
        <pc:spChg chg="mod ord">
          <ac:chgData name="Lukas Höper" userId="de687332-8d9c-4dd6-96d1-194812e21fbd" providerId="ADAL" clId="{DEA50DAF-F3AF-D74E-9C8B-034B66FD7D7C}" dt="2024-07-29T13:19:22.577" v="3393" actId="20577"/>
          <ac:spMkLst>
            <pc:docMk/>
            <pc:sldMk cId="862038152" sldId="329"/>
            <ac:spMk id="5" creationId="{81724A2D-B910-3E30-1E4A-281BC78729DB}"/>
          </ac:spMkLst>
        </pc:spChg>
        <pc:spChg chg="mod ord">
          <ac:chgData name="Lukas Höper" userId="de687332-8d9c-4dd6-96d1-194812e21fbd" providerId="ADAL" clId="{DEA50DAF-F3AF-D74E-9C8B-034B66FD7D7C}" dt="2024-07-29T13:13:01.695" v="3374" actId="20577"/>
          <ac:spMkLst>
            <pc:docMk/>
            <pc:sldMk cId="862038152" sldId="329"/>
            <ac:spMk id="9" creationId="{18A7DF55-F9D7-0491-33F6-0B3A36FC0FD2}"/>
          </ac:spMkLst>
        </pc:spChg>
        <pc:picChg chg="mod">
          <ac:chgData name="Lukas Höper" userId="de687332-8d9c-4dd6-96d1-194812e21fbd" providerId="ADAL" clId="{DEA50DAF-F3AF-D74E-9C8B-034B66FD7D7C}" dt="2024-07-29T13:21:28.773" v="3395" actId="1076"/>
          <ac:picMkLst>
            <pc:docMk/>
            <pc:sldMk cId="862038152" sldId="329"/>
            <ac:picMk id="7" creationId="{F45B4D45-DB78-B01F-6B04-B105B1A78916}"/>
          </ac:picMkLst>
        </pc:picChg>
      </pc:sldChg>
      <pc:sldChg chg="modSp mod modShow chgLayout">
        <pc:chgData name="Lukas Höper" userId="de687332-8d9c-4dd6-96d1-194812e21fbd" providerId="ADAL" clId="{DEA50DAF-F3AF-D74E-9C8B-034B66FD7D7C}" dt="2024-07-29T13:18:43.301" v="3383" actId="1076"/>
        <pc:sldMkLst>
          <pc:docMk/>
          <pc:sldMk cId="478894211" sldId="337"/>
        </pc:sldMkLst>
        <pc:spChg chg="mod ord">
          <ac:chgData name="Lukas Höper" userId="de687332-8d9c-4dd6-96d1-194812e21fbd" providerId="ADAL" clId="{DEA50DAF-F3AF-D74E-9C8B-034B66FD7D7C}" dt="2024-07-29T13:18:13.228" v="3377" actId="700"/>
          <ac:spMkLst>
            <pc:docMk/>
            <pc:sldMk cId="478894211" sldId="337"/>
            <ac:spMk id="2" creationId="{5D3658BC-EFF9-A7AC-DB0D-06DA8A1943AE}"/>
          </ac:spMkLst>
        </pc:spChg>
        <pc:spChg chg="mod">
          <ac:chgData name="Lukas Höper" userId="de687332-8d9c-4dd6-96d1-194812e21fbd" providerId="ADAL" clId="{DEA50DAF-F3AF-D74E-9C8B-034B66FD7D7C}" dt="2024-07-29T13:18:43.301" v="3383" actId="1076"/>
          <ac:spMkLst>
            <pc:docMk/>
            <pc:sldMk cId="478894211" sldId="337"/>
            <ac:spMk id="4" creationId="{1900F97C-67C7-0112-963A-9066ECA09B3C}"/>
          </ac:spMkLst>
        </pc:spChg>
        <pc:spChg chg="mod ord">
          <ac:chgData name="Lukas Höper" userId="de687332-8d9c-4dd6-96d1-194812e21fbd" providerId="ADAL" clId="{DEA50DAF-F3AF-D74E-9C8B-034B66FD7D7C}" dt="2024-07-29T13:18:13.228" v="3377" actId="700"/>
          <ac:spMkLst>
            <pc:docMk/>
            <pc:sldMk cId="478894211" sldId="337"/>
            <ac:spMk id="5" creationId="{81724A2D-B910-3E30-1E4A-281BC78729DB}"/>
          </ac:spMkLst>
        </pc:spChg>
        <pc:spChg chg="mod ord">
          <ac:chgData name="Lukas Höper" userId="de687332-8d9c-4dd6-96d1-194812e21fbd" providerId="ADAL" clId="{DEA50DAF-F3AF-D74E-9C8B-034B66FD7D7C}" dt="2024-07-29T13:18:21.296" v="3378" actId="255"/>
          <ac:spMkLst>
            <pc:docMk/>
            <pc:sldMk cId="478894211" sldId="337"/>
            <ac:spMk id="9" creationId="{18A7DF55-F9D7-0491-33F6-0B3A36FC0FD2}"/>
          </ac:spMkLst>
        </pc:spChg>
      </pc:sldChg>
      <pc:sldChg chg="delSp modSp mod delAnim modShow chgLayout">
        <pc:chgData name="Lukas Höper" userId="de687332-8d9c-4dd6-96d1-194812e21fbd" providerId="ADAL" clId="{DEA50DAF-F3AF-D74E-9C8B-034B66FD7D7C}" dt="2024-07-29T13:21:59.499" v="3403" actId="1076"/>
        <pc:sldMkLst>
          <pc:docMk/>
          <pc:sldMk cId="776860434" sldId="338"/>
        </pc:sldMkLst>
        <pc:spChg chg="mod ord">
          <ac:chgData name="Lukas Höper" userId="de687332-8d9c-4dd6-96d1-194812e21fbd" providerId="ADAL" clId="{DEA50DAF-F3AF-D74E-9C8B-034B66FD7D7C}" dt="2024-07-29T13:21:38.052" v="3396" actId="700"/>
          <ac:spMkLst>
            <pc:docMk/>
            <pc:sldMk cId="776860434" sldId="338"/>
            <ac:spMk id="2" creationId="{5D3658BC-EFF9-A7AC-DB0D-06DA8A1943AE}"/>
          </ac:spMkLst>
        </pc:spChg>
        <pc:spChg chg="mod">
          <ac:chgData name="Lukas Höper" userId="de687332-8d9c-4dd6-96d1-194812e21fbd" providerId="ADAL" clId="{DEA50DAF-F3AF-D74E-9C8B-034B66FD7D7C}" dt="2024-07-29T13:21:59.499" v="3403" actId="1076"/>
          <ac:spMkLst>
            <pc:docMk/>
            <pc:sldMk cId="776860434" sldId="338"/>
            <ac:spMk id="4" creationId="{1900F97C-67C7-0112-963A-9066ECA09B3C}"/>
          </ac:spMkLst>
        </pc:spChg>
        <pc:spChg chg="mod ord">
          <ac:chgData name="Lukas Höper" userId="de687332-8d9c-4dd6-96d1-194812e21fbd" providerId="ADAL" clId="{DEA50DAF-F3AF-D74E-9C8B-034B66FD7D7C}" dt="2024-07-29T13:21:38.057" v="3397" actId="27636"/>
          <ac:spMkLst>
            <pc:docMk/>
            <pc:sldMk cId="776860434" sldId="338"/>
            <ac:spMk id="5" creationId="{81724A2D-B910-3E30-1E4A-281BC78729DB}"/>
          </ac:spMkLst>
        </pc:spChg>
        <pc:spChg chg="mod ord">
          <ac:chgData name="Lukas Höper" userId="de687332-8d9c-4dd6-96d1-194812e21fbd" providerId="ADAL" clId="{DEA50DAF-F3AF-D74E-9C8B-034B66FD7D7C}" dt="2024-07-29T13:21:41.156" v="3398" actId="404"/>
          <ac:spMkLst>
            <pc:docMk/>
            <pc:sldMk cId="776860434" sldId="338"/>
            <ac:spMk id="9" creationId="{18A7DF55-F9D7-0491-33F6-0B3A36FC0FD2}"/>
          </ac:spMkLst>
        </pc:spChg>
        <pc:spChg chg="del">
          <ac:chgData name="Lukas Höper" userId="de687332-8d9c-4dd6-96d1-194812e21fbd" providerId="ADAL" clId="{DEA50DAF-F3AF-D74E-9C8B-034B66FD7D7C}" dt="2024-07-29T13:21:44.349" v="3399" actId="478"/>
          <ac:spMkLst>
            <pc:docMk/>
            <pc:sldMk cId="776860434" sldId="338"/>
            <ac:spMk id="10" creationId="{E0DB7BF7-F9F8-85C1-7355-EB010CBA6DA7}"/>
          </ac:spMkLst>
        </pc:spChg>
      </pc:sldChg>
      <pc:sldChg chg="modSp mod">
        <pc:chgData name="Lukas Höper" userId="de687332-8d9c-4dd6-96d1-194812e21fbd" providerId="ADAL" clId="{DEA50DAF-F3AF-D74E-9C8B-034B66FD7D7C}" dt="2024-07-29T08:50:59.840" v="355" actId="20577"/>
        <pc:sldMkLst>
          <pc:docMk/>
          <pc:sldMk cId="557162429" sldId="420"/>
        </pc:sldMkLst>
        <pc:spChg chg="mod">
          <ac:chgData name="Lukas Höper" userId="de687332-8d9c-4dd6-96d1-194812e21fbd" providerId="ADAL" clId="{DEA50DAF-F3AF-D74E-9C8B-034B66FD7D7C}" dt="2024-07-29T08:50:59.840" v="355" actId="20577"/>
          <ac:spMkLst>
            <pc:docMk/>
            <pc:sldMk cId="557162429" sldId="420"/>
            <ac:spMk id="3" creationId="{6AB05D75-D47A-86D9-14ED-808A647FF986}"/>
          </ac:spMkLst>
        </pc:spChg>
      </pc:sldChg>
      <pc:sldChg chg="addSp delSp modSp mod setBg modClrScheme modAnim modShow chgLayout modNotesTx">
        <pc:chgData name="Lukas Höper" userId="de687332-8d9c-4dd6-96d1-194812e21fbd" providerId="ADAL" clId="{DEA50DAF-F3AF-D74E-9C8B-034B66FD7D7C}" dt="2024-07-29T13:07:42.094" v="3294" actId="20577"/>
        <pc:sldMkLst>
          <pc:docMk/>
          <pc:sldMk cId="691384537" sldId="1148"/>
        </pc:sldMkLst>
        <pc:spChg chg="del">
          <ac:chgData name="Lukas Höper" userId="de687332-8d9c-4dd6-96d1-194812e21fbd" providerId="ADAL" clId="{DEA50DAF-F3AF-D74E-9C8B-034B66FD7D7C}" dt="2024-07-29T12:14:49.736" v="1534" actId="478"/>
          <ac:spMkLst>
            <pc:docMk/>
            <pc:sldMk cId="691384537" sldId="1148"/>
            <ac:spMk id="2" creationId="{1F97489E-0589-ED96-3C21-DB41BD96DE02}"/>
          </ac:spMkLst>
        </pc:spChg>
        <pc:spChg chg="add mod">
          <ac:chgData name="Lukas Höper" userId="de687332-8d9c-4dd6-96d1-194812e21fbd" providerId="ADAL" clId="{DEA50DAF-F3AF-D74E-9C8B-034B66FD7D7C}" dt="2024-07-29T13:02:06.070" v="2277" actId="3626"/>
          <ac:spMkLst>
            <pc:docMk/>
            <pc:sldMk cId="691384537" sldId="1148"/>
            <ac:spMk id="4" creationId="{2A147E82-A5C1-772B-5284-8B04D61FA6D1}"/>
          </ac:spMkLst>
        </pc:spChg>
        <pc:spChg chg="del mod ord">
          <ac:chgData name="Lukas Höper" userId="de687332-8d9c-4dd6-96d1-194812e21fbd" providerId="ADAL" clId="{DEA50DAF-F3AF-D74E-9C8B-034B66FD7D7C}" dt="2024-07-29T12:15:31.496" v="1549" actId="478"/>
          <ac:spMkLst>
            <pc:docMk/>
            <pc:sldMk cId="691384537" sldId="1148"/>
            <ac:spMk id="6" creationId="{293F7703-3707-4164-B4F6-5B5880CC8869}"/>
          </ac:spMkLst>
        </pc:spChg>
        <pc:spChg chg="mod ord">
          <ac:chgData name="Lukas Höper" userId="de687332-8d9c-4dd6-96d1-194812e21fbd" providerId="ADAL" clId="{DEA50DAF-F3AF-D74E-9C8B-034B66FD7D7C}" dt="2024-07-29T12:16:10.201" v="1655" actId="20577"/>
          <ac:spMkLst>
            <pc:docMk/>
            <pc:sldMk cId="691384537" sldId="1148"/>
            <ac:spMk id="10" creationId="{9065A69E-5A41-4DAE-A708-FC157EE73028}"/>
          </ac:spMkLst>
        </pc:spChg>
        <pc:spChg chg="mod ord">
          <ac:chgData name="Lukas Höper" userId="de687332-8d9c-4dd6-96d1-194812e21fbd" providerId="ADAL" clId="{DEA50DAF-F3AF-D74E-9C8B-034B66FD7D7C}" dt="2024-07-29T13:05:32.345" v="2672" actId="20577"/>
          <ac:spMkLst>
            <pc:docMk/>
            <pc:sldMk cId="691384537" sldId="1148"/>
            <ac:spMk id="11" creationId="{377141E9-C5F5-4BE5-904B-1E8CF3C32ECD}"/>
          </ac:spMkLst>
        </pc:spChg>
        <pc:spChg chg="add del">
          <ac:chgData name="Lukas Höper" userId="de687332-8d9c-4dd6-96d1-194812e21fbd" providerId="ADAL" clId="{DEA50DAF-F3AF-D74E-9C8B-034B66FD7D7C}" dt="2024-07-29T12:15:06.758" v="1539" actId="26606"/>
          <ac:spMkLst>
            <pc:docMk/>
            <pc:sldMk cId="691384537" sldId="1148"/>
            <ac:spMk id="16" creationId="{18873D23-2DCF-4B31-A009-95721C06E8E1}"/>
          </ac:spMkLst>
        </pc:spChg>
        <pc:spChg chg="add del">
          <ac:chgData name="Lukas Höper" userId="de687332-8d9c-4dd6-96d1-194812e21fbd" providerId="ADAL" clId="{DEA50DAF-F3AF-D74E-9C8B-034B66FD7D7C}" dt="2024-07-29T12:15:06.758" v="1539" actId="26606"/>
          <ac:spMkLst>
            <pc:docMk/>
            <pc:sldMk cId="691384537" sldId="1148"/>
            <ac:spMk id="18" creationId="{C13EF075-D4EF-4929-ADBC-91B27DA19955}"/>
          </ac:spMkLst>
        </pc:spChg>
        <pc:spChg chg="add del">
          <ac:chgData name="Lukas Höper" userId="de687332-8d9c-4dd6-96d1-194812e21fbd" providerId="ADAL" clId="{DEA50DAF-F3AF-D74E-9C8B-034B66FD7D7C}" dt="2024-07-29T12:15:09.325" v="1541" actId="26606"/>
          <ac:spMkLst>
            <pc:docMk/>
            <pc:sldMk cId="691384537" sldId="1148"/>
            <ac:spMk id="26" creationId="{1BB867FF-FC45-48F7-8104-F89BE54909F1}"/>
          </ac:spMkLst>
        </pc:spChg>
        <pc:spChg chg="add del">
          <ac:chgData name="Lukas Höper" userId="de687332-8d9c-4dd6-96d1-194812e21fbd" providerId="ADAL" clId="{DEA50DAF-F3AF-D74E-9C8B-034B66FD7D7C}" dt="2024-07-29T12:15:09.325" v="1541" actId="26606"/>
          <ac:spMkLst>
            <pc:docMk/>
            <pc:sldMk cId="691384537" sldId="1148"/>
            <ac:spMk id="27" creationId="{8BB56887-D0D5-4F0C-9E19-7247EB83C8B7}"/>
          </ac:spMkLst>
        </pc:spChg>
        <pc:spChg chg="add del">
          <ac:chgData name="Lukas Höper" userId="de687332-8d9c-4dd6-96d1-194812e21fbd" providerId="ADAL" clId="{DEA50DAF-F3AF-D74E-9C8B-034B66FD7D7C}" dt="2024-07-29T12:15:09.325" v="1541" actId="26606"/>
          <ac:spMkLst>
            <pc:docMk/>
            <pc:sldMk cId="691384537" sldId="1148"/>
            <ac:spMk id="28" creationId="{081E4A58-353D-44AE-B2FC-2A74E2E400F7}"/>
          </ac:spMkLst>
        </pc:spChg>
        <pc:spChg chg="add del">
          <ac:chgData name="Lukas Höper" userId="de687332-8d9c-4dd6-96d1-194812e21fbd" providerId="ADAL" clId="{DEA50DAF-F3AF-D74E-9C8B-034B66FD7D7C}" dt="2024-07-29T12:15:09.980" v="1543" actId="26606"/>
          <ac:spMkLst>
            <pc:docMk/>
            <pc:sldMk cId="691384537" sldId="1148"/>
            <ac:spMk id="30" creationId="{777A147A-9ED8-46B4-8660-1B3C2AA880B5}"/>
          </ac:spMkLst>
        </pc:spChg>
        <pc:spChg chg="add del">
          <ac:chgData name="Lukas Höper" userId="de687332-8d9c-4dd6-96d1-194812e21fbd" providerId="ADAL" clId="{DEA50DAF-F3AF-D74E-9C8B-034B66FD7D7C}" dt="2024-07-29T12:15:09.980" v="1543" actId="26606"/>
          <ac:spMkLst>
            <pc:docMk/>
            <pc:sldMk cId="691384537" sldId="1148"/>
            <ac:spMk id="31" creationId="{5D6C15A0-C087-4593-8414-2B4EC1CDC3DE}"/>
          </ac:spMkLst>
        </pc:spChg>
        <pc:spChg chg="add del">
          <ac:chgData name="Lukas Höper" userId="de687332-8d9c-4dd6-96d1-194812e21fbd" providerId="ADAL" clId="{DEA50DAF-F3AF-D74E-9C8B-034B66FD7D7C}" dt="2024-07-29T12:15:14.633" v="1545" actId="26606"/>
          <ac:spMkLst>
            <pc:docMk/>
            <pc:sldMk cId="691384537" sldId="1148"/>
            <ac:spMk id="33" creationId="{18873D23-2DCF-4B31-A009-95721C06E8E1}"/>
          </ac:spMkLst>
        </pc:spChg>
        <pc:spChg chg="add del">
          <ac:chgData name="Lukas Höper" userId="de687332-8d9c-4dd6-96d1-194812e21fbd" providerId="ADAL" clId="{DEA50DAF-F3AF-D74E-9C8B-034B66FD7D7C}" dt="2024-07-29T12:15:14.633" v="1545" actId="26606"/>
          <ac:spMkLst>
            <pc:docMk/>
            <pc:sldMk cId="691384537" sldId="1148"/>
            <ac:spMk id="34" creationId="{C13EF075-D4EF-4929-ADBC-91B27DA19955}"/>
          </ac:spMkLst>
        </pc:spChg>
        <pc:spChg chg="add del">
          <ac:chgData name="Lukas Höper" userId="de687332-8d9c-4dd6-96d1-194812e21fbd" providerId="ADAL" clId="{DEA50DAF-F3AF-D74E-9C8B-034B66FD7D7C}" dt="2024-07-29T12:15:24.738" v="1547" actId="26606"/>
          <ac:spMkLst>
            <pc:docMk/>
            <pc:sldMk cId="691384537" sldId="1148"/>
            <ac:spMk id="37" creationId="{1B15ED52-F352-441B-82BF-E0EA34836D08}"/>
          </ac:spMkLst>
        </pc:spChg>
        <pc:spChg chg="add del">
          <ac:chgData name="Lukas Höper" userId="de687332-8d9c-4dd6-96d1-194812e21fbd" providerId="ADAL" clId="{DEA50DAF-F3AF-D74E-9C8B-034B66FD7D7C}" dt="2024-07-29T12:15:24.738" v="1547" actId="26606"/>
          <ac:spMkLst>
            <pc:docMk/>
            <pc:sldMk cId="691384537" sldId="1148"/>
            <ac:spMk id="38" creationId="{3B2E3793-BFE6-45A2-9B7B-E18844431C99}"/>
          </ac:spMkLst>
        </pc:spChg>
        <pc:spChg chg="add del">
          <ac:chgData name="Lukas Höper" userId="de687332-8d9c-4dd6-96d1-194812e21fbd" providerId="ADAL" clId="{DEA50DAF-F3AF-D74E-9C8B-034B66FD7D7C}" dt="2024-07-29T12:15:24.738" v="1547" actId="26606"/>
          <ac:spMkLst>
            <pc:docMk/>
            <pc:sldMk cId="691384537" sldId="1148"/>
            <ac:spMk id="39" creationId="{BC4C4868-CB8F-4AF9-9CDB-8108F2C19B67}"/>
          </ac:spMkLst>
        </pc:spChg>
        <pc:spChg chg="add del">
          <ac:chgData name="Lukas Höper" userId="de687332-8d9c-4dd6-96d1-194812e21fbd" providerId="ADAL" clId="{DEA50DAF-F3AF-D74E-9C8B-034B66FD7D7C}" dt="2024-07-29T12:15:24.738" v="1547" actId="26606"/>
          <ac:spMkLst>
            <pc:docMk/>
            <pc:sldMk cId="691384537" sldId="1148"/>
            <ac:spMk id="40" creationId="{375E0459-6403-40CD-989D-56A4407CA12E}"/>
          </ac:spMkLst>
        </pc:spChg>
        <pc:spChg chg="add del">
          <ac:chgData name="Lukas Höper" userId="de687332-8d9c-4dd6-96d1-194812e21fbd" providerId="ADAL" clId="{DEA50DAF-F3AF-D74E-9C8B-034B66FD7D7C}" dt="2024-07-29T12:15:24.738" v="1547" actId="26606"/>
          <ac:spMkLst>
            <pc:docMk/>
            <pc:sldMk cId="691384537" sldId="1148"/>
            <ac:spMk id="41" creationId="{53E5B1A8-3AC9-4BD1-9BBC-78CA94F2D1BA}"/>
          </ac:spMkLst>
        </pc:spChg>
        <pc:spChg chg="add">
          <ac:chgData name="Lukas Höper" userId="de687332-8d9c-4dd6-96d1-194812e21fbd" providerId="ADAL" clId="{DEA50DAF-F3AF-D74E-9C8B-034B66FD7D7C}" dt="2024-07-29T12:15:24.759" v="1548" actId="26606"/>
          <ac:spMkLst>
            <pc:docMk/>
            <pc:sldMk cId="691384537" sldId="1148"/>
            <ac:spMk id="43" creationId="{70DFC902-7D23-471A-B557-B6B6917D7A0D}"/>
          </ac:spMkLst>
        </pc:spChg>
        <pc:spChg chg="add">
          <ac:chgData name="Lukas Höper" userId="de687332-8d9c-4dd6-96d1-194812e21fbd" providerId="ADAL" clId="{DEA50DAF-F3AF-D74E-9C8B-034B66FD7D7C}" dt="2024-07-29T12:15:24.759" v="1548" actId="26606"/>
          <ac:spMkLst>
            <pc:docMk/>
            <pc:sldMk cId="691384537" sldId="1148"/>
            <ac:spMk id="44" creationId="{A55D5633-D557-4DCA-982C-FF36EB7A1C00}"/>
          </ac:spMkLst>
        </pc:spChg>
        <pc:spChg chg="add">
          <ac:chgData name="Lukas Höper" userId="de687332-8d9c-4dd6-96d1-194812e21fbd" providerId="ADAL" clId="{DEA50DAF-F3AF-D74E-9C8B-034B66FD7D7C}" dt="2024-07-29T12:15:24.759" v="1548" actId="26606"/>
          <ac:spMkLst>
            <pc:docMk/>
            <pc:sldMk cId="691384537" sldId="1148"/>
            <ac:spMk id="45" creationId="{450D3AD2-FA80-415F-A9CE-54D884561CD7}"/>
          </ac:spMkLst>
        </pc:spChg>
        <pc:grpChg chg="add del">
          <ac:chgData name="Lukas Höper" userId="de687332-8d9c-4dd6-96d1-194812e21fbd" providerId="ADAL" clId="{DEA50DAF-F3AF-D74E-9C8B-034B66FD7D7C}" dt="2024-07-29T12:15:06.758" v="1539" actId="26606"/>
          <ac:grpSpMkLst>
            <pc:docMk/>
            <pc:sldMk cId="691384537" sldId="1148"/>
            <ac:grpSpMk id="20" creationId="{DAA26DFA-AAB2-4973-9C17-16D587C7B198}"/>
          </ac:grpSpMkLst>
        </pc:grpChg>
        <pc:grpChg chg="add del">
          <ac:chgData name="Lukas Höper" userId="de687332-8d9c-4dd6-96d1-194812e21fbd" providerId="ADAL" clId="{DEA50DAF-F3AF-D74E-9C8B-034B66FD7D7C}" dt="2024-07-29T12:15:14.633" v="1545" actId="26606"/>
          <ac:grpSpMkLst>
            <pc:docMk/>
            <pc:sldMk cId="691384537" sldId="1148"/>
            <ac:grpSpMk id="35" creationId="{DAA26DFA-AAB2-4973-9C17-16D587C7B198}"/>
          </ac:grpSpMkLst>
        </pc:grpChg>
        <pc:picChg chg="del">
          <ac:chgData name="Lukas Höper" userId="de687332-8d9c-4dd6-96d1-194812e21fbd" providerId="ADAL" clId="{DEA50DAF-F3AF-D74E-9C8B-034B66FD7D7C}" dt="2024-07-29T12:14:49.736" v="1534" actId="478"/>
          <ac:picMkLst>
            <pc:docMk/>
            <pc:sldMk cId="691384537" sldId="1148"/>
            <ac:picMk id="3" creationId="{241FFEDE-525B-33A6-4863-1FFFD4893E82}"/>
          </ac:picMkLst>
        </pc:picChg>
        <pc:picChg chg="del">
          <ac:chgData name="Lukas Höper" userId="de687332-8d9c-4dd6-96d1-194812e21fbd" providerId="ADAL" clId="{DEA50DAF-F3AF-D74E-9C8B-034B66FD7D7C}" dt="2024-07-29T12:14:49.736" v="1534" actId="478"/>
          <ac:picMkLst>
            <pc:docMk/>
            <pc:sldMk cId="691384537" sldId="1148"/>
            <ac:picMk id="1028" creationId="{28069B4A-F2D9-0043-A6E4-45CDCEF16BE6}"/>
          </ac:picMkLst>
        </pc:picChg>
      </pc:sldChg>
      <pc:sldChg chg="del mod modShow">
        <pc:chgData name="Lukas Höper" userId="de687332-8d9c-4dd6-96d1-194812e21fbd" providerId="ADAL" clId="{DEA50DAF-F3AF-D74E-9C8B-034B66FD7D7C}" dt="2024-07-29T13:07:47.304" v="3295" actId="2696"/>
        <pc:sldMkLst>
          <pc:docMk/>
          <pc:sldMk cId="1749892089" sldId="1185"/>
        </pc:sldMkLst>
      </pc:sldChg>
      <pc:sldChg chg="addSp delSp modSp mod modAnim modShow">
        <pc:chgData name="Lukas Höper" userId="de687332-8d9c-4dd6-96d1-194812e21fbd" providerId="ADAL" clId="{DEA50DAF-F3AF-D74E-9C8B-034B66FD7D7C}" dt="2024-07-29T12:25:03.556" v="1731" actId="20577"/>
        <pc:sldMkLst>
          <pc:docMk/>
          <pc:sldMk cId="1256404410" sldId="1232"/>
        </pc:sldMkLst>
        <pc:spChg chg="mod">
          <ac:chgData name="Lukas Höper" userId="de687332-8d9c-4dd6-96d1-194812e21fbd" providerId="ADAL" clId="{DEA50DAF-F3AF-D74E-9C8B-034B66FD7D7C}" dt="2024-07-29T12:11:32.376" v="1415" actId="1076"/>
          <ac:spMkLst>
            <pc:docMk/>
            <pc:sldMk cId="1256404410" sldId="1232"/>
            <ac:spMk id="2" creationId="{65A7DF0C-1F01-B24A-A78E-C0CA79739D6E}"/>
          </ac:spMkLst>
        </pc:spChg>
        <pc:spChg chg="mod">
          <ac:chgData name="Lukas Höper" userId="de687332-8d9c-4dd6-96d1-194812e21fbd" providerId="ADAL" clId="{DEA50DAF-F3AF-D74E-9C8B-034B66FD7D7C}" dt="2024-07-29T12:11:28.704" v="1414" actId="1076"/>
          <ac:spMkLst>
            <pc:docMk/>
            <pc:sldMk cId="1256404410" sldId="1232"/>
            <ac:spMk id="4" creationId="{176AA97B-C097-7549-B3A1-1313AA884C48}"/>
          </ac:spMkLst>
        </pc:spChg>
        <pc:spChg chg="add del mod">
          <ac:chgData name="Lukas Höper" userId="de687332-8d9c-4dd6-96d1-194812e21fbd" providerId="ADAL" clId="{DEA50DAF-F3AF-D74E-9C8B-034B66FD7D7C}" dt="2024-07-29T12:08:55.694" v="1213" actId="478"/>
          <ac:spMkLst>
            <pc:docMk/>
            <pc:sldMk cId="1256404410" sldId="1232"/>
            <ac:spMk id="5" creationId="{4F75CE63-71B8-E8AC-629D-1E408C884AFB}"/>
          </ac:spMkLst>
        </pc:spChg>
        <pc:spChg chg="add mod">
          <ac:chgData name="Lukas Höper" userId="de687332-8d9c-4dd6-96d1-194812e21fbd" providerId="ADAL" clId="{DEA50DAF-F3AF-D74E-9C8B-034B66FD7D7C}" dt="2024-07-29T12:07:48.056" v="1157" actId="13926"/>
          <ac:spMkLst>
            <pc:docMk/>
            <pc:sldMk cId="1256404410" sldId="1232"/>
            <ac:spMk id="7" creationId="{432A7376-AE0F-5FCE-F390-2D7B9E1A705B}"/>
          </ac:spMkLst>
        </pc:spChg>
        <pc:spChg chg="add mod">
          <ac:chgData name="Lukas Höper" userId="de687332-8d9c-4dd6-96d1-194812e21fbd" providerId="ADAL" clId="{DEA50DAF-F3AF-D74E-9C8B-034B66FD7D7C}" dt="2024-07-29T12:25:03.556" v="1731" actId="20577"/>
          <ac:spMkLst>
            <pc:docMk/>
            <pc:sldMk cId="1256404410" sldId="1232"/>
            <ac:spMk id="8" creationId="{222B9A06-DC63-033D-B24E-0B97220C462B}"/>
          </ac:spMkLst>
        </pc:spChg>
        <pc:spChg chg="mod">
          <ac:chgData name="Lukas Höper" userId="de687332-8d9c-4dd6-96d1-194812e21fbd" providerId="ADAL" clId="{DEA50DAF-F3AF-D74E-9C8B-034B66FD7D7C}" dt="2024-07-29T12:08:20.332" v="1177" actId="20577"/>
          <ac:spMkLst>
            <pc:docMk/>
            <pc:sldMk cId="1256404410" sldId="1232"/>
            <ac:spMk id="10" creationId="{9065A69E-5A41-4DAE-A708-FC157EE73028}"/>
          </ac:spMkLst>
        </pc:spChg>
        <pc:spChg chg="mod">
          <ac:chgData name="Lukas Höper" userId="de687332-8d9c-4dd6-96d1-194812e21fbd" providerId="ADAL" clId="{DEA50DAF-F3AF-D74E-9C8B-034B66FD7D7C}" dt="2024-07-29T12:14:40.242" v="1533" actId="27636"/>
          <ac:spMkLst>
            <pc:docMk/>
            <pc:sldMk cId="1256404410" sldId="1232"/>
            <ac:spMk id="11" creationId="{377141E9-C5F5-4BE5-904B-1E8CF3C32ECD}"/>
          </ac:spMkLst>
        </pc:spChg>
        <pc:picChg chg="mod">
          <ac:chgData name="Lukas Höper" userId="de687332-8d9c-4dd6-96d1-194812e21fbd" providerId="ADAL" clId="{DEA50DAF-F3AF-D74E-9C8B-034B66FD7D7C}" dt="2024-07-29T12:07:58.030" v="1158" actId="1076"/>
          <ac:picMkLst>
            <pc:docMk/>
            <pc:sldMk cId="1256404410" sldId="1232"/>
            <ac:picMk id="3" creationId="{9569FFC9-0270-E449-BF22-91C504FC6E64}"/>
          </ac:picMkLst>
        </pc:picChg>
        <pc:picChg chg="mod">
          <ac:chgData name="Lukas Höper" userId="de687332-8d9c-4dd6-96d1-194812e21fbd" providerId="ADAL" clId="{DEA50DAF-F3AF-D74E-9C8B-034B66FD7D7C}" dt="2024-07-29T12:11:25.953" v="1413" actId="1076"/>
          <ac:picMkLst>
            <pc:docMk/>
            <pc:sldMk cId="1256404410" sldId="1232"/>
            <ac:picMk id="1028" creationId="{28069B4A-F2D9-0043-A6E4-45CDCEF16BE6}"/>
          </ac:picMkLst>
        </pc:picChg>
      </pc:sldChg>
      <pc:sldChg chg="modSp mod modShow">
        <pc:chgData name="Lukas Höper" userId="de687332-8d9c-4dd6-96d1-194812e21fbd" providerId="ADAL" clId="{DEA50DAF-F3AF-D74E-9C8B-034B66FD7D7C}" dt="2024-07-29T10:00:45.342" v="1133" actId="729"/>
        <pc:sldMkLst>
          <pc:docMk/>
          <pc:sldMk cId="4162270528" sldId="1234"/>
        </pc:sldMkLst>
        <pc:spChg chg="mod">
          <ac:chgData name="Lukas Höper" userId="de687332-8d9c-4dd6-96d1-194812e21fbd" providerId="ADAL" clId="{DEA50DAF-F3AF-D74E-9C8B-034B66FD7D7C}" dt="2024-07-29T09:28:07.255" v="1006" actId="20577"/>
          <ac:spMkLst>
            <pc:docMk/>
            <pc:sldMk cId="4162270528" sldId="1234"/>
            <ac:spMk id="3" creationId="{4095D309-B0A3-054E-BCE3-F34EEEB35D7F}"/>
          </ac:spMkLst>
        </pc:spChg>
      </pc:sldChg>
      <pc:sldChg chg="modSp mod">
        <pc:chgData name="Lukas Höper" userId="de687332-8d9c-4dd6-96d1-194812e21fbd" providerId="ADAL" clId="{DEA50DAF-F3AF-D74E-9C8B-034B66FD7D7C}" dt="2024-07-29T13:56:23.090" v="3407" actId="20577"/>
        <pc:sldMkLst>
          <pc:docMk/>
          <pc:sldMk cId="4143788516" sldId="1239"/>
        </pc:sldMkLst>
        <pc:spChg chg="mod">
          <ac:chgData name="Lukas Höper" userId="de687332-8d9c-4dd6-96d1-194812e21fbd" providerId="ADAL" clId="{DEA50DAF-F3AF-D74E-9C8B-034B66FD7D7C}" dt="2024-07-29T13:56:23.090" v="3407" actId="20577"/>
          <ac:spMkLst>
            <pc:docMk/>
            <pc:sldMk cId="4143788516" sldId="1239"/>
            <ac:spMk id="4" creationId="{AD2AE67C-7F9A-10CC-397A-F9E573816D18}"/>
          </ac:spMkLst>
        </pc:spChg>
      </pc:sldChg>
      <pc:sldChg chg="modSp mod">
        <pc:chgData name="Lukas Höper" userId="de687332-8d9c-4dd6-96d1-194812e21fbd" providerId="ADAL" clId="{DEA50DAF-F3AF-D74E-9C8B-034B66FD7D7C}" dt="2024-07-11T16:13:35.957" v="15" actId="20577"/>
        <pc:sldMkLst>
          <pc:docMk/>
          <pc:sldMk cId="1546043995" sldId="1241"/>
        </pc:sldMkLst>
        <pc:spChg chg="mod">
          <ac:chgData name="Lukas Höper" userId="de687332-8d9c-4dd6-96d1-194812e21fbd" providerId="ADAL" clId="{DEA50DAF-F3AF-D74E-9C8B-034B66FD7D7C}" dt="2024-07-11T16:13:35.957" v="15" actId="20577"/>
          <ac:spMkLst>
            <pc:docMk/>
            <pc:sldMk cId="1546043995" sldId="1241"/>
            <ac:spMk id="3" creationId="{8F843825-DFC2-1FD8-F3BD-EEA4186A5C16}"/>
          </ac:spMkLst>
        </pc:spChg>
      </pc:sldChg>
      <pc:sldChg chg="modSp add mod">
        <pc:chgData name="Lukas Höper" userId="de687332-8d9c-4dd6-96d1-194812e21fbd" providerId="ADAL" clId="{DEA50DAF-F3AF-D74E-9C8B-034B66FD7D7C}" dt="2024-07-29T08:55:31.106" v="421" actId="20577"/>
        <pc:sldMkLst>
          <pc:docMk/>
          <pc:sldMk cId="719113432" sldId="1257"/>
        </pc:sldMkLst>
        <pc:spChg chg="mod">
          <ac:chgData name="Lukas Höper" userId="de687332-8d9c-4dd6-96d1-194812e21fbd" providerId="ADAL" clId="{DEA50DAF-F3AF-D74E-9C8B-034B66FD7D7C}" dt="2024-07-29T08:55:12.870" v="370" actId="20577"/>
          <ac:spMkLst>
            <pc:docMk/>
            <pc:sldMk cId="719113432" sldId="1257"/>
            <ac:spMk id="4" creationId="{24714A05-E7E3-FB83-F2B1-EAFA550B8AFC}"/>
          </ac:spMkLst>
        </pc:spChg>
        <pc:spChg chg="mod">
          <ac:chgData name="Lukas Höper" userId="de687332-8d9c-4dd6-96d1-194812e21fbd" providerId="ADAL" clId="{DEA50DAF-F3AF-D74E-9C8B-034B66FD7D7C}" dt="2024-07-29T08:55:31.106" v="421" actId="20577"/>
          <ac:spMkLst>
            <pc:docMk/>
            <pc:sldMk cId="719113432" sldId="1257"/>
            <ac:spMk id="5" creationId="{A0E23475-CC4B-6325-FBD5-DA13C2D21CEC}"/>
          </ac:spMkLst>
        </pc:spChg>
      </pc:sldChg>
      <pc:sldChg chg="new del">
        <pc:chgData name="Lukas Höper" userId="de687332-8d9c-4dd6-96d1-194812e21fbd" providerId="ADAL" clId="{DEA50DAF-F3AF-D74E-9C8B-034B66FD7D7C}" dt="2024-07-29T08:54:48.137" v="357" actId="2696"/>
        <pc:sldMkLst>
          <pc:docMk/>
          <pc:sldMk cId="1510947336" sldId="1257"/>
        </pc:sldMkLst>
      </pc:sldChg>
      <pc:sldChg chg="addSp delSp modSp new mod delAnim modAnim">
        <pc:chgData name="Lukas Höper" userId="de687332-8d9c-4dd6-96d1-194812e21fbd" providerId="ADAL" clId="{DEA50DAF-F3AF-D74E-9C8B-034B66FD7D7C}" dt="2024-07-29T09:19:07.397" v="1005" actId="790"/>
        <pc:sldMkLst>
          <pc:docMk/>
          <pc:sldMk cId="781485670" sldId="1258"/>
        </pc:sldMkLst>
        <pc:spChg chg="mod">
          <ac:chgData name="Lukas Höper" userId="de687332-8d9c-4dd6-96d1-194812e21fbd" providerId="ADAL" clId="{DEA50DAF-F3AF-D74E-9C8B-034B66FD7D7C}" dt="2024-07-29T09:19:07.397" v="1005" actId="790"/>
          <ac:spMkLst>
            <pc:docMk/>
            <pc:sldMk cId="781485670" sldId="1258"/>
            <ac:spMk id="2" creationId="{2673D9AC-7B08-B20C-B39D-30206F977033}"/>
          </ac:spMkLst>
        </pc:spChg>
        <pc:spChg chg="mod">
          <ac:chgData name="Lukas Höper" userId="de687332-8d9c-4dd6-96d1-194812e21fbd" providerId="ADAL" clId="{DEA50DAF-F3AF-D74E-9C8B-034B66FD7D7C}" dt="2024-07-29T09:19:07.397" v="1005" actId="790"/>
          <ac:spMkLst>
            <pc:docMk/>
            <pc:sldMk cId="781485670" sldId="1258"/>
            <ac:spMk id="3" creationId="{CC873D9E-37CF-9C1C-8130-A3C87B1CD3B0}"/>
          </ac:spMkLst>
        </pc:spChg>
        <pc:spChg chg="mod">
          <ac:chgData name="Lukas Höper" userId="de687332-8d9c-4dd6-96d1-194812e21fbd" providerId="ADAL" clId="{DEA50DAF-F3AF-D74E-9C8B-034B66FD7D7C}" dt="2024-07-29T09:19:07.397" v="1005" actId="790"/>
          <ac:spMkLst>
            <pc:docMk/>
            <pc:sldMk cId="781485670" sldId="1258"/>
            <ac:spMk id="4" creationId="{07C8D546-EE06-D8ED-A6BD-F0693CFB6227}"/>
          </ac:spMkLst>
        </pc:spChg>
        <pc:spChg chg="add mod">
          <ac:chgData name="Lukas Höper" userId="de687332-8d9c-4dd6-96d1-194812e21fbd" providerId="ADAL" clId="{DEA50DAF-F3AF-D74E-9C8B-034B66FD7D7C}" dt="2024-07-29T09:19:07.397" v="1005" actId="790"/>
          <ac:spMkLst>
            <pc:docMk/>
            <pc:sldMk cId="781485670" sldId="1258"/>
            <ac:spMk id="5" creationId="{2D83624D-0519-BEB4-7403-CADD2E93573C}"/>
          </ac:spMkLst>
        </pc:spChg>
        <pc:spChg chg="add mod">
          <ac:chgData name="Lukas Höper" userId="de687332-8d9c-4dd6-96d1-194812e21fbd" providerId="ADAL" clId="{DEA50DAF-F3AF-D74E-9C8B-034B66FD7D7C}" dt="2024-07-29T09:19:07.397" v="1005" actId="790"/>
          <ac:spMkLst>
            <pc:docMk/>
            <pc:sldMk cId="781485670" sldId="1258"/>
            <ac:spMk id="6" creationId="{FB5A97F9-D649-E5F2-C74C-B7E47C5B125C}"/>
          </ac:spMkLst>
        </pc:spChg>
        <pc:spChg chg="add mod">
          <ac:chgData name="Lukas Höper" userId="de687332-8d9c-4dd6-96d1-194812e21fbd" providerId="ADAL" clId="{DEA50DAF-F3AF-D74E-9C8B-034B66FD7D7C}" dt="2024-07-29T09:19:07.397" v="1005" actId="790"/>
          <ac:spMkLst>
            <pc:docMk/>
            <pc:sldMk cId="781485670" sldId="1258"/>
            <ac:spMk id="7" creationId="{B933E9BD-59F4-7B94-5EB8-5AD73894F46D}"/>
          </ac:spMkLst>
        </pc:spChg>
        <pc:spChg chg="add mod">
          <ac:chgData name="Lukas Höper" userId="de687332-8d9c-4dd6-96d1-194812e21fbd" providerId="ADAL" clId="{DEA50DAF-F3AF-D74E-9C8B-034B66FD7D7C}" dt="2024-07-29T09:19:07.397" v="1005" actId="790"/>
          <ac:spMkLst>
            <pc:docMk/>
            <pc:sldMk cId="781485670" sldId="1258"/>
            <ac:spMk id="8" creationId="{EA081519-A290-0099-6058-535523BF0080}"/>
          </ac:spMkLst>
        </pc:spChg>
        <pc:spChg chg="add mod">
          <ac:chgData name="Lukas Höper" userId="de687332-8d9c-4dd6-96d1-194812e21fbd" providerId="ADAL" clId="{DEA50DAF-F3AF-D74E-9C8B-034B66FD7D7C}" dt="2024-07-29T09:19:07.397" v="1005" actId="790"/>
          <ac:spMkLst>
            <pc:docMk/>
            <pc:sldMk cId="781485670" sldId="1258"/>
            <ac:spMk id="9" creationId="{4EDB7C5F-1A26-5DAD-0A44-041808ACBDA0}"/>
          </ac:spMkLst>
        </pc:spChg>
        <pc:spChg chg="add mod">
          <ac:chgData name="Lukas Höper" userId="de687332-8d9c-4dd6-96d1-194812e21fbd" providerId="ADAL" clId="{DEA50DAF-F3AF-D74E-9C8B-034B66FD7D7C}" dt="2024-07-29T09:19:07.397" v="1005" actId="790"/>
          <ac:spMkLst>
            <pc:docMk/>
            <pc:sldMk cId="781485670" sldId="1258"/>
            <ac:spMk id="10" creationId="{A02C7512-4ECB-11FF-A3FF-74C0E0447D7C}"/>
          </ac:spMkLst>
        </pc:spChg>
        <pc:spChg chg="add mod">
          <ac:chgData name="Lukas Höper" userId="de687332-8d9c-4dd6-96d1-194812e21fbd" providerId="ADAL" clId="{DEA50DAF-F3AF-D74E-9C8B-034B66FD7D7C}" dt="2024-07-29T09:19:07.397" v="1005" actId="790"/>
          <ac:spMkLst>
            <pc:docMk/>
            <pc:sldMk cId="781485670" sldId="1258"/>
            <ac:spMk id="11" creationId="{BFA84289-3B68-EC93-2A81-C9D15074D9C8}"/>
          </ac:spMkLst>
        </pc:spChg>
        <pc:spChg chg="add mod">
          <ac:chgData name="Lukas Höper" userId="de687332-8d9c-4dd6-96d1-194812e21fbd" providerId="ADAL" clId="{DEA50DAF-F3AF-D74E-9C8B-034B66FD7D7C}" dt="2024-07-29T09:19:07.397" v="1005" actId="790"/>
          <ac:spMkLst>
            <pc:docMk/>
            <pc:sldMk cId="781485670" sldId="1258"/>
            <ac:spMk id="12" creationId="{E778406E-63E3-B1CF-B6A6-F0067ADFC805}"/>
          </ac:spMkLst>
        </pc:spChg>
        <pc:spChg chg="add del mod">
          <ac:chgData name="Lukas Höper" userId="de687332-8d9c-4dd6-96d1-194812e21fbd" providerId="ADAL" clId="{DEA50DAF-F3AF-D74E-9C8B-034B66FD7D7C}" dt="2024-07-29T09:18:30.477" v="923" actId="478"/>
          <ac:spMkLst>
            <pc:docMk/>
            <pc:sldMk cId="781485670" sldId="1258"/>
            <ac:spMk id="13" creationId="{44FAE07A-2FDD-B92D-318A-085BBFC04B8E}"/>
          </ac:spMkLst>
        </pc:spChg>
      </pc:sldChg>
    </pc:docChg>
  </pc:docChgLst>
  <pc:docChgLst>
    <pc:chgData name="Lukas Höper" userId="de687332-8d9c-4dd6-96d1-194812e21fbd" providerId="ADAL" clId="{0F1F4956-1B53-134E-8C2F-17198A37D743}"/>
    <pc:docChg chg="undo custSel addSld delSld modSld sldOrd modSection">
      <pc:chgData name="Lukas Höper" userId="de687332-8d9c-4dd6-96d1-194812e21fbd" providerId="ADAL" clId="{0F1F4956-1B53-134E-8C2F-17198A37D743}" dt="2024-09-05T08:32:25.415" v="4855" actId="20577"/>
      <pc:docMkLst>
        <pc:docMk/>
      </pc:docMkLst>
      <pc:sldChg chg="modNotesTx">
        <pc:chgData name="Lukas Höper" userId="de687332-8d9c-4dd6-96d1-194812e21fbd" providerId="ADAL" clId="{0F1F4956-1B53-134E-8C2F-17198A37D743}" dt="2024-09-05T07:33:33.926" v="3070" actId="20577"/>
        <pc:sldMkLst>
          <pc:docMk/>
          <pc:sldMk cId="4163930365" sldId="262"/>
        </pc:sldMkLst>
      </pc:sldChg>
      <pc:sldChg chg="modNotesTx">
        <pc:chgData name="Lukas Höper" userId="de687332-8d9c-4dd6-96d1-194812e21fbd" providerId="ADAL" clId="{0F1F4956-1B53-134E-8C2F-17198A37D743}" dt="2024-09-05T08:08:33.884" v="4077" actId="20577"/>
        <pc:sldMkLst>
          <pc:docMk/>
          <pc:sldMk cId="484578832" sldId="316"/>
        </pc:sldMkLst>
      </pc:sldChg>
      <pc:sldChg chg="modNotesTx">
        <pc:chgData name="Lukas Höper" userId="de687332-8d9c-4dd6-96d1-194812e21fbd" providerId="ADAL" clId="{0F1F4956-1B53-134E-8C2F-17198A37D743}" dt="2024-09-05T08:11:05.831" v="4081" actId="20577"/>
        <pc:sldMkLst>
          <pc:docMk/>
          <pc:sldMk cId="188776496" sldId="324"/>
        </pc:sldMkLst>
      </pc:sldChg>
      <pc:sldChg chg="modNotesTx">
        <pc:chgData name="Lukas Höper" userId="de687332-8d9c-4dd6-96d1-194812e21fbd" providerId="ADAL" clId="{0F1F4956-1B53-134E-8C2F-17198A37D743}" dt="2024-09-05T07:42:14.742" v="3673" actId="20577"/>
        <pc:sldMkLst>
          <pc:docMk/>
          <pc:sldMk cId="862038152" sldId="329"/>
        </pc:sldMkLst>
      </pc:sldChg>
      <pc:sldChg chg="modSp mod modNotesTx">
        <pc:chgData name="Lukas Höper" userId="de687332-8d9c-4dd6-96d1-194812e21fbd" providerId="ADAL" clId="{0F1F4956-1B53-134E-8C2F-17198A37D743}" dt="2024-09-05T07:44:02.223" v="3692" actId="20577"/>
        <pc:sldMkLst>
          <pc:docMk/>
          <pc:sldMk cId="478894211" sldId="337"/>
        </pc:sldMkLst>
        <pc:spChg chg="mod">
          <ac:chgData name="Lukas Höper" userId="de687332-8d9c-4dd6-96d1-194812e21fbd" providerId="ADAL" clId="{0F1F4956-1B53-134E-8C2F-17198A37D743}" dt="2024-09-05T07:43:21.947" v="3691" actId="20577"/>
          <ac:spMkLst>
            <pc:docMk/>
            <pc:sldMk cId="478894211" sldId="337"/>
            <ac:spMk id="2" creationId="{60DF2CBE-4D59-39BA-299E-47AF2619B56D}"/>
          </ac:spMkLst>
        </pc:spChg>
      </pc:sldChg>
      <pc:sldChg chg="modNotesTx">
        <pc:chgData name="Lukas Höper" userId="de687332-8d9c-4dd6-96d1-194812e21fbd" providerId="ADAL" clId="{0F1F4956-1B53-134E-8C2F-17198A37D743}" dt="2024-09-05T08:00:44.554" v="3815" actId="20577"/>
        <pc:sldMkLst>
          <pc:docMk/>
          <pc:sldMk cId="776860434" sldId="338"/>
        </pc:sldMkLst>
      </pc:sldChg>
      <pc:sldChg chg="modSp mod modNotesTx">
        <pc:chgData name="Lukas Höper" userId="de687332-8d9c-4dd6-96d1-194812e21fbd" providerId="ADAL" clId="{0F1F4956-1B53-134E-8C2F-17198A37D743}" dt="2024-09-05T07:28:54.125" v="2981" actId="20577"/>
        <pc:sldMkLst>
          <pc:docMk/>
          <pc:sldMk cId="2301532" sldId="403"/>
        </pc:sldMkLst>
        <pc:spChg chg="mod">
          <ac:chgData name="Lukas Höper" userId="de687332-8d9c-4dd6-96d1-194812e21fbd" providerId="ADAL" clId="{0F1F4956-1B53-134E-8C2F-17198A37D743}" dt="2024-09-05T07:28:54.125" v="2981" actId="20577"/>
          <ac:spMkLst>
            <pc:docMk/>
            <pc:sldMk cId="2301532" sldId="403"/>
            <ac:spMk id="3" creationId="{A725E0D1-574D-8B77-0C46-F5FFFB825FD3}"/>
          </ac:spMkLst>
        </pc:spChg>
      </pc:sldChg>
      <pc:sldChg chg="modSp mod modNotesTx">
        <pc:chgData name="Lukas Höper" userId="de687332-8d9c-4dd6-96d1-194812e21fbd" providerId="ADAL" clId="{0F1F4956-1B53-134E-8C2F-17198A37D743}" dt="2024-09-05T07:27:04.310" v="2883" actId="20577"/>
        <pc:sldMkLst>
          <pc:docMk/>
          <pc:sldMk cId="557162429" sldId="420"/>
        </pc:sldMkLst>
        <pc:spChg chg="mod">
          <ac:chgData name="Lukas Höper" userId="de687332-8d9c-4dd6-96d1-194812e21fbd" providerId="ADAL" clId="{0F1F4956-1B53-134E-8C2F-17198A37D743}" dt="2024-09-05T07:23:41.478" v="2378" actId="20577"/>
          <ac:spMkLst>
            <pc:docMk/>
            <pc:sldMk cId="557162429" sldId="420"/>
            <ac:spMk id="3" creationId="{6AB05D75-D47A-86D9-14ED-808A647FF986}"/>
          </ac:spMkLst>
        </pc:spChg>
      </pc:sldChg>
      <pc:sldChg chg="delSp modSp mod modNotesTx">
        <pc:chgData name="Lukas Höper" userId="de687332-8d9c-4dd6-96d1-194812e21fbd" providerId="ADAL" clId="{0F1F4956-1B53-134E-8C2F-17198A37D743}" dt="2024-09-04T12:27:48.972" v="1114" actId="478"/>
        <pc:sldMkLst>
          <pc:docMk/>
          <pc:sldMk cId="707973307" sldId="455"/>
        </pc:sldMkLst>
        <pc:spChg chg="del">
          <ac:chgData name="Lukas Höper" userId="de687332-8d9c-4dd6-96d1-194812e21fbd" providerId="ADAL" clId="{0F1F4956-1B53-134E-8C2F-17198A37D743}" dt="2024-09-04T12:27:48.972" v="1114" actId="478"/>
          <ac:spMkLst>
            <pc:docMk/>
            <pc:sldMk cId="707973307" sldId="455"/>
            <ac:spMk id="2" creationId="{5600D6FC-8638-1CC5-8F89-7F39D2E9562B}"/>
          </ac:spMkLst>
        </pc:spChg>
        <pc:spChg chg="mod">
          <ac:chgData name="Lukas Höper" userId="de687332-8d9c-4dd6-96d1-194812e21fbd" providerId="ADAL" clId="{0F1F4956-1B53-134E-8C2F-17198A37D743}" dt="2024-09-04T11:35:25.770" v="658" actId="20577"/>
          <ac:spMkLst>
            <pc:docMk/>
            <pc:sldMk cId="707973307" sldId="455"/>
            <ac:spMk id="4" creationId="{B57B2334-9873-CE84-52C8-1D5533B4220F}"/>
          </ac:spMkLst>
        </pc:spChg>
      </pc:sldChg>
      <pc:sldChg chg="modNotesTx">
        <pc:chgData name="Lukas Höper" userId="de687332-8d9c-4dd6-96d1-194812e21fbd" providerId="ADAL" clId="{0F1F4956-1B53-134E-8C2F-17198A37D743}" dt="2024-09-05T07:35:55.245" v="3072" actId="20577"/>
        <pc:sldMkLst>
          <pc:docMk/>
          <pc:sldMk cId="4162270528" sldId="1234"/>
        </pc:sldMkLst>
      </pc:sldChg>
      <pc:sldChg chg="modNotesTx">
        <pc:chgData name="Lukas Höper" userId="de687332-8d9c-4dd6-96d1-194812e21fbd" providerId="ADAL" clId="{0F1F4956-1B53-134E-8C2F-17198A37D743}" dt="2024-09-05T07:30:06.575" v="3017" actId="20577"/>
        <pc:sldMkLst>
          <pc:docMk/>
          <pc:sldMk cId="719113432" sldId="1257"/>
        </pc:sldMkLst>
      </pc:sldChg>
      <pc:sldChg chg="modNotesTx">
        <pc:chgData name="Lukas Höper" userId="de687332-8d9c-4dd6-96d1-194812e21fbd" providerId="ADAL" clId="{0F1F4956-1B53-134E-8C2F-17198A37D743}" dt="2024-09-05T07:31:27.953" v="3042" actId="20577"/>
        <pc:sldMkLst>
          <pc:docMk/>
          <pc:sldMk cId="781485670" sldId="1258"/>
        </pc:sldMkLst>
      </pc:sldChg>
      <pc:sldChg chg="modNotesTx">
        <pc:chgData name="Lukas Höper" userId="de687332-8d9c-4dd6-96d1-194812e21fbd" providerId="ADAL" clId="{0F1F4956-1B53-134E-8C2F-17198A37D743}" dt="2024-09-05T08:02:53.948" v="3872" actId="20577"/>
        <pc:sldMkLst>
          <pc:docMk/>
          <pc:sldMk cId="3688318436" sldId="1261"/>
        </pc:sldMkLst>
      </pc:sldChg>
      <pc:sldChg chg="addSp delSp modSp mod modAnim modNotesTx">
        <pc:chgData name="Lukas Höper" userId="de687332-8d9c-4dd6-96d1-194812e21fbd" providerId="ADAL" clId="{0F1F4956-1B53-134E-8C2F-17198A37D743}" dt="2024-09-05T08:06:46.955" v="4041" actId="20577"/>
        <pc:sldMkLst>
          <pc:docMk/>
          <pc:sldMk cId="4197401077" sldId="1263"/>
        </pc:sldMkLst>
        <pc:spChg chg="del">
          <ac:chgData name="Lukas Höper" userId="de687332-8d9c-4dd6-96d1-194812e21fbd" providerId="ADAL" clId="{0F1F4956-1B53-134E-8C2F-17198A37D743}" dt="2024-09-04T11:15:23.806" v="12" actId="478"/>
          <ac:spMkLst>
            <pc:docMk/>
            <pc:sldMk cId="4197401077" sldId="1263"/>
            <ac:spMk id="4" creationId="{F98DFD80-3E82-E836-9301-E92A9C57EED2}"/>
          </ac:spMkLst>
        </pc:spChg>
        <pc:spChg chg="add mod">
          <ac:chgData name="Lukas Höper" userId="de687332-8d9c-4dd6-96d1-194812e21fbd" providerId="ADAL" clId="{0F1F4956-1B53-134E-8C2F-17198A37D743}" dt="2024-09-04T11:16:59.559" v="297" actId="1076"/>
          <ac:spMkLst>
            <pc:docMk/>
            <pc:sldMk cId="4197401077" sldId="1263"/>
            <ac:spMk id="5" creationId="{837E1478-EA44-CA5C-66FA-661631E95051}"/>
          </ac:spMkLst>
        </pc:spChg>
      </pc:sldChg>
      <pc:sldChg chg="modNotesTx">
        <pc:chgData name="Lukas Höper" userId="de687332-8d9c-4dd6-96d1-194812e21fbd" providerId="ADAL" clId="{0F1F4956-1B53-134E-8C2F-17198A37D743}" dt="2024-09-05T08:07:38.076" v="4070" actId="20577"/>
        <pc:sldMkLst>
          <pc:docMk/>
          <pc:sldMk cId="191860997" sldId="1267"/>
        </pc:sldMkLst>
      </pc:sldChg>
      <pc:sldChg chg="modNotesTx">
        <pc:chgData name="Lukas Höper" userId="de687332-8d9c-4dd6-96d1-194812e21fbd" providerId="ADAL" clId="{0F1F4956-1B53-134E-8C2F-17198A37D743}" dt="2024-09-05T08:09:22.966" v="4078" actId="20577"/>
        <pc:sldMkLst>
          <pc:docMk/>
          <pc:sldMk cId="2305725935" sldId="1270"/>
        </pc:sldMkLst>
      </pc:sldChg>
      <pc:sldChg chg="modNotesTx">
        <pc:chgData name="Lukas Höper" userId="de687332-8d9c-4dd6-96d1-194812e21fbd" providerId="ADAL" clId="{0F1F4956-1B53-134E-8C2F-17198A37D743}" dt="2024-09-05T08:10:20.503" v="4079" actId="20577"/>
        <pc:sldMkLst>
          <pc:docMk/>
          <pc:sldMk cId="414855699" sldId="1271"/>
        </pc:sldMkLst>
      </pc:sldChg>
      <pc:sldChg chg="addSp delSp modSp mod modNotesTx">
        <pc:chgData name="Lukas Höper" userId="de687332-8d9c-4dd6-96d1-194812e21fbd" providerId="ADAL" clId="{0F1F4956-1B53-134E-8C2F-17198A37D743}" dt="2024-09-05T07:32:17.171" v="3044" actId="20577"/>
        <pc:sldMkLst>
          <pc:docMk/>
          <pc:sldMk cId="2755344823" sldId="1273"/>
        </pc:sldMkLst>
        <pc:spChg chg="add mod">
          <ac:chgData name="Lukas Höper" userId="de687332-8d9c-4dd6-96d1-194812e21fbd" providerId="ADAL" clId="{0F1F4956-1B53-134E-8C2F-17198A37D743}" dt="2024-09-04T11:13:35.042" v="3"/>
          <ac:spMkLst>
            <pc:docMk/>
            <pc:sldMk cId="2755344823" sldId="1273"/>
            <ac:spMk id="3" creationId="{C7010960-C585-F192-7B91-1A8551C90553}"/>
          </ac:spMkLst>
        </pc:spChg>
        <pc:spChg chg="add mod">
          <ac:chgData name="Lukas Höper" userId="de687332-8d9c-4dd6-96d1-194812e21fbd" providerId="ADAL" clId="{0F1F4956-1B53-134E-8C2F-17198A37D743}" dt="2024-09-04T11:13:39.929" v="4" actId="108"/>
          <ac:spMkLst>
            <pc:docMk/>
            <pc:sldMk cId="2755344823" sldId="1273"/>
            <ac:spMk id="4" creationId="{477B2430-3613-26A9-8873-ECE4429D1B80}"/>
          </ac:spMkLst>
        </pc:spChg>
        <pc:spChg chg="del">
          <ac:chgData name="Lukas Höper" userId="de687332-8d9c-4dd6-96d1-194812e21fbd" providerId="ADAL" clId="{0F1F4956-1B53-134E-8C2F-17198A37D743}" dt="2024-09-04T11:13:43.128" v="5" actId="478"/>
          <ac:spMkLst>
            <pc:docMk/>
            <pc:sldMk cId="2755344823" sldId="1273"/>
            <ac:spMk id="5" creationId="{2D83624D-0519-BEB4-7403-CADD2E93573C}"/>
          </ac:spMkLst>
        </pc:spChg>
        <pc:spChg chg="del">
          <ac:chgData name="Lukas Höper" userId="de687332-8d9c-4dd6-96d1-194812e21fbd" providerId="ADAL" clId="{0F1F4956-1B53-134E-8C2F-17198A37D743}" dt="2024-09-04T11:13:43.128" v="5" actId="478"/>
          <ac:spMkLst>
            <pc:docMk/>
            <pc:sldMk cId="2755344823" sldId="1273"/>
            <ac:spMk id="6" creationId="{FB5A97F9-D649-E5F2-C74C-B7E47C5B125C}"/>
          </ac:spMkLst>
        </pc:spChg>
        <pc:spChg chg="del">
          <ac:chgData name="Lukas Höper" userId="de687332-8d9c-4dd6-96d1-194812e21fbd" providerId="ADAL" clId="{0F1F4956-1B53-134E-8C2F-17198A37D743}" dt="2024-09-04T11:13:43.128" v="5" actId="478"/>
          <ac:spMkLst>
            <pc:docMk/>
            <pc:sldMk cId="2755344823" sldId="1273"/>
            <ac:spMk id="7" creationId="{B933E9BD-59F4-7B94-5EB8-5AD73894F46D}"/>
          </ac:spMkLst>
        </pc:spChg>
        <pc:spChg chg="del">
          <ac:chgData name="Lukas Höper" userId="de687332-8d9c-4dd6-96d1-194812e21fbd" providerId="ADAL" clId="{0F1F4956-1B53-134E-8C2F-17198A37D743}" dt="2024-09-04T11:13:43.128" v="5" actId="478"/>
          <ac:spMkLst>
            <pc:docMk/>
            <pc:sldMk cId="2755344823" sldId="1273"/>
            <ac:spMk id="8" creationId="{EA081519-A290-0099-6058-535523BF0080}"/>
          </ac:spMkLst>
        </pc:spChg>
        <pc:spChg chg="del">
          <ac:chgData name="Lukas Höper" userId="de687332-8d9c-4dd6-96d1-194812e21fbd" providerId="ADAL" clId="{0F1F4956-1B53-134E-8C2F-17198A37D743}" dt="2024-09-04T11:13:43.128" v="5" actId="478"/>
          <ac:spMkLst>
            <pc:docMk/>
            <pc:sldMk cId="2755344823" sldId="1273"/>
            <ac:spMk id="9" creationId="{4EDB7C5F-1A26-5DAD-0A44-041808ACBDA0}"/>
          </ac:spMkLst>
        </pc:spChg>
        <pc:spChg chg="del">
          <ac:chgData name="Lukas Höper" userId="de687332-8d9c-4dd6-96d1-194812e21fbd" providerId="ADAL" clId="{0F1F4956-1B53-134E-8C2F-17198A37D743}" dt="2024-09-04T11:13:43.128" v="5" actId="478"/>
          <ac:spMkLst>
            <pc:docMk/>
            <pc:sldMk cId="2755344823" sldId="1273"/>
            <ac:spMk id="10" creationId="{A02C7512-4ECB-11FF-A3FF-74C0E0447D7C}"/>
          </ac:spMkLst>
        </pc:spChg>
        <pc:spChg chg="del">
          <ac:chgData name="Lukas Höper" userId="de687332-8d9c-4dd6-96d1-194812e21fbd" providerId="ADAL" clId="{0F1F4956-1B53-134E-8C2F-17198A37D743}" dt="2024-09-04T11:13:43.128" v="5" actId="478"/>
          <ac:spMkLst>
            <pc:docMk/>
            <pc:sldMk cId="2755344823" sldId="1273"/>
            <ac:spMk id="11" creationId="{BFA84289-3B68-EC93-2A81-C9D15074D9C8}"/>
          </ac:spMkLst>
        </pc:spChg>
        <pc:spChg chg="del">
          <ac:chgData name="Lukas Höper" userId="de687332-8d9c-4dd6-96d1-194812e21fbd" providerId="ADAL" clId="{0F1F4956-1B53-134E-8C2F-17198A37D743}" dt="2024-09-04T11:13:43.128" v="5" actId="478"/>
          <ac:spMkLst>
            <pc:docMk/>
            <pc:sldMk cId="2755344823" sldId="1273"/>
            <ac:spMk id="12" creationId="{E778406E-63E3-B1CF-B6A6-F0067ADFC805}"/>
          </ac:spMkLst>
        </pc:spChg>
        <pc:spChg chg="add mod">
          <ac:chgData name="Lukas Höper" userId="de687332-8d9c-4dd6-96d1-194812e21fbd" providerId="ADAL" clId="{0F1F4956-1B53-134E-8C2F-17198A37D743}" dt="2024-09-04T11:13:35.042" v="3"/>
          <ac:spMkLst>
            <pc:docMk/>
            <pc:sldMk cId="2755344823" sldId="1273"/>
            <ac:spMk id="13" creationId="{1D67F4F8-5E5B-A70D-9DC5-037991C2C330}"/>
          </ac:spMkLst>
        </pc:spChg>
        <pc:spChg chg="add mod">
          <ac:chgData name="Lukas Höper" userId="de687332-8d9c-4dd6-96d1-194812e21fbd" providerId="ADAL" clId="{0F1F4956-1B53-134E-8C2F-17198A37D743}" dt="2024-09-04T11:13:35.042" v="3"/>
          <ac:spMkLst>
            <pc:docMk/>
            <pc:sldMk cId="2755344823" sldId="1273"/>
            <ac:spMk id="14" creationId="{9A040636-2FC1-32F3-A968-A38C337794FE}"/>
          </ac:spMkLst>
        </pc:spChg>
        <pc:spChg chg="add mod">
          <ac:chgData name="Lukas Höper" userId="de687332-8d9c-4dd6-96d1-194812e21fbd" providerId="ADAL" clId="{0F1F4956-1B53-134E-8C2F-17198A37D743}" dt="2024-09-04T11:13:35.042" v="3"/>
          <ac:spMkLst>
            <pc:docMk/>
            <pc:sldMk cId="2755344823" sldId="1273"/>
            <ac:spMk id="15" creationId="{09D45DC7-953D-5624-2B32-F5FC79EC5DB0}"/>
          </ac:spMkLst>
        </pc:spChg>
        <pc:spChg chg="mod">
          <ac:chgData name="Lukas Höper" userId="de687332-8d9c-4dd6-96d1-194812e21fbd" providerId="ADAL" clId="{0F1F4956-1B53-134E-8C2F-17198A37D743}" dt="2024-09-04T11:13:48.127" v="7" actId="14100"/>
          <ac:spMkLst>
            <pc:docMk/>
            <pc:sldMk cId="2755344823" sldId="1273"/>
            <ac:spMk id="16" creationId="{990A4136-C6AE-B339-2E33-BB3D62A5B8F3}"/>
          </ac:spMkLst>
        </pc:spChg>
        <pc:spChg chg="add mod">
          <ac:chgData name="Lukas Höper" userId="de687332-8d9c-4dd6-96d1-194812e21fbd" providerId="ADAL" clId="{0F1F4956-1B53-134E-8C2F-17198A37D743}" dt="2024-09-04T11:13:35.042" v="3"/>
          <ac:spMkLst>
            <pc:docMk/>
            <pc:sldMk cId="2755344823" sldId="1273"/>
            <ac:spMk id="17" creationId="{661EEE67-1CCE-530F-9345-5A2709118A36}"/>
          </ac:spMkLst>
        </pc:spChg>
        <pc:spChg chg="add mod">
          <ac:chgData name="Lukas Höper" userId="de687332-8d9c-4dd6-96d1-194812e21fbd" providerId="ADAL" clId="{0F1F4956-1B53-134E-8C2F-17198A37D743}" dt="2024-09-04T11:13:35.042" v="3"/>
          <ac:spMkLst>
            <pc:docMk/>
            <pc:sldMk cId="2755344823" sldId="1273"/>
            <ac:spMk id="18" creationId="{8F364F9B-4682-64AF-5992-0E5F85E4A360}"/>
          </ac:spMkLst>
        </pc:spChg>
        <pc:spChg chg="add mod">
          <ac:chgData name="Lukas Höper" userId="de687332-8d9c-4dd6-96d1-194812e21fbd" providerId="ADAL" clId="{0F1F4956-1B53-134E-8C2F-17198A37D743}" dt="2024-09-04T11:13:35.042" v="3"/>
          <ac:spMkLst>
            <pc:docMk/>
            <pc:sldMk cId="2755344823" sldId="1273"/>
            <ac:spMk id="19" creationId="{FB2AE9E3-45B8-F7FC-86B6-674598268946}"/>
          </ac:spMkLst>
        </pc:spChg>
      </pc:sldChg>
      <pc:sldChg chg="modNotesTx">
        <pc:chgData name="Lukas Höper" userId="de687332-8d9c-4dd6-96d1-194812e21fbd" providerId="ADAL" clId="{0F1F4956-1B53-134E-8C2F-17198A37D743}" dt="2024-09-05T08:13:28.736" v="4098" actId="20577"/>
        <pc:sldMkLst>
          <pc:docMk/>
          <pc:sldMk cId="183368154" sldId="1276"/>
        </pc:sldMkLst>
      </pc:sldChg>
      <pc:sldChg chg="modSp mod">
        <pc:chgData name="Lukas Höper" userId="de687332-8d9c-4dd6-96d1-194812e21fbd" providerId="ADAL" clId="{0F1F4956-1B53-134E-8C2F-17198A37D743}" dt="2024-09-04T12:24:56.155" v="684" actId="20577"/>
        <pc:sldMkLst>
          <pc:docMk/>
          <pc:sldMk cId="2104577706" sldId="1277"/>
        </pc:sldMkLst>
        <pc:spChg chg="mod">
          <ac:chgData name="Lukas Höper" userId="de687332-8d9c-4dd6-96d1-194812e21fbd" providerId="ADAL" clId="{0F1F4956-1B53-134E-8C2F-17198A37D743}" dt="2024-09-04T12:24:56.155" v="684" actId="20577"/>
          <ac:spMkLst>
            <pc:docMk/>
            <pc:sldMk cId="2104577706" sldId="1277"/>
            <ac:spMk id="3" creationId="{B1B07C5F-D82F-D0E8-1FE1-1AE5E18477CA}"/>
          </ac:spMkLst>
        </pc:spChg>
      </pc:sldChg>
      <pc:sldChg chg="modNotesTx">
        <pc:chgData name="Lukas Höper" userId="de687332-8d9c-4dd6-96d1-194812e21fbd" providerId="ADAL" clId="{0F1F4956-1B53-134E-8C2F-17198A37D743}" dt="2024-09-05T08:14:38.817" v="4100" actId="20577"/>
        <pc:sldMkLst>
          <pc:docMk/>
          <pc:sldMk cId="2346251443" sldId="1278"/>
        </pc:sldMkLst>
      </pc:sldChg>
      <pc:sldChg chg="modNotesTx">
        <pc:chgData name="Lukas Höper" userId="de687332-8d9c-4dd6-96d1-194812e21fbd" providerId="ADAL" clId="{0F1F4956-1B53-134E-8C2F-17198A37D743}" dt="2024-09-05T08:19:07.052" v="4655" actId="20577"/>
        <pc:sldMkLst>
          <pc:docMk/>
          <pc:sldMk cId="2135225996" sldId="1281"/>
        </pc:sldMkLst>
      </pc:sldChg>
      <pc:sldChg chg="modNotesTx">
        <pc:chgData name="Lukas Höper" userId="de687332-8d9c-4dd6-96d1-194812e21fbd" providerId="ADAL" clId="{0F1F4956-1B53-134E-8C2F-17198A37D743}" dt="2024-09-05T08:12:17.746" v="4090" actId="20577"/>
        <pc:sldMkLst>
          <pc:docMk/>
          <pc:sldMk cId="1893901249" sldId="1284"/>
        </pc:sldMkLst>
      </pc:sldChg>
      <pc:sldChg chg="modNotesTx">
        <pc:chgData name="Lukas Höper" userId="de687332-8d9c-4dd6-96d1-194812e21fbd" providerId="ADAL" clId="{0F1F4956-1B53-134E-8C2F-17198A37D743}" dt="2024-09-05T08:26:02.359" v="4842" actId="20577"/>
        <pc:sldMkLst>
          <pc:docMk/>
          <pc:sldMk cId="3397323956" sldId="1285"/>
        </pc:sldMkLst>
      </pc:sldChg>
      <pc:sldChg chg="modNotesTx">
        <pc:chgData name="Lukas Höper" userId="de687332-8d9c-4dd6-96d1-194812e21fbd" providerId="ADAL" clId="{0F1F4956-1B53-134E-8C2F-17198A37D743}" dt="2024-09-05T08:26:52.831" v="4851" actId="20577"/>
        <pc:sldMkLst>
          <pc:docMk/>
          <pc:sldMk cId="682214922" sldId="1288"/>
        </pc:sldMkLst>
      </pc:sldChg>
      <pc:sldChg chg="modNotesTx">
        <pc:chgData name="Lukas Höper" userId="de687332-8d9c-4dd6-96d1-194812e21fbd" providerId="ADAL" clId="{0F1F4956-1B53-134E-8C2F-17198A37D743}" dt="2024-09-05T08:23:14.651" v="4841" actId="15"/>
        <pc:sldMkLst>
          <pc:docMk/>
          <pc:sldMk cId="956618558" sldId="1297"/>
        </pc:sldMkLst>
      </pc:sldChg>
      <pc:sldChg chg="addSp modSp modAnim modNotesTx">
        <pc:chgData name="Lukas Höper" userId="de687332-8d9c-4dd6-96d1-194812e21fbd" providerId="ADAL" clId="{0F1F4956-1B53-134E-8C2F-17198A37D743}" dt="2024-09-05T08:02:08.827" v="3870" actId="20577"/>
        <pc:sldMkLst>
          <pc:docMk/>
          <pc:sldMk cId="3335741685" sldId="1298"/>
        </pc:sldMkLst>
        <pc:spChg chg="add mod">
          <ac:chgData name="Lukas Höper" userId="de687332-8d9c-4dd6-96d1-194812e21fbd" providerId="ADAL" clId="{0F1F4956-1B53-134E-8C2F-17198A37D743}" dt="2024-09-04T11:15:07.770" v="11"/>
          <ac:spMkLst>
            <pc:docMk/>
            <pc:sldMk cId="3335741685" sldId="1298"/>
            <ac:spMk id="4" creationId="{68FC6363-3258-A845-A70C-7ACA6BC4A9CF}"/>
          </ac:spMkLst>
        </pc:spChg>
      </pc:sldChg>
      <pc:sldChg chg="modNotesTx">
        <pc:chgData name="Lukas Höper" userId="de687332-8d9c-4dd6-96d1-194812e21fbd" providerId="ADAL" clId="{0F1F4956-1B53-134E-8C2F-17198A37D743}" dt="2024-09-05T08:21:46.721" v="4802" actId="20577"/>
        <pc:sldMkLst>
          <pc:docMk/>
          <pc:sldMk cId="2027291736" sldId="1299"/>
        </pc:sldMkLst>
      </pc:sldChg>
      <pc:sldChg chg="modNotesTx">
        <pc:chgData name="Lukas Höper" userId="de687332-8d9c-4dd6-96d1-194812e21fbd" providerId="ADAL" clId="{0F1F4956-1B53-134E-8C2F-17198A37D743}" dt="2024-09-05T08:22:38.863" v="4836" actId="20577"/>
        <pc:sldMkLst>
          <pc:docMk/>
          <pc:sldMk cId="3583493269" sldId="1300"/>
        </pc:sldMkLst>
      </pc:sldChg>
      <pc:sldChg chg="modNotesTx">
        <pc:chgData name="Lukas Höper" userId="de687332-8d9c-4dd6-96d1-194812e21fbd" providerId="ADAL" clId="{0F1F4956-1B53-134E-8C2F-17198A37D743}" dt="2024-09-05T08:03:47.710" v="3873" actId="20577"/>
        <pc:sldMkLst>
          <pc:docMk/>
          <pc:sldMk cId="1314804638" sldId="1301"/>
        </pc:sldMkLst>
      </pc:sldChg>
      <pc:sldChg chg="modSp mod ord modNotesTx">
        <pc:chgData name="Lukas Höper" userId="de687332-8d9c-4dd6-96d1-194812e21fbd" providerId="ADAL" clId="{0F1F4956-1B53-134E-8C2F-17198A37D743}" dt="2024-09-05T07:20:15.853" v="1931" actId="20577"/>
        <pc:sldMkLst>
          <pc:docMk/>
          <pc:sldMk cId="2680112078" sldId="1303"/>
        </pc:sldMkLst>
        <pc:spChg chg="mod">
          <ac:chgData name="Lukas Höper" userId="de687332-8d9c-4dd6-96d1-194812e21fbd" providerId="ADAL" clId="{0F1F4956-1B53-134E-8C2F-17198A37D743}" dt="2024-09-05T07:20:15.853" v="1931" actId="20577"/>
          <ac:spMkLst>
            <pc:docMk/>
            <pc:sldMk cId="2680112078" sldId="1303"/>
            <ac:spMk id="3" creationId="{1F69AC55-BE89-A83D-94C1-2D828F8846DA}"/>
          </ac:spMkLst>
        </pc:spChg>
      </pc:sldChg>
      <pc:sldChg chg="modNotesTx">
        <pc:chgData name="Lukas Höper" userId="de687332-8d9c-4dd6-96d1-194812e21fbd" providerId="ADAL" clId="{0F1F4956-1B53-134E-8C2F-17198A37D743}" dt="2024-09-05T08:32:25.415" v="4855" actId="20577"/>
        <pc:sldMkLst>
          <pc:docMk/>
          <pc:sldMk cId="4219234944" sldId="1305"/>
        </pc:sldMkLst>
      </pc:sldChg>
      <pc:sldChg chg="add del">
        <pc:chgData name="Lukas Höper" userId="de687332-8d9c-4dd6-96d1-194812e21fbd" providerId="ADAL" clId="{0F1F4956-1B53-134E-8C2F-17198A37D743}" dt="2024-09-04T11:13:57.720" v="10" actId="2696"/>
        <pc:sldMkLst>
          <pc:docMk/>
          <pc:sldMk cId="2695698745" sldId="1306"/>
        </pc:sldMkLst>
      </pc:sldChg>
    </pc:docChg>
  </pc:docChgLst>
  <pc:docChgLst>
    <pc:chgData name="Lukas Höper" userId="de687332-8d9c-4dd6-96d1-194812e21fbd" providerId="ADAL" clId="{F4F79F66-AECC-D246-A055-BB6A3F25CF67}"/>
    <pc:docChg chg="custSel addSld delSld modSld sldOrd addSection delSection modSection">
      <pc:chgData name="Lukas Höper" userId="de687332-8d9c-4dd6-96d1-194812e21fbd" providerId="ADAL" clId="{F4F79F66-AECC-D246-A055-BB6A3F25CF67}" dt="2024-04-09T12:16:49.580" v="3756" actId="13926"/>
      <pc:docMkLst>
        <pc:docMk/>
      </pc:docMkLst>
      <pc:sldChg chg="modSp mod">
        <pc:chgData name="Lukas Höper" userId="de687332-8d9c-4dd6-96d1-194812e21fbd" providerId="ADAL" clId="{F4F79F66-AECC-D246-A055-BB6A3F25CF67}" dt="2024-04-09T11:35:44.603" v="54" actId="404"/>
        <pc:sldMkLst>
          <pc:docMk/>
          <pc:sldMk cId="79061123" sldId="256"/>
        </pc:sldMkLst>
        <pc:spChg chg="mod">
          <ac:chgData name="Lukas Höper" userId="de687332-8d9c-4dd6-96d1-194812e21fbd" providerId="ADAL" clId="{F4F79F66-AECC-D246-A055-BB6A3F25CF67}" dt="2024-04-09T11:35:44.603" v="54" actId="404"/>
          <ac:spMkLst>
            <pc:docMk/>
            <pc:sldMk cId="79061123" sldId="256"/>
            <ac:spMk id="2" creationId="{FDA0937E-4E87-71A5-0789-C56BA5C78BA0}"/>
          </ac:spMkLst>
        </pc:spChg>
      </pc:sldChg>
      <pc:sldChg chg="modSp mod">
        <pc:chgData name="Lukas Höper" userId="de687332-8d9c-4dd6-96d1-194812e21fbd" providerId="ADAL" clId="{F4F79F66-AECC-D246-A055-BB6A3F25CF67}" dt="2024-04-09T12:03:02.162" v="2843" actId="5793"/>
        <pc:sldMkLst>
          <pc:docMk/>
          <pc:sldMk cId="1330577022" sldId="298"/>
        </pc:sldMkLst>
        <pc:spChg chg="mod">
          <ac:chgData name="Lukas Höper" userId="de687332-8d9c-4dd6-96d1-194812e21fbd" providerId="ADAL" clId="{F4F79F66-AECC-D246-A055-BB6A3F25CF67}" dt="2024-04-09T12:03:02.162" v="2843" actId="5793"/>
          <ac:spMkLst>
            <pc:docMk/>
            <pc:sldMk cId="1330577022" sldId="298"/>
            <ac:spMk id="3" creationId="{75020891-EB6F-5997-0156-EA8B3E06B94A}"/>
          </ac:spMkLst>
        </pc:spChg>
      </pc:sldChg>
      <pc:sldChg chg="mod modShow">
        <pc:chgData name="Lukas Höper" userId="de687332-8d9c-4dd6-96d1-194812e21fbd" providerId="ADAL" clId="{F4F79F66-AECC-D246-A055-BB6A3F25CF67}" dt="2024-04-09T11:53:18.042" v="2084" actId="729"/>
        <pc:sldMkLst>
          <pc:docMk/>
          <pc:sldMk cId="1086001561" sldId="307"/>
        </pc:sldMkLst>
      </pc:sldChg>
      <pc:sldChg chg="mod modShow">
        <pc:chgData name="Lukas Höper" userId="de687332-8d9c-4dd6-96d1-194812e21fbd" providerId="ADAL" clId="{F4F79F66-AECC-D246-A055-BB6A3F25CF67}" dt="2024-04-09T11:53:18.042" v="2084" actId="729"/>
        <pc:sldMkLst>
          <pc:docMk/>
          <pc:sldMk cId="1896515012" sldId="311"/>
        </pc:sldMkLst>
      </pc:sldChg>
      <pc:sldChg chg="mod modShow">
        <pc:chgData name="Lukas Höper" userId="de687332-8d9c-4dd6-96d1-194812e21fbd" providerId="ADAL" clId="{F4F79F66-AECC-D246-A055-BB6A3F25CF67}" dt="2024-04-09T11:45:45.819" v="1128" actId="729"/>
        <pc:sldMkLst>
          <pc:docMk/>
          <pc:sldMk cId="484578832" sldId="316"/>
        </pc:sldMkLst>
      </pc:sldChg>
      <pc:sldChg chg="mod modShow">
        <pc:chgData name="Lukas Höper" userId="de687332-8d9c-4dd6-96d1-194812e21fbd" providerId="ADAL" clId="{F4F79F66-AECC-D246-A055-BB6A3F25CF67}" dt="2024-04-09T11:45:45.819" v="1128" actId="729"/>
        <pc:sldMkLst>
          <pc:docMk/>
          <pc:sldMk cId="993094753" sldId="318"/>
        </pc:sldMkLst>
      </pc:sldChg>
      <pc:sldChg chg="mod modShow">
        <pc:chgData name="Lukas Höper" userId="de687332-8d9c-4dd6-96d1-194812e21fbd" providerId="ADAL" clId="{F4F79F66-AECC-D246-A055-BB6A3F25CF67}" dt="2024-04-09T11:55:17.842" v="2226" actId="729"/>
        <pc:sldMkLst>
          <pc:docMk/>
          <pc:sldMk cId="3396295936" sldId="322"/>
        </pc:sldMkLst>
      </pc:sldChg>
      <pc:sldChg chg="mod modShow">
        <pc:chgData name="Lukas Höper" userId="de687332-8d9c-4dd6-96d1-194812e21fbd" providerId="ADAL" clId="{F4F79F66-AECC-D246-A055-BB6A3F25CF67}" dt="2024-04-09T11:45:45.819" v="1128" actId="729"/>
        <pc:sldMkLst>
          <pc:docMk/>
          <pc:sldMk cId="188776496" sldId="324"/>
        </pc:sldMkLst>
      </pc:sldChg>
      <pc:sldChg chg="mod modShow">
        <pc:chgData name="Lukas Höper" userId="de687332-8d9c-4dd6-96d1-194812e21fbd" providerId="ADAL" clId="{F4F79F66-AECC-D246-A055-BB6A3F25CF67}" dt="2024-04-09T11:55:17.842" v="2226" actId="729"/>
        <pc:sldMkLst>
          <pc:docMk/>
          <pc:sldMk cId="3022816109" sldId="325"/>
        </pc:sldMkLst>
      </pc:sldChg>
      <pc:sldChg chg="mod ord modShow">
        <pc:chgData name="Lukas Höper" userId="de687332-8d9c-4dd6-96d1-194812e21fbd" providerId="ADAL" clId="{F4F79F66-AECC-D246-A055-BB6A3F25CF67}" dt="2024-04-09T11:39:36.359" v="544" actId="729"/>
        <pc:sldMkLst>
          <pc:docMk/>
          <pc:sldMk cId="862038152" sldId="329"/>
        </pc:sldMkLst>
      </pc:sldChg>
      <pc:sldChg chg="mod modShow">
        <pc:chgData name="Lukas Höper" userId="de687332-8d9c-4dd6-96d1-194812e21fbd" providerId="ADAL" clId="{F4F79F66-AECC-D246-A055-BB6A3F25CF67}" dt="2024-04-09T11:53:18.042" v="2084" actId="729"/>
        <pc:sldMkLst>
          <pc:docMk/>
          <pc:sldMk cId="1011524469" sldId="330"/>
        </pc:sldMkLst>
      </pc:sldChg>
      <pc:sldChg chg="mod modShow">
        <pc:chgData name="Lukas Höper" userId="de687332-8d9c-4dd6-96d1-194812e21fbd" providerId="ADAL" clId="{F4F79F66-AECC-D246-A055-BB6A3F25CF67}" dt="2024-04-09T11:53:18.042" v="2084" actId="729"/>
        <pc:sldMkLst>
          <pc:docMk/>
          <pc:sldMk cId="2904870841" sldId="332"/>
        </pc:sldMkLst>
      </pc:sldChg>
      <pc:sldChg chg="mod modShow">
        <pc:chgData name="Lukas Höper" userId="de687332-8d9c-4dd6-96d1-194812e21fbd" providerId="ADAL" clId="{F4F79F66-AECC-D246-A055-BB6A3F25CF67}" dt="2024-04-09T11:53:18.042" v="2084" actId="729"/>
        <pc:sldMkLst>
          <pc:docMk/>
          <pc:sldMk cId="2826511024" sldId="333"/>
        </pc:sldMkLst>
      </pc:sldChg>
      <pc:sldChg chg="mod modShow">
        <pc:chgData name="Lukas Höper" userId="de687332-8d9c-4dd6-96d1-194812e21fbd" providerId="ADAL" clId="{F4F79F66-AECC-D246-A055-BB6A3F25CF67}" dt="2024-04-09T11:53:18.042" v="2084" actId="729"/>
        <pc:sldMkLst>
          <pc:docMk/>
          <pc:sldMk cId="2266260015" sldId="334"/>
        </pc:sldMkLst>
      </pc:sldChg>
      <pc:sldChg chg="mod modShow">
        <pc:chgData name="Lukas Höper" userId="de687332-8d9c-4dd6-96d1-194812e21fbd" providerId="ADAL" clId="{F4F79F66-AECC-D246-A055-BB6A3F25CF67}" dt="2024-04-09T11:53:18.042" v="2084" actId="729"/>
        <pc:sldMkLst>
          <pc:docMk/>
          <pc:sldMk cId="3303649519" sldId="335"/>
        </pc:sldMkLst>
      </pc:sldChg>
      <pc:sldChg chg="mod ord modShow">
        <pc:chgData name="Lukas Höper" userId="de687332-8d9c-4dd6-96d1-194812e21fbd" providerId="ADAL" clId="{F4F79F66-AECC-D246-A055-BB6A3F25CF67}" dt="2024-04-09T11:39:36.359" v="544" actId="729"/>
        <pc:sldMkLst>
          <pc:docMk/>
          <pc:sldMk cId="478894211" sldId="337"/>
        </pc:sldMkLst>
      </pc:sldChg>
      <pc:sldChg chg="mod ord modShow">
        <pc:chgData name="Lukas Höper" userId="de687332-8d9c-4dd6-96d1-194812e21fbd" providerId="ADAL" clId="{F4F79F66-AECC-D246-A055-BB6A3F25CF67}" dt="2024-04-09T11:39:36.359" v="544" actId="729"/>
        <pc:sldMkLst>
          <pc:docMk/>
          <pc:sldMk cId="776860434" sldId="338"/>
        </pc:sldMkLst>
      </pc:sldChg>
      <pc:sldChg chg="mod ord modShow">
        <pc:chgData name="Lukas Höper" userId="de687332-8d9c-4dd6-96d1-194812e21fbd" providerId="ADAL" clId="{F4F79F66-AECC-D246-A055-BB6A3F25CF67}" dt="2024-04-09T12:15:37.342" v="3651" actId="20578"/>
        <pc:sldMkLst>
          <pc:docMk/>
          <pc:sldMk cId="1403167374" sldId="339"/>
        </pc:sldMkLst>
      </pc:sldChg>
      <pc:sldChg chg="del">
        <pc:chgData name="Lukas Höper" userId="de687332-8d9c-4dd6-96d1-194812e21fbd" providerId="ADAL" clId="{F4F79F66-AECC-D246-A055-BB6A3F25CF67}" dt="2024-04-09T12:02:50.318" v="2839" actId="2696"/>
        <pc:sldMkLst>
          <pc:docMk/>
          <pc:sldMk cId="3627371518" sldId="402"/>
        </pc:sldMkLst>
      </pc:sldChg>
      <pc:sldChg chg="modSp mod">
        <pc:chgData name="Lukas Höper" userId="de687332-8d9c-4dd6-96d1-194812e21fbd" providerId="ADAL" clId="{F4F79F66-AECC-D246-A055-BB6A3F25CF67}" dt="2024-04-09T12:16:49.580" v="3756" actId="13926"/>
        <pc:sldMkLst>
          <pc:docMk/>
          <pc:sldMk cId="557162429" sldId="420"/>
        </pc:sldMkLst>
        <pc:spChg chg="mod">
          <ac:chgData name="Lukas Höper" userId="de687332-8d9c-4dd6-96d1-194812e21fbd" providerId="ADAL" clId="{F4F79F66-AECC-D246-A055-BB6A3F25CF67}" dt="2024-04-09T12:16:49.580" v="3756" actId="13926"/>
          <ac:spMkLst>
            <pc:docMk/>
            <pc:sldMk cId="557162429" sldId="420"/>
            <ac:spMk id="3" creationId="{6AB05D75-D47A-86D9-14ED-808A647FF986}"/>
          </ac:spMkLst>
        </pc:spChg>
      </pc:sldChg>
      <pc:sldChg chg="del">
        <pc:chgData name="Lukas Höper" userId="de687332-8d9c-4dd6-96d1-194812e21fbd" providerId="ADAL" clId="{F4F79F66-AECC-D246-A055-BB6A3F25CF67}" dt="2024-04-09T11:53:42.671" v="2085" actId="2696"/>
        <pc:sldMkLst>
          <pc:docMk/>
          <pc:sldMk cId="2140146164" sldId="452"/>
        </pc:sldMkLst>
      </pc:sldChg>
      <pc:sldChg chg="del">
        <pc:chgData name="Lukas Höper" userId="de687332-8d9c-4dd6-96d1-194812e21fbd" providerId="ADAL" clId="{F4F79F66-AECC-D246-A055-BB6A3F25CF67}" dt="2024-04-09T11:40:44.567" v="568" actId="2696"/>
        <pc:sldMkLst>
          <pc:docMk/>
          <pc:sldMk cId="782374574" sldId="453"/>
        </pc:sldMkLst>
      </pc:sldChg>
      <pc:sldChg chg="modSp mod">
        <pc:chgData name="Lukas Höper" userId="de687332-8d9c-4dd6-96d1-194812e21fbd" providerId="ADAL" clId="{F4F79F66-AECC-D246-A055-BB6A3F25CF67}" dt="2024-04-09T11:47:24.019" v="1353" actId="20577"/>
        <pc:sldMkLst>
          <pc:docMk/>
          <pc:sldMk cId="1489471764" sldId="454"/>
        </pc:sldMkLst>
        <pc:spChg chg="mod">
          <ac:chgData name="Lukas Höper" userId="de687332-8d9c-4dd6-96d1-194812e21fbd" providerId="ADAL" clId="{F4F79F66-AECC-D246-A055-BB6A3F25CF67}" dt="2024-04-09T11:41:21.754" v="589" actId="404"/>
          <ac:spMkLst>
            <pc:docMk/>
            <pc:sldMk cId="1489471764" sldId="454"/>
            <ac:spMk id="4" creationId="{AD2AE67C-7F9A-10CC-397A-F9E573816D18}"/>
          </ac:spMkLst>
        </pc:spChg>
        <pc:spChg chg="mod">
          <ac:chgData name="Lukas Höper" userId="de687332-8d9c-4dd6-96d1-194812e21fbd" providerId="ADAL" clId="{F4F79F66-AECC-D246-A055-BB6A3F25CF67}" dt="2024-04-09T11:47:24.019" v="1353" actId="20577"/>
          <ac:spMkLst>
            <pc:docMk/>
            <pc:sldMk cId="1489471764" sldId="454"/>
            <ac:spMk id="5" creationId="{F5953853-428E-28D6-BB93-AF98CAC889C5}"/>
          </ac:spMkLst>
        </pc:spChg>
      </pc:sldChg>
      <pc:sldChg chg="modSp mod">
        <pc:chgData name="Lukas Höper" userId="de687332-8d9c-4dd6-96d1-194812e21fbd" providerId="ADAL" clId="{F4F79F66-AECC-D246-A055-BB6A3F25CF67}" dt="2024-04-09T11:56:04.680" v="2423" actId="20577"/>
        <pc:sldMkLst>
          <pc:docMk/>
          <pc:sldMk cId="707973307" sldId="455"/>
        </pc:sldMkLst>
        <pc:spChg chg="mod">
          <ac:chgData name="Lukas Höper" userId="de687332-8d9c-4dd6-96d1-194812e21fbd" providerId="ADAL" clId="{F4F79F66-AECC-D246-A055-BB6A3F25CF67}" dt="2024-04-09T11:56:04.680" v="2423" actId="20577"/>
          <ac:spMkLst>
            <pc:docMk/>
            <pc:sldMk cId="707973307" sldId="455"/>
            <ac:spMk id="5" creationId="{9A4EBDA4-671A-BA06-C79A-8510D062C350}"/>
          </ac:spMkLst>
        </pc:spChg>
      </pc:sldChg>
      <pc:sldChg chg="del">
        <pc:chgData name="Lukas Höper" userId="de687332-8d9c-4dd6-96d1-194812e21fbd" providerId="ADAL" clId="{F4F79F66-AECC-D246-A055-BB6A3F25CF67}" dt="2024-04-09T11:54:57.203" v="2224" actId="2696"/>
        <pc:sldMkLst>
          <pc:docMk/>
          <pc:sldMk cId="1918470646" sldId="456"/>
        </pc:sldMkLst>
      </pc:sldChg>
      <pc:sldChg chg="mod modShow">
        <pc:chgData name="Lukas Höper" userId="de687332-8d9c-4dd6-96d1-194812e21fbd" providerId="ADAL" clId="{F4F79F66-AECC-D246-A055-BB6A3F25CF67}" dt="2024-04-09T11:39:21.565" v="542" actId="729"/>
        <pc:sldMkLst>
          <pc:docMk/>
          <pc:sldMk cId="691384537" sldId="1148"/>
        </pc:sldMkLst>
      </pc:sldChg>
      <pc:sldChg chg="mod modShow">
        <pc:chgData name="Lukas Höper" userId="de687332-8d9c-4dd6-96d1-194812e21fbd" providerId="ADAL" clId="{F4F79F66-AECC-D246-A055-BB6A3F25CF67}" dt="2024-04-09T11:39:21.565" v="542" actId="729"/>
        <pc:sldMkLst>
          <pc:docMk/>
          <pc:sldMk cId="1749892089" sldId="1185"/>
        </pc:sldMkLst>
      </pc:sldChg>
      <pc:sldChg chg="mod modShow">
        <pc:chgData name="Lukas Höper" userId="de687332-8d9c-4dd6-96d1-194812e21fbd" providerId="ADAL" clId="{F4F79F66-AECC-D246-A055-BB6A3F25CF67}" dt="2024-04-09T11:53:18.042" v="2084" actId="729"/>
        <pc:sldMkLst>
          <pc:docMk/>
          <pc:sldMk cId="758076580" sldId="1214"/>
        </pc:sldMkLst>
      </pc:sldChg>
      <pc:sldChg chg="mod modShow">
        <pc:chgData name="Lukas Höper" userId="de687332-8d9c-4dd6-96d1-194812e21fbd" providerId="ADAL" clId="{F4F79F66-AECC-D246-A055-BB6A3F25CF67}" dt="2024-04-09T11:53:18.042" v="2084" actId="729"/>
        <pc:sldMkLst>
          <pc:docMk/>
          <pc:sldMk cId="2580782503" sldId="1215"/>
        </pc:sldMkLst>
      </pc:sldChg>
      <pc:sldChg chg="mod modShow">
        <pc:chgData name="Lukas Höper" userId="de687332-8d9c-4dd6-96d1-194812e21fbd" providerId="ADAL" clId="{F4F79F66-AECC-D246-A055-BB6A3F25CF67}" dt="2024-04-09T11:53:18.042" v="2084" actId="729"/>
        <pc:sldMkLst>
          <pc:docMk/>
          <pc:sldMk cId="2833836543" sldId="1216"/>
        </pc:sldMkLst>
      </pc:sldChg>
      <pc:sldChg chg="mod modShow">
        <pc:chgData name="Lukas Höper" userId="de687332-8d9c-4dd6-96d1-194812e21fbd" providerId="ADAL" clId="{F4F79F66-AECC-D246-A055-BB6A3F25CF67}" dt="2024-04-09T11:53:18.042" v="2084" actId="729"/>
        <pc:sldMkLst>
          <pc:docMk/>
          <pc:sldMk cId="3161780197" sldId="1217"/>
        </pc:sldMkLst>
      </pc:sldChg>
      <pc:sldChg chg="mod modShow">
        <pc:chgData name="Lukas Höper" userId="de687332-8d9c-4dd6-96d1-194812e21fbd" providerId="ADAL" clId="{F4F79F66-AECC-D246-A055-BB6A3F25CF67}" dt="2024-04-09T11:45:45.819" v="1128" actId="729"/>
        <pc:sldMkLst>
          <pc:docMk/>
          <pc:sldMk cId="1649716348" sldId="1218"/>
        </pc:sldMkLst>
      </pc:sldChg>
      <pc:sldChg chg="mod modShow">
        <pc:chgData name="Lukas Höper" userId="de687332-8d9c-4dd6-96d1-194812e21fbd" providerId="ADAL" clId="{F4F79F66-AECC-D246-A055-BB6A3F25CF67}" dt="2024-04-09T11:45:45.819" v="1128" actId="729"/>
        <pc:sldMkLst>
          <pc:docMk/>
          <pc:sldMk cId="1386147852" sldId="1219"/>
        </pc:sldMkLst>
      </pc:sldChg>
      <pc:sldChg chg="mod modShow">
        <pc:chgData name="Lukas Höper" userId="de687332-8d9c-4dd6-96d1-194812e21fbd" providerId="ADAL" clId="{F4F79F66-AECC-D246-A055-BB6A3F25CF67}" dt="2024-04-09T11:45:45.819" v="1128" actId="729"/>
        <pc:sldMkLst>
          <pc:docMk/>
          <pc:sldMk cId="2709647563" sldId="1220"/>
        </pc:sldMkLst>
      </pc:sldChg>
      <pc:sldChg chg="mod modShow">
        <pc:chgData name="Lukas Höper" userId="de687332-8d9c-4dd6-96d1-194812e21fbd" providerId="ADAL" clId="{F4F79F66-AECC-D246-A055-BB6A3F25CF67}" dt="2024-04-09T11:45:45.819" v="1128" actId="729"/>
        <pc:sldMkLst>
          <pc:docMk/>
          <pc:sldMk cId="3609755570" sldId="1221"/>
        </pc:sldMkLst>
      </pc:sldChg>
      <pc:sldChg chg="mod modShow">
        <pc:chgData name="Lukas Höper" userId="de687332-8d9c-4dd6-96d1-194812e21fbd" providerId="ADAL" clId="{F4F79F66-AECC-D246-A055-BB6A3F25CF67}" dt="2024-04-09T11:39:21.565" v="542" actId="729"/>
        <pc:sldMkLst>
          <pc:docMk/>
          <pc:sldMk cId="1256404410" sldId="1232"/>
        </pc:sldMkLst>
      </pc:sldChg>
      <pc:sldChg chg="mod modShow">
        <pc:chgData name="Lukas Höper" userId="de687332-8d9c-4dd6-96d1-194812e21fbd" providerId="ADAL" clId="{F4F79F66-AECC-D246-A055-BB6A3F25CF67}" dt="2024-04-09T11:39:21.565" v="542" actId="729"/>
        <pc:sldMkLst>
          <pc:docMk/>
          <pc:sldMk cId="4162270528" sldId="1234"/>
        </pc:sldMkLst>
      </pc:sldChg>
      <pc:sldChg chg="mod modShow">
        <pc:chgData name="Lukas Höper" userId="de687332-8d9c-4dd6-96d1-194812e21fbd" providerId="ADAL" clId="{F4F79F66-AECC-D246-A055-BB6A3F25CF67}" dt="2024-04-09T11:55:17.842" v="2226" actId="729"/>
        <pc:sldMkLst>
          <pc:docMk/>
          <pc:sldMk cId="2322545055" sldId="1235"/>
        </pc:sldMkLst>
      </pc:sldChg>
      <pc:sldChg chg="mod modShow">
        <pc:chgData name="Lukas Höper" userId="de687332-8d9c-4dd6-96d1-194812e21fbd" providerId="ADAL" clId="{F4F79F66-AECC-D246-A055-BB6A3F25CF67}" dt="2024-04-09T11:55:17.842" v="2226" actId="729"/>
        <pc:sldMkLst>
          <pc:docMk/>
          <pc:sldMk cId="3358453314" sldId="1236"/>
        </pc:sldMkLst>
      </pc:sldChg>
      <pc:sldChg chg="mod modShow">
        <pc:chgData name="Lukas Höper" userId="de687332-8d9c-4dd6-96d1-194812e21fbd" providerId="ADAL" clId="{F4F79F66-AECC-D246-A055-BB6A3F25CF67}" dt="2024-04-09T11:55:17.842" v="2226" actId="729"/>
        <pc:sldMkLst>
          <pc:docMk/>
          <pc:sldMk cId="4132163810" sldId="1237"/>
        </pc:sldMkLst>
      </pc:sldChg>
      <pc:sldChg chg="modSp new mod">
        <pc:chgData name="Lukas Höper" userId="de687332-8d9c-4dd6-96d1-194812e21fbd" providerId="ADAL" clId="{F4F79F66-AECC-D246-A055-BB6A3F25CF67}" dt="2024-04-09T12:13:36.335" v="3564" actId="20577"/>
        <pc:sldMkLst>
          <pc:docMk/>
          <pc:sldMk cId="998551188" sldId="1238"/>
        </pc:sldMkLst>
        <pc:spChg chg="mod">
          <ac:chgData name="Lukas Höper" userId="de687332-8d9c-4dd6-96d1-194812e21fbd" providerId="ADAL" clId="{F4F79F66-AECC-D246-A055-BB6A3F25CF67}" dt="2024-04-09T11:37:31.174" v="152" actId="20577"/>
          <ac:spMkLst>
            <pc:docMk/>
            <pc:sldMk cId="998551188" sldId="1238"/>
            <ac:spMk id="2" creationId="{B00C1B01-BD38-B42E-8356-3448922EC283}"/>
          </ac:spMkLst>
        </pc:spChg>
        <pc:spChg chg="mod">
          <ac:chgData name="Lukas Höper" userId="de687332-8d9c-4dd6-96d1-194812e21fbd" providerId="ADAL" clId="{F4F79F66-AECC-D246-A055-BB6A3F25CF67}" dt="2024-04-09T12:13:36.335" v="3564" actId="20577"/>
          <ac:spMkLst>
            <pc:docMk/>
            <pc:sldMk cId="998551188" sldId="1238"/>
            <ac:spMk id="3" creationId="{8F843825-DFC2-1FD8-F3BD-EEA4186A5C16}"/>
          </ac:spMkLst>
        </pc:spChg>
      </pc:sldChg>
      <pc:sldChg chg="modSp add mod">
        <pc:chgData name="Lukas Höper" userId="de687332-8d9c-4dd6-96d1-194812e21fbd" providerId="ADAL" clId="{F4F79F66-AECC-D246-A055-BB6A3F25CF67}" dt="2024-04-09T11:46:24.437" v="1236" actId="27636"/>
        <pc:sldMkLst>
          <pc:docMk/>
          <pc:sldMk cId="4143788516" sldId="1239"/>
        </pc:sldMkLst>
        <pc:spChg chg="mod">
          <ac:chgData name="Lukas Höper" userId="de687332-8d9c-4dd6-96d1-194812e21fbd" providerId="ADAL" clId="{F4F79F66-AECC-D246-A055-BB6A3F25CF67}" dt="2024-04-09T11:46:24.437" v="1236" actId="27636"/>
          <ac:spMkLst>
            <pc:docMk/>
            <pc:sldMk cId="4143788516" sldId="1239"/>
            <ac:spMk id="4" creationId="{AD2AE67C-7F9A-10CC-397A-F9E573816D18}"/>
          </ac:spMkLst>
        </pc:spChg>
      </pc:sldChg>
      <pc:sldChg chg="modSp add mod">
        <pc:chgData name="Lukas Höper" userId="de687332-8d9c-4dd6-96d1-194812e21fbd" providerId="ADAL" clId="{F4F79F66-AECC-D246-A055-BB6A3F25CF67}" dt="2024-04-09T12:14:24.001" v="3641" actId="20577"/>
        <pc:sldMkLst>
          <pc:docMk/>
          <pc:sldMk cId="1648478882" sldId="1240"/>
        </pc:sldMkLst>
        <pc:spChg chg="mod">
          <ac:chgData name="Lukas Höper" userId="de687332-8d9c-4dd6-96d1-194812e21fbd" providerId="ADAL" clId="{F4F79F66-AECC-D246-A055-BB6A3F25CF67}" dt="2024-04-09T12:14:24.001" v="3641" actId="20577"/>
          <ac:spMkLst>
            <pc:docMk/>
            <pc:sldMk cId="1648478882" sldId="1240"/>
            <ac:spMk id="3" creationId="{8F843825-DFC2-1FD8-F3BD-EEA4186A5C16}"/>
          </ac:spMkLst>
        </pc:spChg>
      </pc:sldChg>
      <pc:sldChg chg="modSp add mod">
        <pc:chgData name="Lukas Höper" userId="de687332-8d9c-4dd6-96d1-194812e21fbd" providerId="ADAL" clId="{F4F79F66-AECC-D246-A055-BB6A3F25CF67}" dt="2024-04-09T11:52:17.784" v="2002" actId="20577"/>
        <pc:sldMkLst>
          <pc:docMk/>
          <pc:sldMk cId="1546043995" sldId="1241"/>
        </pc:sldMkLst>
        <pc:spChg chg="mod">
          <ac:chgData name="Lukas Höper" userId="de687332-8d9c-4dd6-96d1-194812e21fbd" providerId="ADAL" clId="{F4F79F66-AECC-D246-A055-BB6A3F25CF67}" dt="2024-04-09T11:52:17.784" v="2002" actId="20577"/>
          <ac:spMkLst>
            <pc:docMk/>
            <pc:sldMk cId="1546043995" sldId="1241"/>
            <ac:spMk id="3" creationId="{8F843825-DFC2-1FD8-F3BD-EEA4186A5C16}"/>
          </ac:spMkLst>
        </pc:spChg>
      </pc:sldChg>
      <pc:sldChg chg="modSp add mod">
        <pc:chgData name="Lukas Höper" userId="de687332-8d9c-4dd6-96d1-194812e21fbd" providerId="ADAL" clId="{F4F79F66-AECC-D246-A055-BB6A3F25CF67}" dt="2024-04-09T12:15:04.386" v="3650" actId="27636"/>
        <pc:sldMkLst>
          <pc:docMk/>
          <pc:sldMk cId="4124292623" sldId="1242"/>
        </pc:sldMkLst>
        <pc:spChg chg="mod">
          <ac:chgData name="Lukas Höper" userId="de687332-8d9c-4dd6-96d1-194812e21fbd" providerId="ADAL" clId="{F4F79F66-AECC-D246-A055-BB6A3F25CF67}" dt="2024-04-09T12:15:04.386" v="3650" actId="27636"/>
          <ac:spMkLst>
            <pc:docMk/>
            <pc:sldMk cId="4124292623" sldId="1242"/>
            <ac:spMk id="3" creationId="{8F843825-DFC2-1FD8-F3BD-EEA4186A5C16}"/>
          </ac:spMkLst>
        </pc:spChg>
      </pc:sldChg>
      <pc:sldChg chg="delSp modSp add mod">
        <pc:chgData name="Lukas Höper" userId="de687332-8d9c-4dd6-96d1-194812e21fbd" providerId="ADAL" clId="{F4F79F66-AECC-D246-A055-BB6A3F25CF67}" dt="2024-04-09T12:09:04.567" v="2870" actId="478"/>
        <pc:sldMkLst>
          <pc:docMk/>
          <pc:sldMk cId="963111572" sldId="1255"/>
        </pc:sldMkLst>
        <pc:spChg chg="del">
          <ac:chgData name="Lukas Höper" userId="de687332-8d9c-4dd6-96d1-194812e21fbd" providerId="ADAL" clId="{F4F79F66-AECC-D246-A055-BB6A3F25CF67}" dt="2024-04-09T12:09:04.567" v="2870" actId="478"/>
          <ac:spMkLst>
            <pc:docMk/>
            <pc:sldMk cId="963111572" sldId="1255"/>
            <ac:spMk id="3" creationId="{E965D60A-B189-47ED-B349-F6ABA4510F4B}"/>
          </ac:spMkLst>
        </pc:spChg>
        <pc:spChg chg="mod">
          <ac:chgData name="Lukas Höper" userId="de687332-8d9c-4dd6-96d1-194812e21fbd" providerId="ADAL" clId="{F4F79F66-AECC-D246-A055-BB6A3F25CF67}" dt="2024-04-09T12:08:58.388" v="2869" actId="27636"/>
          <ac:spMkLst>
            <pc:docMk/>
            <pc:sldMk cId="963111572" sldId="1255"/>
            <ac:spMk id="34" creationId="{3F20343A-3BAB-367C-BE50-698552582BF3}"/>
          </ac:spMkLst>
        </pc:spChg>
      </pc:sldChg>
      <pc:sldChg chg="add mod ord modShow">
        <pc:chgData name="Lukas Höper" userId="de687332-8d9c-4dd6-96d1-194812e21fbd" providerId="ADAL" clId="{F4F79F66-AECC-D246-A055-BB6A3F25CF67}" dt="2024-04-09T12:15:39.880" v="3652" actId="20578"/>
        <pc:sldMkLst>
          <pc:docMk/>
          <pc:sldMk cId="3919705482" sldId="1256"/>
        </pc:sldMkLst>
      </pc:sldChg>
    </pc:docChg>
  </pc:docChgLst>
  <pc:docChgLst>
    <pc:chgData name="Lukas Höper" userId="de687332-8d9c-4dd6-96d1-194812e21fbd" providerId="ADAL" clId="{605DEC24-3045-4A41-9764-59B891633D75}"/>
    <pc:docChg chg="undo custSel addSld delSld modSld sldOrd modSection">
      <pc:chgData name="Lukas Höper" userId="de687332-8d9c-4dd6-96d1-194812e21fbd" providerId="ADAL" clId="{605DEC24-3045-4A41-9764-59B891633D75}" dt="2024-08-26T07:28:05.480" v="20538" actId="20577"/>
      <pc:docMkLst>
        <pc:docMk/>
      </pc:docMkLst>
      <pc:sldChg chg="modSp mod">
        <pc:chgData name="Lukas Höper" userId="de687332-8d9c-4dd6-96d1-194812e21fbd" providerId="ADAL" clId="{605DEC24-3045-4A41-9764-59B891633D75}" dt="2024-08-23T08:01:08.801" v="1766" actId="404"/>
        <pc:sldMkLst>
          <pc:docMk/>
          <pc:sldMk cId="79061123" sldId="256"/>
        </pc:sldMkLst>
        <pc:spChg chg="mod">
          <ac:chgData name="Lukas Höper" userId="de687332-8d9c-4dd6-96d1-194812e21fbd" providerId="ADAL" clId="{605DEC24-3045-4A41-9764-59B891633D75}" dt="2024-08-23T08:01:08.801" v="1766" actId="404"/>
          <ac:spMkLst>
            <pc:docMk/>
            <pc:sldMk cId="79061123" sldId="256"/>
            <ac:spMk id="2" creationId="{FDA0937E-4E87-71A5-0789-C56BA5C78BA0}"/>
          </ac:spMkLst>
        </pc:spChg>
      </pc:sldChg>
      <pc:sldChg chg="addSp delSp modSp mod">
        <pc:chgData name="Lukas Höper" userId="de687332-8d9c-4dd6-96d1-194812e21fbd" providerId="ADAL" clId="{605DEC24-3045-4A41-9764-59B891633D75}" dt="2024-08-25T11:40:54.281" v="5873" actId="478"/>
        <pc:sldMkLst>
          <pc:docMk/>
          <pc:sldMk cId="4163930365" sldId="262"/>
        </pc:sldMkLst>
        <pc:spChg chg="del">
          <ac:chgData name="Lukas Höper" userId="de687332-8d9c-4dd6-96d1-194812e21fbd" providerId="ADAL" clId="{605DEC24-3045-4A41-9764-59B891633D75}" dt="2024-08-23T08:01:49.686" v="1774" actId="478"/>
          <ac:spMkLst>
            <pc:docMk/>
            <pc:sldMk cId="4163930365" sldId="262"/>
            <ac:spMk id="7" creationId="{456E4D0C-2580-F46E-8C88-B4FC528B413B}"/>
          </ac:spMkLst>
        </pc:spChg>
        <pc:picChg chg="add del mod">
          <ac:chgData name="Lukas Höper" userId="de687332-8d9c-4dd6-96d1-194812e21fbd" providerId="ADAL" clId="{605DEC24-3045-4A41-9764-59B891633D75}" dt="2024-08-25T11:39:48.176" v="5863" actId="478"/>
          <ac:picMkLst>
            <pc:docMk/>
            <pc:sldMk cId="4163930365" sldId="262"/>
            <ac:picMk id="2" creationId="{57860703-1EBE-A467-EE94-EE33D4329FF5}"/>
          </ac:picMkLst>
        </pc:picChg>
        <pc:picChg chg="del">
          <ac:chgData name="Lukas Höper" userId="de687332-8d9c-4dd6-96d1-194812e21fbd" providerId="ADAL" clId="{605DEC24-3045-4A41-9764-59B891633D75}" dt="2024-08-25T11:37:55.245" v="5859" actId="478"/>
          <ac:picMkLst>
            <pc:docMk/>
            <pc:sldMk cId="4163930365" sldId="262"/>
            <ac:picMk id="6" creationId="{4881926E-E161-A74F-57B9-FC9FD4D461B6}"/>
          </ac:picMkLst>
        </pc:picChg>
        <pc:picChg chg="add del mod">
          <ac:chgData name="Lukas Höper" userId="de687332-8d9c-4dd6-96d1-194812e21fbd" providerId="ADAL" clId="{605DEC24-3045-4A41-9764-59B891633D75}" dt="2024-08-25T11:40:06.686" v="5868" actId="478"/>
          <ac:picMkLst>
            <pc:docMk/>
            <pc:sldMk cId="4163930365" sldId="262"/>
            <ac:picMk id="8" creationId="{80920D97-2F57-A3CA-BD21-46F70C11E034}"/>
          </ac:picMkLst>
        </pc:picChg>
        <pc:picChg chg="add mod">
          <ac:chgData name="Lukas Höper" userId="de687332-8d9c-4dd6-96d1-194812e21fbd" providerId="ADAL" clId="{605DEC24-3045-4A41-9764-59B891633D75}" dt="2024-08-25T11:40:42.637" v="5871" actId="1076"/>
          <ac:picMkLst>
            <pc:docMk/>
            <pc:sldMk cId="4163930365" sldId="262"/>
            <ac:picMk id="10" creationId="{23741274-336E-6F83-AEB0-8EA9419FFDE3}"/>
          </ac:picMkLst>
        </pc:picChg>
        <pc:picChg chg="add del mod">
          <ac:chgData name="Lukas Höper" userId="de687332-8d9c-4dd6-96d1-194812e21fbd" providerId="ADAL" clId="{605DEC24-3045-4A41-9764-59B891633D75}" dt="2024-08-25T11:40:54.281" v="5873" actId="478"/>
          <ac:picMkLst>
            <pc:docMk/>
            <pc:sldMk cId="4163930365" sldId="262"/>
            <ac:picMk id="12" creationId="{312DCD55-44F7-DA07-B361-F905853F0CC4}"/>
          </ac:picMkLst>
        </pc:picChg>
      </pc:sldChg>
      <pc:sldChg chg="add del">
        <pc:chgData name="Lukas Höper" userId="de687332-8d9c-4dd6-96d1-194812e21fbd" providerId="ADAL" clId="{605DEC24-3045-4A41-9764-59B891633D75}" dt="2024-08-25T17:59:06.361" v="18636" actId="2696"/>
        <pc:sldMkLst>
          <pc:docMk/>
          <pc:sldMk cId="4221736341" sldId="273"/>
        </pc:sldMkLst>
      </pc:sldChg>
      <pc:sldChg chg="del">
        <pc:chgData name="Lukas Höper" userId="de687332-8d9c-4dd6-96d1-194812e21fbd" providerId="ADAL" clId="{605DEC24-3045-4A41-9764-59B891633D75}" dt="2024-08-25T18:05:37.415" v="19227" actId="2696"/>
        <pc:sldMkLst>
          <pc:docMk/>
          <pc:sldMk cId="1330577022" sldId="298"/>
        </pc:sldMkLst>
      </pc:sldChg>
      <pc:sldChg chg="addSp delSp modSp del mod chgLayout">
        <pc:chgData name="Lukas Höper" userId="de687332-8d9c-4dd6-96d1-194812e21fbd" providerId="ADAL" clId="{605DEC24-3045-4A41-9764-59B891633D75}" dt="2024-08-25T16:18:48.877" v="14408" actId="2696"/>
        <pc:sldMkLst>
          <pc:docMk/>
          <pc:sldMk cId="1086001561" sldId="307"/>
        </pc:sldMkLst>
        <pc:spChg chg="del">
          <ac:chgData name="Lukas Höper" userId="de687332-8d9c-4dd6-96d1-194812e21fbd" providerId="ADAL" clId="{605DEC24-3045-4A41-9764-59B891633D75}" dt="2024-08-23T08:02:46.303" v="1809" actId="478"/>
          <ac:spMkLst>
            <pc:docMk/>
            <pc:sldMk cId="1086001561" sldId="307"/>
            <ac:spMk id="2" creationId="{571FC23E-73B4-4C2F-AF42-A8ACBE373CA0}"/>
          </ac:spMkLst>
        </pc:spChg>
        <pc:spChg chg="del mod ord">
          <ac:chgData name="Lukas Höper" userId="de687332-8d9c-4dd6-96d1-194812e21fbd" providerId="ADAL" clId="{605DEC24-3045-4A41-9764-59B891633D75}" dt="2024-08-25T15:04:45.759" v="14391" actId="478"/>
          <ac:spMkLst>
            <pc:docMk/>
            <pc:sldMk cId="1086001561" sldId="307"/>
            <ac:spMk id="3" creationId="{D1B102E4-638E-092E-0CFC-783FC594E805}"/>
          </ac:spMkLst>
        </pc:spChg>
        <pc:spChg chg="add del mod">
          <ac:chgData name="Lukas Höper" userId="de687332-8d9c-4dd6-96d1-194812e21fbd" providerId="ADAL" clId="{605DEC24-3045-4A41-9764-59B891633D75}" dt="2024-08-25T14:50:41.396" v="13350" actId="6264"/>
          <ac:spMkLst>
            <pc:docMk/>
            <pc:sldMk cId="1086001561" sldId="307"/>
            <ac:spMk id="4" creationId="{D4C1D928-AC05-4D68-A6C4-231FEDC1B4C3}"/>
          </ac:spMkLst>
        </pc:spChg>
        <pc:spChg chg="add del mod">
          <ac:chgData name="Lukas Höper" userId="de687332-8d9c-4dd6-96d1-194812e21fbd" providerId="ADAL" clId="{605DEC24-3045-4A41-9764-59B891633D75}" dt="2024-08-25T14:50:41.396" v="13350" actId="6264"/>
          <ac:spMkLst>
            <pc:docMk/>
            <pc:sldMk cId="1086001561" sldId="307"/>
            <ac:spMk id="5" creationId="{E6BE7739-6A84-4F3E-2FA3-73776F8EF027}"/>
          </ac:spMkLst>
        </pc:spChg>
        <pc:spChg chg="mod ord">
          <ac:chgData name="Lukas Höper" userId="de687332-8d9c-4dd6-96d1-194812e21fbd" providerId="ADAL" clId="{605DEC24-3045-4A41-9764-59B891633D75}" dt="2024-08-25T15:04:40.855" v="14390" actId="27636"/>
          <ac:spMkLst>
            <pc:docMk/>
            <pc:sldMk cId="1086001561" sldId="307"/>
            <ac:spMk id="6" creationId="{C17BC860-F6EC-7DFF-86BE-1C96C74274BE}"/>
          </ac:spMkLst>
        </pc:spChg>
        <pc:spChg chg="mod ord">
          <ac:chgData name="Lukas Höper" userId="de687332-8d9c-4dd6-96d1-194812e21fbd" providerId="ADAL" clId="{605DEC24-3045-4A41-9764-59B891633D75}" dt="2024-08-25T15:04:40.676" v="14389" actId="6264"/>
          <ac:spMkLst>
            <pc:docMk/>
            <pc:sldMk cId="1086001561" sldId="307"/>
            <ac:spMk id="7" creationId="{3DBEC8C8-B7DB-26E4-13AB-458DDA318C1C}"/>
          </ac:spMkLst>
        </pc:spChg>
        <pc:spChg chg="add del mod">
          <ac:chgData name="Lukas Höper" userId="de687332-8d9c-4dd6-96d1-194812e21fbd" providerId="ADAL" clId="{605DEC24-3045-4A41-9764-59B891633D75}" dt="2024-08-25T14:50:41.396" v="13350" actId="6264"/>
          <ac:spMkLst>
            <pc:docMk/>
            <pc:sldMk cId="1086001561" sldId="307"/>
            <ac:spMk id="10" creationId="{068D12F3-166B-F50D-4E94-3361BC1631CD}"/>
          </ac:spMkLst>
        </pc:spChg>
        <pc:spChg chg="add del mod">
          <ac:chgData name="Lukas Höper" userId="de687332-8d9c-4dd6-96d1-194812e21fbd" providerId="ADAL" clId="{605DEC24-3045-4A41-9764-59B891633D75}" dt="2024-08-25T14:50:41.396" v="13350" actId="6264"/>
          <ac:spMkLst>
            <pc:docMk/>
            <pc:sldMk cId="1086001561" sldId="307"/>
            <ac:spMk id="11" creationId="{352CF1E5-61C0-9F32-5D23-A0ADF6B0BA30}"/>
          </ac:spMkLst>
        </pc:spChg>
        <pc:spChg chg="add del mod ord">
          <ac:chgData name="Lukas Höper" userId="de687332-8d9c-4dd6-96d1-194812e21fbd" providerId="ADAL" clId="{605DEC24-3045-4A41-9764-59B891633D75}" dt="2024-08-25T14:50:41.396" v="13350" actId="6264"/>
          <ac:spMkLst>
            <pc:docMk/>
            <pc:sldMk cId="1086001561" sldId="307"/>
            <ac:spMk id="12" creationId="{AFF29A16-73B7-984D-3926-369201301F5F}"/>
          </ac:spMkLst>
        </pc:spChg>
        <pc:spChg chg="add del mod">
          <ac:chgData name="Lukas Höper" userId="de687332-8d9c-4dd6-96d1-194812e21fbd" providerId="ADAL" clId="{605DEC24-3045-4A41-9764-59B891633D75}" dt="2024-08-25T15:04:40.676" v="14389" actId="6264"/>
          <ac:spMkLst>
            <pc:docMk/>
            <pc:sldMk cId="1086001561" sldId="307"/>
            <ac:spMk id="13" creationId="{7BFBC6A5-4E4F-8AD7-2157-B05645F20482}"/>
          </ac:spMkLst>
        </pc:spChg>
        <pc:spChg chg="add del mod">
          <ac:chgData name="Lukas Höper" userId="de687332-8d9c-4dd6-96d1-194812e21fbd" providerId="ADAL" clId="{605DEC24-3045-4A41-9764-59B891633D75}" dt="2024-08-25T15:04:40.676" v="14389" actId="6264"/>
          <ac:spMkLst>
            <pc:docMk/>
            <pc:sldMk cId="1086001561" sldId="307"/>
            <ac:spMk id="14" creationId="{BBAE993A-7EA1-496B-BBF4-6EB136A4C1BB}"/>
          </ac:spMkLst>
        </pc:spChg>
        <pc:spChg chg="add del mod">
          <ac:chgData name="Lukas Höper" userId="de687332-8d9c-4dd6-96d1-194812e21fbd" providerId="ADAL" clId="{605DEC24-3045-4A41-9764-59B891633D75}" dt="2024-08-25T15:04:40.676" v="14389" actId="6264"/>
          <ac:spMkLst>
            <pc:docMk/>
            <pc:sldMk cId="1086001561" sldId="307"/>
            <ac:spMk id="15" creationId="{30939133-96EA-B678-B366-057F681B0ECE}"/>
          </ac:spMkLst>
        </pc:spChg>
        <pc:spChg chg="add del mod">
          <ac:chgData name="Lukas Höper" userId="de687332-8d9c-4dd6-96d1-194812e21fbd" providerId="ADAL" clId="{605DEC24-3045-4A41-9764-59B891633D75}" dt="2024-08-25T15:04:40.676" v="14389" actId="6264"/>
          <ac:spMkLst>
            <pc:docMk/>
            <pc:sldMk cId="1086001561" sldId="307"/>
            <ac:spMk id="16" creationId="{2825E437-440E-FEB8-FB82-3CF772007E93}"/>
          </ac:spMkLst>
        </pc:spChg>
        <pc:spChg chg="add mod ord">
          <ac:chgData name="Lukas Höper" userId="de687332-8d9c-4dd6-96d1-194812e21fbd" providerId="ADAL" clId="{605DEC24-3045-4A41-9764-59B891633D75}" dt="2024-08-25T15:04:40.676" v="14389" actId="6264"/>
          <ac:spMkLst>
            <pc:docMk/>
            <pc:sldMk cId="1086001561" sldId="307"/>
            <ac:spMk id="17" creationId="{14825E30-8018-90E0-7DFA-F4F6B0A7E7B9}"/>
          </ac:spMkLst>
        </pc:spChg>
        <pc:picChg chg="mod ord">
          <ac:chgData name="Lukas Höper" userId="de687332-8d9c-4dd6-96d1-194812e21fbd" providerId="ADAL" clId="{605DEC24-3045-4A41-9764-59B891633D75}" dt="2024-08-25T15:04:40.676" v="14389" actId="6264"/>
          <ac:picMkLst>
            <pc:docMk/>
            <pc:sldMk cId="1086001561" sldId="307"/>
            <ac:picMk id="9" creationId="{A993A343-B361-19AE-FBE1-FFE396812C71}"/>
          </ac:picMkLst>
        </pc:picChg>
      </pc:sldChg>
      <pc:sldChg chg="addSp delSp modSp del mod modClrScheme chgLayout">
        <pc:chgData name="Lukas Höper" userId="de687332-8d9c-4dd6-96d1-194812e21fbd" providerId="ADAL" clId="{605DEC24-3045-4A41-9764-59B891633D75}" dt="2024-08-25T16:45:31.455" v="14626" actId="2696"/>
        <pc:sldMkLst>
          <pc:docMk/>
          <pc:sldMk cId="1896515012" sldId="311"/>
        </pc:sldMkLst>
        <pc:spChg chg="del">
          <ac:chgData name="Lukas Höper" userId="de687332-8d9c-4dd6-96d1-194812e21fbd" providerId="ADAL" clId="{605DEC24-3045-4A41-9764-59B891633D75}" dt="2024-08-23T08:03:06.111" v="1814" actId="478"/>
          <ac:spMkLst>
            <pc:docMk/>
            <pc:sldMk cId="1896515012" sldId="311"/>
            <ac:spMk id="2" creationId="{571FC23E-73B4-4C2F-AF42-A8ACBE373CA0}"/>
          </ac:spMkLst>
        </pc:spChg>
        <pc:spChg chg="del mod ord">
          <ac:chgData name="Lukas Höper" userId="de687332-8d9c-4dd6-96d1-194812e21fbd" providerId="ADAL" clId="{605DEC24-3045-4A41-9764-59B891633D75}" dt="2024-08-25T16:19:21.737" v="14424" actId="478"/>
          <ac:spMkLst>
            <pc:docMk/>
            <pc:sldMk cId="1896515012" sldId="311"/>
            <ac:spMk id="3" creationId="{D1B102E4-638E-092E-0CFC-783FC594E805}"/>
          </ac:spMkLst>
        </pc:spChg>
        <pc:spChg chg="add del mod">
          <ac:chgData name="Lukas Höper" userId="de687332-8d9c-4dd6-96d1-194812e21fbd" providerId="ADAL" clId="{605DEC24-3045-4A41-9764-59B891633D75}" dt="2024-08-25T16:18:52.638" v="14411" actId="6264"/>
          <ac:spMkLst>
            <pc:docMk/>
            <pc:sldMk cId="1896515012" sldId="311"/>
            <ac:spMk id="4" creationId="{2A4CE0E4-5202-5034-5807-7D19ADD40E2C}"/>
          </ac:spMkLst>
        </pc:spChg>
        <pc:spChg chg="add del mod">
          <ac:chgData name="Lukas Höper" userId="de687332-8d9c-4dd6-96d1-194812e21fbd" providerId="ADAL" clId="{605DEC24-3045-4A41-9764-59B891633D75}" dt="2024-08-25T16:18:52.638" v="14411" actId="6264"/>
          <ac:spMkLst>
            <pc:docMk/>
            <pc:sldMk cId="1896515012" sldId="311"/>
            <ac:spMk id="5" creationId="{BC0FDBFB-7EB3-B857-8D02-2B8A39DD8F24}"/>
          </ac:spMkLst>
        </pc:spChg>
        <pc:spChg chg="mod ord">
          <ac:chgData name="Lukas Höper" userId="de687332-8d9c-4dd6-96d1-194812e21fbd" providerId="ADAL" clId="{605DEC24-3045-4A41-9764-59B891633D75}" dt="2024-08-25T16:40:05.481" v="14508" actId="1076"/>
          <ac:spMkLst>
            <pc:docMk/>
            <pc:sldMk cId="1896515012" sldId="311"/>
            <ac:spMk id="6" creationId="{C17BC860-F6EC-7DFF-86BE-1C96C74274BE}"/>
          </ac:spMkLst>
        </pc:spChg>
        <pc:spChg chg="del mod ord">
          <ac:chgData name="Lukas Höper" userId="de687332-8d9c-4dd6-96d1-194812e21fbd" providerId="ADAL" clId="{605DEC24-3045-4A41-9764-59B891633D75}" dt="2024-08-25T16:18:57.693" v="14414" actId="478"/>
          <ac:spMkLst>
            <pc:docMk/>
            <pc:sldMk cId="1896515012" sldId="311"/>
            <ac:spMk id="7" creationId="{3DBEC8C8-B7DB-26E4-13AB-458DDA318C1C}"/>
          </ac:spMkLst>
        </pc:spChg>
        <pc:spChg chg="add del mod">
          <ac:chgData name="Lukas Höper" userId="de687332-8d9c-4dd6-96d1-194812e21fbd" providerId="ADAL" clId="{605DEC24-3045-4A41-9764-59B891633D75}" dt="2024-08-25T16:18:52.638" v="14411" actId="6264"/>
          <ac:spMkLst>
            <pc:docMk/>
            <pc:sldMk cId="1896515012" sldId="311"/>
            <ac:spMk id="9" creationId="{A89C902B-E960-F272-B665-1CF2731251C0}"/>
          </ac:spMkLst>
        </pc:spChg>
        <pc:spChg chg="add del mod ord">
          <ac:chgData name="Lukas Höper" userId="de687332-8d9c-4dd6-96d1-194812e21fbd" providerId="ADAL" clId="{605DEC24-3045-4A41-9764-59B891633D75}" dt="2024-08-25T16:18:59" v="14415" actId="6264"/>
          <ac:spMkLst>
            <pc:docMk/>
            <pc:sldMk cId="1896515012" sldId="311"/>
            <ac:spMk id="10" creationId="{9C6EFEA9-CC3D-9912-8C4A-286C8103F855}"/>
          </ac:spMkLst>
        </pc:spChg>
        <pc:spChg chg="add del mod ord">
          <ac:chgData name="Lukas Höper" userId="de687332-8d9c-4dd6-96d1-194812e21fbd" providerId="ADAL" clId="{605DEC24-3045-4A41-9764-59B891633D75}" dt="2024-08-25T16:18:59" v="14415" actId="6264"/>
          <ac:spMkLst>
            <pc:docMk/>
            <pc:sldMk cId="1896515012" sldId="311"/>
            <ac:spMk id="11" creationId="{5C78BD6F-BEA2-124A-3CF1-2A9A20C3D1CA}"/>
          </ac:spMkLst>
        </pc:spChg>
        <pc:spChg chg="add del mod">
          <ac:chgData name="Lukas Höper" userId="de687332-8d9c-4dd6-96d1-194812e21fbd" providerId="ADAL" clId="{605DEC24-3045-4A41-9764-59B891633D75}" dt="2024-08-25T16:18:59" v="14415" actId="6264"/>
          <ac:spMkLst>
            <pc:docMk/>
            <pc:sldMk cId="1896515012" sldId="311"/>
            <ac:spMk id="13" creationId="{F28000D7-A51E-8010-1895-B998855C02A0}"/>
          </ac:spMkLst>
        </pc:spChg>
        <pc:spChg chg="add del mod">
          <ac:chgData name="Lukas Höper" userId="de687332-8d9c-4dd6-96d1-194812e21fbd" providerId="ADAL" clId="{605DEC24-3045-4A41-9764-59B891633D75}" dt="2024-08-25T16:18:59" v="14415" actId="6264"/>
          <ac:spMkLst>
            <pc:docMk/>
            <pc:sldMk cId="1896515012" sldId="311"/>
            <ac:spMk id="14" creationId="{5DEF6344-F7F7-FCF8-86F0-A7A179437C0B}"/>
          </ac:spMkLst>
        </pc:spChg>
        <pc:spChg chg="add del mod ord">
          <ac:chgData name="Lukas Höper" userId="de687332-8d9c-4dd6-96d1-194812e21fbd" providerId="ADAL" clId="{605DEC24-3045-4A41-9764-59B891633D75}" dt="2024-08-25T16:19:00.891" v="14417" actId="700"/>
          <ac:spMkLst>
            <pc:docMk/>
            <pc:sldMk cId="1896515012" sldId="311"/>
            <ac:spMk id="15" creationId="{6200216F-A5C7-9419-4ED7-58BAF723D06A}"/>
          </ac:spMkLst>
        </pc:spChg>
        <pc:spChg chg="add del mod ord">
          <ac:chgData name="Lukas Höper" userId="de687332-8d9c-4dd6-96d1-194812e21fbd" providerId="ADAL" clId="{605DEC24-3045-4A41-9764-59B891633D75}" dt="2024-08-25T16:19:00.891" v="14417" actId="700"/>
          <ac:spMkLst>
            <pc:docMk/>
            <pc:sldMk cId="1896515012" sldId="311"/>
            <ac:spMk id="16" creationId="{3031B864-5092-30F9-798E-C4F8831065E8}"/>
          </ac:spMkLst>
        </pc:spChg>
        <pc:spChg chg="add del mod ord">
          <ac:chgData name="Lukas Höper" userId="de687332-8d9c-4dd6-96d1-194812e21fbd" providerId="ADAL" clId="{605DEC24-3045-4A41-9764-59B891633D75}" dt="2024-08-25T16:19:00.891" v="14417" actId="700"/>
          <ac:spMkLst>
            <pc:docMk/>
            <pc:sldMk cId="1896515012" sldId="311"/>
            <ac:spMk id="17" creationId="{F905822E-6F37-44F8-E46A-D81DAE8725C9}"/>
          </ac:spMkLst>
        </pc:spChg>
        <pc:spChg chg="add mod ord">
          <ac:chgData name="Lukas Höper" userId="de687332-8d9c-4dd6-96d1-194812e21fbd" providerId="ADAL" clId="{605DEC24-3045-4A41-9764-59B891633D75}" dt="2024-08-25T16:19:05.341" v="14419" actId="20577"/>
          <ac:spMkLst>
            <pc:docMk/>
            <pc:sldMk cId="1896515012" sldId="311"/>
            <ac:spMk id="18" creationId="{DD6934A9-FBFD-F02E-6B34-87877CA24818}"/>
          </ac:spMkLst>
        </pc:spChg>
        <pc:spChg chg="add mod">
          <ac:chgData name="Lukas Höper" userId="de687332-8d9c-4dd6-96d1-194812e21fbd" providerId="ADAL" clId="{605DEC24-3045-4A41-9764-59B891633D75}" dt="2024-08-25T16:19:54.446" v="14479" actId="122"/>
          <ac:spMkLst>
            <pc:docMk/>
            <pc:sldMk cId="1896515012" sldId="311"/>
            <ac:spMk id="19" creationId="{CC6F4596-9ACF-4089-859C-F5D6A8B1ED9B}"/>
          </ac:spMkLst>
        </pc:spChg>
        <pc:picChg chg="add del mod">
          <ac:chgData name="Lukas Höper" userId="de687332-8d9c-4dd6-96d1-194812e21fbd" providerId="ADAL" clId="{605DEC24-3045-4A41-9764-59B891633D75}" dt="2024-08-25T16:19:19.947" v="14423" actId="1076"/>
          <ac:picMkLst>
            <pc:docMk/>
            <pc:sldMk cId="1896515012" sldId="311"/>
            <ac:picMk id="12" creationId="{B74ACD16-A410-8AD6-9AD1-30219F6AB401}"/>
          </ac:picMkLst>
        </pc:picChg>
      </pc:sldChg>
      <pc:sldChg chg="addSp delSp modSp mod ord delAnim modShow chgLayout">
        <pc:chgData name="Lukas Höper" userId="de687332-8d9c-4dd6-96d1-194812e21fbd" providerId="ADAL" clId="{605DEC24-3045-4A41-9764-59B891633D75}" dt="2024-08-25T13:32:18.041" v="9707"/>
        <pc:sldMkLst>
          <pc:docMk/>
          <pc:sldMk cId="484578832" sldId="316"/>
        </pc:sldMkLst>
        <pc:spChg chg="del">
          <ac:chgData name="Lukas Höper" userId="de687332-8d9c-4dd6-96d1-194812e21fbd" providerId="ADAL" clId="{605DEC24-3045-4A41-9764-59B891633D75}" dt="2024-08-23T08:02:30.324" v="1799" actId="478"/>
          <ac:spMkLst>
            <pc:docMk/>
            <pc:sldMk cId="484578832" sldId="316"/>
            <ac:spMk id="2" creationId="{5D3658BC-EFF9-A7AC-DB0D-06DA8A1943AE}"/>
          </ac:spMkLst>
        </pc:spChg>
        <pc:spChg chg="add del mod">
          <ac:chgData name="Lukas Höper" userId="de687332-8d9c-4dd6-96d1-194812e21fbd" providerId="ADAL" clId="{605DEC24-3045-4A41-9764-59B891633D75}" dt="2024-08-23T12:36:05.460" v="1985" actId="6264"/>
          <ac:spMkLst>
            <pc:docMk/>
            <pc:sldMk cId="484578832" sldId="316"/>
            <ac:spMk id="3" creationId="{67E15FAF-FB4E-3420-34FF-FA0D857B9360}"/>
          </ac:spMkLst>
        </pc:spChg>
        <pc:spChg chg="add del mod ord">
          <ac:chgData name="Lukas Höper" userId="de687332-8d9c-4dd6-96d1-194812e21fbd" providerId="ADAL" clId="{605DEC24-3045-4A41-9764-59B891633D75}" dt="2024-08-23T12:36:09.690" v="1988" actId="478"/>
          <ac:spMkLst>
            <pc:docMk/>
            <pc:sldMk cId="484578832" sldId="316"/>
            <ac:spMk id="4" creationId="{0A55AE4D-7307-CA74-885F-0D2600CB13EB}"/>
          </ac:spMkLst>
        </pc:spChg>
        <pc:spChg chg="del mod ord">
          <ac:chgData name="Lukas Höper" userId="de687332-8d9c-4dd6-96d1-194812e21fbd" providerId="ADAL" clId="{605DEC24-3045-4A41-9764-59B891633D75}" dt="2024-08-25T13:32:13.941" v="9703" actId="478"/>
          <ac:spMkLst>
            <pc:docMk/>
            <pc:sldMk cId="484578832" sldId="316"/>
            <ac:spMk id="5" creationId="{81724A2D-B910-3E30-1E4A-281BC78729DB}"/>
          </ac:spMkLst>
        </pc:spChg>
        <pc:spChg chg="add del mod">
          <ac:chgData name="Lukas Höper" userId="de687332-8d9c-4dd6-96d1-194812e21fbd" providerId="ADAL" clId="{605DEC24-3045-4A41-9764-59B891633D75}" dt="2024-08-25T13:11:32.297" v="9277" actId="6264"/>
          <ac:spMkLst>
            <pc:docMk/>
            <pc:sldMk cId="484578832" sldId="316"/>
            <ac:spMk id="6" creationId="{C6EF5059-3585-3789-77F8-069EA0D45186}"/>
          </ac:spMkLst>
        </pc:spChg>
        <pc:spChg chg="add del mod ord">
          <ac:chgData name="Lukas Höper" userId="de687332-8d9c-4dd6-96d1-194812e21fbd" providerId="ADAL" clId="{605DEC24-3045-4A41-9764-59B891633D75}" dt="2024-08-25T13:11:34.446" v="9278" actId="478"/>
          <ac:spMkLst>
            <pc:docMk/>
            <pc:sldMk cId="484578832" sldId="316"/>
            <ac:spMk id="7" creationId="{8F488FAA-2A05-8159-E66F-217C99A38D57}"/>
          </ac:spMkLst>
        </pc:spChg>
        <pc:spChg chg="add mod">
          <ac:chgData name="Lukas Höper" userId="de687332-8d9c-4dd6-96d1-194812e21fbd" providerId="ADAL" clId="{605DEC24-3045-4A41-9764-59B891633D75}" dt="2024-08-25T13:18:53.564" v="9614" actId="1076"/>
          <ac:spMkLst>
            <pc:docMk/>
            <pc:sldMk cId="484578832" sldId="316"/>
            <ac:spMk id="8" creationId="{05015E08-55E5-5E64-C146-CAB0F87485E9}"/>
          </ac:spMkLst>
        </pc:spChg>
        <pc:spChg chg="add mod">
          <ac:chgData name="Lukas Höper" userId="de687332-8d9c-4dd6-96d1-194812e21fbd" providerId="ADAL" clId="{605DEC24-3045-4A41-9764-59B891633D75}" dt="2024-08-25T13:18:53.564" v="9614" actId="1076"/>
          <ac:spMkLst>
            <pc:docMk/>
            <pc:sldMk cId="484578832" sldId="316"/>
            <ac:spMk id="9" creationId="{517E977B-047D-60E3-5FFA-4AE20101F4FB}"/>
          </ac:spMkLst>
        </pc:spChg>
        <pc:spChg chg="add mod">
          <ac:chgData name="Lukas Höper" userId="de687332-8d9c-4dd6-96d1-194812e21fbd" providerId="ADAL" clId="{605DEC24-3045-4A41-9764-59B891633D75}" dt="2024-08-25T13:18:53.564" v="9614" actId="1076"/>
          <ac:spMkLst>
            <pc:docMk/>
            <pc:sldMk cId="484578832" sldId="316"/>
            <ac:spMk id="10" creationId="{6950A27D-94B6-FAB5-66FF-C7948AB3A063}"/>
          </ac:spMkLst>
        </pc:spChg>
        <pc:spChg chg="add mod">
          <ac:chgData name="Lukas Höper" userId="de687332-8d9c-4dd6-96d1-194812e21fbd" providerId="ADAL" clId="{605DEC24-3045-4A41-9764-59B891633D75}" dt="2024-08-25T13:18:53.564" v="9614" actId="1076"/>
          <ac:spMkLst>
            <pc:docMk/>
            <pc:sldMk cId="484578832" sldId="316"/>
            <ac:spMk id="11" creationId="{893DB4E9-FFC5-EA05-E503-B82CB212ABA6}"/>
          </ac:spMkLst>
        </pc:spChg>
        <pc:spChg chg="add del mod">
          <ac:chgData name="Lukas Höper" userId="de687332-8d9c-4dd6-96d1-194812e21fbd" providerId="ADAL" clId="{605DEC24-3045-4A41-9764-59B891633D75}" dt="2024-08-25T13:21:29.918" v="9625" actId="478"/>
          <ac:spMkLst>
            <pc:docMk/>
            <pc:sldMk cId="484578832" sldId="316"/>
            <ac:spMk id="12" creationId="{66E95E0F-1F50-9027-305B-7C4C3625CF64}"/>
          </ac:spMkLst>
        </pc:spChg>
        <pc:spChg chg="add del mod">
          <ac:chgData name="Lukas Höper" userId="de687332-8d9c-4dd6-96d1-194812e21fbd" providerId="ADAL" clId="{605DEC24-3045-4A41-9764-59B891633D75}" dt="2024-08-25T13:32:16.272" v="9705" actId="478"/>
          <ac:spMkLst>
            <pc:docMk/>
            <pc:sldMk cId="484578832" sldId="316"/>
            <ac:spMk id="14" creationId="{B0CF819A-483F-FF9C-0E44-3BA7D27BEEB8}"/>
          </ac:spMkLst>
        </pc:spChg>
        <pc:spChg chg="add del mod">
          <ac:chgData name="Lukas Höper" userId="de687332-8d9c-4dd6-96d1-194812e21fbd" providerId="ADAL" clId="{605DEC24-3045-4A41-9764-59B891633D75}" dt="2024-08-25T13:32:17.727" v="9706" actId="478"/>
          <ac:spMkLst>
            <pc:docMk/>
            <pc:sldMk cId="484578832" sldId="316"/>
            <ac:spMk id="15" creationId="{7AAEABF9-2309-CDBE-C16A-937820F6CE6F}"/>
          </ac:spMkLst>
        </pc:spChg>
        <pc:spChg chg="add mod">
          <ac:chgData name="Lukas Höper" userId="de687332-8d9c-4dd6-96d1-194812e21fbd" providerId="ADAL" clId="{605DEC24-3045-4A41-9764-59B891633D75}" dt="2024-08-25T13:32:18.041" v="9707"/>
          <ac:spMkLst>
            <pc:docMk/>
            <pc:sldMk cId="484578832" sldId="316"/>
            <ac:spMk id="16" creationId="{6B2F376D-5225-8CE8-6303-BDA1790B4F36}"/>
          </ac:spMkLst>
        </pc:spChg>
        <pc:spChg chg="mod">
          <ac:chgData name="Lukas Höper" userId="de687332-8d9c-4dd6-96d1-194812e21fbd" providerId="ADAL" clId="{605DEC24-3045-4A41-9764-59B891633D75}" dt="2024-08-25T13:18:53.564" v="9614" actId="1076"/>
          <ac:spMkLst>
            <pc:docMk/>
            <pc:sldMk cId="484578832" sldId="316"/>
            <ac:spMk id="27" creationId="{2E3E3AA6-AACE-DC5D-F7A7-DA5FBAAE3623}"/>
          </ac:spMkLst>
        </pc:spChg>
        <pc:spChg chg="del">
          <ac:chgData name="Lukas Höper" userId="de687332-8d9c-4dd6-96d1-194812e21fbd" providerId="ADAL" clId="{605DEC24-3045-4A41-9764-59B891633D75}" dt="2024-08-25T13:13:03.579" v="9317" actId="478"/>
          <ac:spMkLst>
            <pc:docMk/>
            <pc:sldMk cId="484578832" sldId="316"/>
            <ac:spMk id="29" creationId="{6C1FF02B-9119-BB69-7D85-C15089DF5984}"/>
          </ac:spMkLst>
        </pc:spChg>
        <pc:spChg chg="mod">
          <ac:chgData name="Lukas Höper" userId="de687332-8d9c-4dd6-96d1-194812e21fbd" providerId="ADAL" clId="{605DEC24-3045-4A41-9764-59B891633D75}" dt="2024-08-25T13:22:10.212" v="9695" actId="115"/>
          <ac:spMkLst>
            <pc:docMk/>
            <pc:sldMk cId="484578832" sldId="316"/>
            <ac:spMk id="33" creationId="{AC32EDDC-4A28-0E51-CB19-5DE429190099}"/>
          </ac:spMkLst>
        </pc:spChg>
      </pc:sldChg>
      <pc:sldChg chg="addSp delSp modSp mod ord modShow chgLayout">
        <pc:chgData name="Lukas Höper" userId="de687332-8d9c-4dd6-96d1-194812e21fbd" providerId="ADAL" clId="{605DEC24-3045-4A41-9764-59B891633D75}" dt="2024-08-25T13:53:44.732" v="10197" actId="113"/>
        <pc:sldMkLst>
          <pc:docMk/>
          <pc:sldMk cId="993094753" sldId="318"/>
        </pc:sldMkLst>
        <pc:spChg chg="del">
          <ac:chgData name="Lukas Höper" userId="de687332-8d9c-4dd6-96d1-194812e21fbd" providerId="ADAL" clId="{605DEC24-3045-4A41-9764-59B891633D75}" dt="2024-08-23T08:02:34.067" v="1801" actId="478"/>
          <ac:spMkLst>
            <pc:docMk/>
            <pc:sldMk cId="993094753" sldId="318"/>
            <ac:spMk id="2" creationId="{5D3658BC-EFF9-A7AC-DB0D-06DA8A1943AE}"/>
          </ac:spMkLst>
        </pc:spChg>
        <pc:spChg chg="add del mod">
          <ac:chgData name="Lukas Höper" userId="de687332-8d9c-4dd6-96d1-194812e21fbd" providerId="ADAL" clId="{605DEC24-3045-4A41-9764-59B891633D75}" dt="2024-08-25T13:11:27.302" v="9275" actId="6264"/>
          <ac:spMkLst>
            <pc:docMk/>
            <pc:sldMk cId="993094753" sldId="318"/>
            <ac:spMk id="3" creationId="{15897905-B532-B1F0-5D87-BCD716EFA349}"/>
          </ac:spMkLst>
        </pc:spChg>
        <pc:spChg chg="add del mod">
          <ac:chgData name="Lukas Höper" userId="de687332-8d9c-4dd6-96d1-194812e21fbd" providerId="ADAL" clId="{605DEC24-3045-4A41-9764-59B891633D75}" dt="2024-08-25T13:11:27.302" v="9275" actId="6264"/>
          <ac:spMkLst>
            <pc:docMk/>
            <pc:sldMk cId="993094753" sldId="318"/>
            <ac:spMk id="4" creationId="{7D607F96-1E83-C2C4-DD93-E931A4B77A7D}"/>
          </ac:spMkLst>
        </pc:spChg>
        <pc:spChg chg="del mod ord">
          <ac:chgData name="Lukas Höper" userId="de687332-8d9c-4dd6-96d1-194812e21fbd" providerId="ADAL" clId="{605DEC24-3045-4A41-9764-59B891633D75}" dt="2024-08-25T13:32:22.384" v="9708" actId="478"/>
          <ac:spMkLst>
            <pc:docMk/>
            <pc:sldMk cId="993094753" sldId="318"/>
            <ac:spMk id="5" creationId="{81724A2D-B910-3E30-1E4A-281BC78729DB}"/>
          </ac:spMkLst>
        </pc:spChg>
        <pc:spChg chg="mod">
          <ac:chgData name="Lukas Höper" userId="de687332-8d9c-4dd6-96d1-194812e21fbd" providerId="ADAL" clId="{605DEC24-3045-4A41-9764-59B891633D75}" dt="2024-08-25T13:52:28.978" v="10157" actId="14100"/>
          <ac:spMkLst>
            <pc:docMk/>
            <pc:sldMk cId="993094753" sldId="318"/>
            <ac:spMk id="7" creationId="{79F717F9-B014-0A47-D9E5-B3165C0857BA}"/>
          </ac:spMkLst>
        </pc:spChg>
        <pc:spChg chg="add del mod">
          <ac:chgData name="Lukas Höper" userId="de687332-8d9c-4dd6-96d1-194812e21fbd" providerId="ADAL" clId="{605DEC24-3045-4A41-9764-59B891633D75}" dt="2024-08-25T13:32:24.030" v="9709" actId="478"/>
          <ac:spMkLst>
            <pc:docMk/>
            <pc:sldMk cId="993094753" sldId="318"/>
            <ac:spMk id="8" creationId="{2E3CA90D-83EB-99BC-043E-F52EF6F89021}"/>
          </ac:spMkLst>
        </pc:spChg>
        <pc:spChg chg="add mod">
          <ac:chgData name="Lukas Höper" userId="de687332-8d9c-4dd6-96d1-194812e21fbd" providerId="ADAL" clId="{605DEC24-3045-4A41-9764-59B891633D75}" dt="2024-08-25T13:32:24.330" v="9710"/>
          <ac:spMkLst>
            <pc:docMk/>
            <pc:sldMk cId="993094753" sldId="318"/>
            <ac:spMk id="9" creationId="{CC13538E-AC80-FB8C-769A-C8D7374DB8DE}"/>
          </ac:spMkLst>
        </pc:spChg>
        <pc:spChg chg="mod ord">
          <ac:chgData name="Lukas Höper" userId="de687332-8d9c-4dd6-96d1-194812e21fbd" providerId="ADAL" clId="{605DEC24-3045-4A41-9764-59B891633D75}" dt="2024-08-25T13:53:44.732" v="10197" actId="113"/>
          <ac:spMkLst>
            <pc:docMk/>
            <pc:sldMk cId="993094753" sldId="318"/>
            <ac:spMk id="11" creationId="{08B8F712-37D8-CD47-A47A-5A9AC23911D2}"/>
          </ac:spMkLst>
        </pc:spChg>
      </pc:sldChg>
      <pc:sldChg chg="delSp del mod ord">
        <pc:chgData name="Lukas Höper" userId="de687332-8d9c-4dd6-96d1-194812e21fbd" providerId="ADAL" clId="{605DEC24-3045-4A41-9764-59B891633D75}" dt="2024-08-25T12:05:47.646" v="5894" actId="2696"/>
        <pc:sldMkLst>
          <pc:docMk/>
          <pc:sldMk cId="3396295936" sldId="322"/>
        </pc:sldMkLst>
        <pc:spChg chg="del">
          <ac:chgData name="Lukas Höper" userId="de687332-8d9c-4dd6-96d1-194812e21fbd" providerId="ADAL" clId="{605DEC24-3045-4A41-9764-59B891633D75}" dt="2024-08-23T08:02:21.469" v="1793" actId="478"/>
          <ac:spMkLst>
            <pc:docMk/>
            <pc:sldMk cId="3396295936" sldId="322"/>
            <ac:spMk id="2" creationId="{10C7FF71-E4F5-13AF-8D9A-64558648D5E9}"/>
          </ac:spMkLst>
        </pc:spChg>
      </pc:sldChg>
      <pc:sldChg chg="addSp delSp modSp mod ord modAnim modShow">
        <pc:chgData name="Lukas Höper" userId="de687332-8d9c-4dd6-96d1-194812e21fbd" providerId="ADAL" clId="{605DEC24-3045-4A41-9764-59B891633D75}" dt="2024-08-25T14:05:39.739" v="10899" actId="1076"/>
        <pc:sldMkLst>
          <pc:docMk/>
          <pc:sldMk cId="188776496" sldId="324"/>
        </pc:sldMkLst>
        <pc:spChg chg="del">
          <ac:chgData name="Lukas Höper" userId="de687332-8d9c-4dd6-96d1-194812e21fbd" providerId="ADAL" clId="{605DEC24-3045-4A41-9764-59B891633D75}" dt="2024-08-23T08:02:37.888" v="1803" actId="478"/>
          <ac:spMkLst>
            <pc:docMk/>
            <pc:sldMk cId="188776496" sldId="324"/>
            <ac:spMk id="2" creationId="{5D3658BC-EFF9-A7AC-DB0D-06DA8A1943AE}"/>
          </ac:spMkLst>
        </pc:spChg>
        <pc:spChg chg="del">
          <ac:chgData name="Lukas Höper" userId="de687332-8d9c-4dd6-96d1-194812e21fbd" providerId="ADAL" clId="{605DEC24-3045-4A41-9764-59B891633D75}" dt="2024-08-25T13:54:16.577" v="10199" actId="478"/>
          <ac:spMkLst>
            <pc:docMk/>
            <pc:sldMk cId="188776496" sldId="324"/>
            <ac:spMk id="4" creationId="{6C5201C4-EF44-7B22-FEE3-3B404E19426D}"/>
          </ac:spMkLst>
        </pc:spChg>
        <pc:spChg chg="del mod">
          <ac:chgData name="Lukas Höper" userId="de687332-8d9c-4dd6-96d1-194812e21fbd" providerId="ADAL" clId="{605DEC24-3045-4A41-9764-59B891633D75}" dt="2024-08-25T13:32:28.547" v="9711" actId="478"/>
          <ac:spMkLst>
            <pc:docMk/>
            <pc:sldMk cId="188776496" sldId="324"/>
            <ac:spMk id="5" creationId="{81724A2D-B910-3E30-1E4A-281BC78729DB}"/>
          </ac:spMkLst>
        </pc:spChg>
        <pc:spChg chg="add del mod">
          <ac:chgData name="Lukas Höper" userId="de687332-8d9c-4dd6-96d1-194812e21fbd" providerId="ADAL" clId="{605DEC24-3045-4A41-9764-59B891633D75}" dt="2024-08-25T13:32:30.766" v="9712" actId="478"/>
          <ac:spMkLst>
            <pc:docMk/>
            <pc:sldMk cId="188776496" sldId="324"/>
            <ac:spMk id="6" creationId="{ED41B836-CE60-E1C7-97E5-95C15CCB54AE}"/>
          </ac:spMkLst>
        </pc:spChg>
        <pc:spChg chg="add mod">
          <ac:chgData name="Lukas Höper" userId="de687332-8d9c-4dd6-96d1-194812e21fbd" providerId="ADAL" clId="{605DEC24-3045-4A41-9764-59B891633D75}" dt="2024-08-25T13:32:31.079" v="9713"/>
          <ac:spMkLst>
            <pc:docMk/>
            <pc:sldMk cId="188776496" sldId="324"/>
            <ac:spMk id="7" creationId="{5C15398B-2871-0CCD-AAAB-267BB05631FD}"/>
          </ac:spMkLst>
        </pc:spChg>
        <pc:spChg chg="add mod">
          <ac:chgData name="Lukas Höper" userId="de687332-8d9c-4dd6-96d1-194812e21fbd" providerId="ADAL" clId="{605DEC24-3045-4A41-9764-59B891633D75}" dt="2024-08-25T14:05:39.739" v="10899" actId="1076"/>
          <ac:spMkLst>
            <pc:docMk/>
            <pc:sldMk cId="188776496" sldId="324"/>
            <ac:spMk id="8" creationId="{374DF368-6073-DC38-A447-E4BBB191C240}"/>
          </ac:spMkLst>
        </pc:spChg>
        <pc:spChg chg="mod">
          <ac:chgData name="Lukas Höper" userId="de687332-8d9c-4dd6-96d1-194812e21fbd" providerId="ADAL" clId="{605DEC24-3045-4A41-9764-59B891633D75}" dt="2024-08-25T14:02:03.749" v="10866" actId="20577"/>
          <ac:spMkLst>
            <pc:docMk/>
            <pc:sldMk cId="188776496" sldId="324"/>
            <ac:spMk id="11" creationId="{08B8F712-37D8-CD47-A47A-5A9AC23911D2}"/>
          </ac:spMkLst>
        </pc:spChg>
      </pc:sldChg>
      <pc:sldChg chg="delSp modSp del mod">
        <pc:chgData name="Lukas Höper" userId="de687332-8d9c-4dd6-96d1-194812e21fbd" providerId="ADAL" clId="{605DEC24-3045-4A41-9764-59B891633D75}" dt="2024-08-25T14:39:48.681" v="13030" actId="2696"/>
        <pc:sldMkLst>
          <pc:docMk/>
          <pc:sldMk cId="3022816109" sldId="325"/>
        </pc:sldMkLst>
        <pc:spChg chg="del">
          <ac:chgData name="Lukas Höper" userId="de687332-8d9c-4dd6-96d1-194812e21fbd" providerId="ADAL" clId="{605DEC24-3045-4A41-9764-59B891633D75}" dt="2024-08-23T08:02:43.956" v="1807" actId="478"/>
          <ac:spMkLst>
            <pc:docMk/>
            <pc:sldMk cId="3022816109" sldId="325"/>
            <ac:spMk id="2" creationId="{2EEB5F9C-1D20-1AEC-69F8-21F45B5E6860}"/>
          </ac:spMkLst>
        </pc:spChg>
        <pc:spChg chg="mod">
          <ac:chgData name="Lukas Höper" userId="de687332-8d9c-4dd6-96d1-194812e21fbd" providerId="ADAL" clId="{605DEC24-3045-4A41-9764-59B891633D75}" dt="2024-08-25T14:17:21.895" v="11530" actId="20578"/>
          <ac:spMkLst>
            <pc:docMk/>
            <pc:sldMk cId="3022816109" sldId="325"/>
            <ac:spMk id="4" creationId="{41D85C3A-859A-A3F1-2248-E4BB63908E30}"/>
          </ac:spMkLst>
        </pc:spChg>
      </pc:sldChg>
      <pc:sldChg chg="delSp mod">
        <pc:chgData name="Lukas Höper" userId="de687332-8d9c-4dd6-96d1-194812e21fbd" providerId="ADAL" clId="{605DEC24-3045-4A41-9764-59B891633D75}" dt="2024-08-23T08:01:54.696" v="1777" actId="478"/>
        <pc:sldMkLst>
          <pc:docMk/>
          <pc:sldMk cId="862038152" sldId="329"/>
        </pc:sldMkLst>
        <pc:spChg chg="del">
          <ac:chgData name="Lukas Höper" userId="de687332-8d9c-4dd6-96d1-194812e21fbd" providerId="ADAL" clId="{605DEC24-3045-4A41-9764-59B891633D75}" dt="2024-08-23T08:01:54.696" v="1777" actId="478"/>
          <ac:spMkLst>
            <pc:docMk/>
            <pc:sldMk cId="862038152" sldId="329"/>
            <ac:spMk id="2" creationId="{5D3658BC-EFF9-A7AC-DB0D-06DA8A1943AE}"/>
          </ac:spMkLst>
        </pc:spChg>
      </pc:sldChg>
      <pc:sldChg chg="addSp delSp modSp del mod chgLayout">
        <pc:chgData name="Lukas Höper" userId="de687332-8d9c-4dd6-96d1-194812e21fbd" providerId="ADAL" clId="{605DEC24-3045-4A41-9764-59B891633D75}" dt="2024-08-25T17:20:26.245" v="15306" actId="2696"/>
        <pc:sldMkLst>
          <pc:docMk/>
          <pc:sldMk cId="1011524469" sldId="330"/>
        </pc:sldMkLst>
        <pc:spChg chg="del">
          <ac:chgData name="Lukas Höper" userId="de687332-8d9c-4dd6-96d1-194812e21fbd" providerId="ADAL" clId="{605DEC24-3045-4A41-9764-59B891633D75}" dt="2024-08-23T08:03:07.484" v="1815" actId="478"/>
          <ac:spMkLst>
            <pc:docMk/>
            <pc:sldMk cId="1011524469" sldId="330"/>
            <ac:spMk id="2" creationId="{39DDCB63-E03C-DEE7-EDFC-88C8837C6D35}"/>
          </ac:spMkLst>
        </pc:spChg>
        <pc:spChg chg="mod ord">
          <ac:chgData name="Lukas Höper" userId="de687332-8d9c-4dd6-96d1-194812e21fbd" providerId="ADAL" clId="{605DEC24-3045-4A41-9764-59B891633D75}" dt="2024-08-25T16:46:48.948" v="14645" actId="6264"/>
          <ac:spMkLst>
            <pc:docMk/>
            <pc:sldMk cId="1011524469" sldId="330"/>
            <ac:spMk id="3" creationId="{B2812A3D-3459-D58B-29CC-D11BD3630A31}"/>
          </ac:spMkLst>
        </pc:spChg>
        <pc:spChg chg="mod ord">
          <ac:chgData name="Lukas Höper" userId="de687332-8d9c-4dd6-96d1-194812e21fbd" providerId="ADAL" clId="{605DEC24-3045-4A41-9764-59B891633D75}" dt="2024-08-25T16:46:48.948" v="14645" actId="6264"/>
          <ac:spMkLst>
            <pc:docMk/>
            <pc:sldMk cId="1011524469" sldId="330"/>
            <ac:spMk id="4" creationId="{72347109-8E23-7F3E-6E97-F893BB5A8214}"/>
          </ac:spMkLst>
        </pc:spChg>
        <pc:spChg chg="mod ord">
          <ac:chgData name="Lukas Höper" userId="de687332-8d9c-4dd6-96d1-194812e21fbd" providerId="ADAL" clId="{605DEC24-3045-4A41-9764-59B891633D75}" dt="2024-08-25T16:46:48.948" v="14645" actId="6264"/>
          <ac:spMkLst>
            <pc:docMk/>
            <pc:sldMk cId="1011524469" sldId="330"/>
            <ac:spMk id="5" creationId="{D873956A-39C6-CD7F-490F-058753D598F0}"/>
          </ac:spMkLst>
        </pc:spChg>
        <pc:spChg chg="add del mod">
          <ac:chgData name="Lukas Höper" userId="de687332-8d9c-4dd6-96d1-194812e21fbd" providerId="ADAL" clId="{605DEC24-3045-4A41-9764-59B891633D75}" dt="2024-08-25T16:46:48.948" v="14645" actId="6264"/>
          <ac:spMkLst>
            <pc:docMk/>
            <pc:sldMk cId="1011524469" sldId="330"/>
            <ac:spMk id="6" creationId="{4307050A-55F9-31FC-75F8-56736ECF014F}"/>
          </ac:spMkLst>
        </pc:spChg>
        <pc:spChg chg="mod ord">
          <ac:chgData name="Lukas Höper" userId="de687332-8d9c-4dd6-96d1-194812e21fbd" providerId="ADAL" clId="{605DEC24-3045-4A41-9764-59B891633D75}" dt="2024-08-25T16:46:48.948" v="14645" actId="6264"/>
          <ac:spMkLst>
            <pc:docMk/>
            <pc:sldMk cId="1011524469" sldId="330"/>
            <ac:spMk id="7" creationId="{8A674635-CE8B-55E0-8070-39642C6EC7D7}"/>
          </ac:spMkLst>
        </pc:spChg>
        <pc:spChg chg="add del mod">
          <ac:chgData name="Lukas Höper" userId="de687332-8d9c-4dd6-96d1-194812e21fbd" providerId="ADAL" clId="{605DEC24-3045-4A41-9764-59B891633D75}" dt="2024-08-25T16:46:48.948" v="14645" actId="6264"/>
          <ac:spMkLst>
            <pc:docMk/>
            <pc:sldMk cId="1011524469" sldId="330"/>
            <ac:spMk id="10" creationId="{C94D2252-AABC-5EBC-4D2B-9FDAE53D2804}"/>
          </ac:spMkLst>
        </pc:spChg>
        <pc:spChg chg="add del mod">
          <ac:chgData name="Lukas Höper" userId="de687332-8d9c-4dd6-96d1-194812e21fbd" providerId="ADAL" clId="{605DEC24-3045-4A41-9764-59B891633D75}" dt="2024-08-25T16:46:48.948" v="14645" actId="6264"/>
          <ac:spMkLst>
            <pc:docMk/>
            <pc:sldMk cId="1011524469" sldId="330"/>
            <ac:spMk id="11" creationId="{FA01E76C-AD67-CF3F-A6C0-1C90B606CF31}"/>
          </ac:spMkLst>
        </pc:spChg>
        <pc:spChg chg="add del mod">
          <ac:chgData name="Lukas Höper" userId="de687332-8d9c-4dd6-96d1-194812e21fbd" providerId="ADAL" clId="{605DEC24-3045-4A41-9764-59B891633D75}" dt="2024-08-25T16:46:48.948" v="14645" actId="6264"/>
          <ac:spMkLst>
            <pc:docMk/>
            <pc:sldMk cId="1011524469" sldId="330"/>
            <ac:spMk id="12" creationId="{0A43347E-B71A-F3FF-AC2C-DEDD24B6C683}"/>
          </ac:spMkLst>
        </pc:spChg>
        <pc:spChg chg="add del mod">
          <ac:chgData name="Lukas Höper" userId="de687332-8d9c-4dd6-96d1-194812e21fbd" providerId="ADAL" clId="{605DEC24-3045-4A41-9764-59B891633D75}" dt="2024-08-25T16:46:48.948" v="14645" actId="6264"/>
          <ac:spMkLst>
            <pc:docMk/>
            <pc:sldMk cId="1011524469" sldId="330"/>
            <ac:spMk id="13" creationId="{7F0D97B1-2575-57F9-4808-42AFEC56296D}"/>
          </ac:spMkLst>
        </pc:spChg>
        <pc:picChg chg="mod ord">
          <ac:chgData name="Lukas Höper" userId="de687332-8d9c-4dd6-96d1-194812e21fbd" providerId="ADAL" clId="{605DEC24-3045-4A41-9764-59B891633D75}" dt="2024-08-25T16:46:48.948" v="14645" actId="6264"/>
          <ac:picMkLst>
            <pc:docMk/>
            <pc:sldMk cId="1011524469" sldId="330"/>
            <ac:picMk id="8" creationId="{39850150-CECE-3BD1-26FF-1383D060CE80}"/>
          </ac:picMkLst>
        </pc:picChg>
      </pc:sldChg>
      <pc:sldChg chg="delSp del mod">
        <pc:chgData name="Lukas Höper" userId="de687332-8d9c-4dd6-96d1-194812e21fbd" providerId="ADAL" clId="{605DEC24-3045-4A41-9764-59B891633D75}" dt="2024-08-25T17:20:27.805" v="15307" actId="2696"/>
        <pc:sldMkLst>
          <pc:docMk/>
          <pc:sldMk cId="2904870841" sldId="332"/>
        </pc:sldMkLst>
        <pc:spChg chg="del">
          <ac:chgData name="Lukas Höper" userId="de687332-8d9c-4dd6-96d1-194812e21fbd" providerId="ADAL" clId="{605DEC24-3045-4A41-9764-59B891633D75}" dt="2024-08-23T08:03:08.762" v="1816" actId="478"/>
          <ac:spMkLst>
            <pc:docMk/>
            <pc:sldMk cId="2904870841" sldId="332"/>
            <ac:spMk id="2" creationId="{39DDCB63-E03C-DEE7-EDFC-88C8837C6D35}"/>
          </ac:spMkLst>
        </pc:spChg>
      </pc:sldChg>
      <pc:sldChg chg="delSp del mod">
        <pc:chgData name="Lukas Höper" userId="de687332-8d9c-4dd6-96d1-194812e21fbd" providerId="ADAL" clId="{605DEC24-3045-4A41-9764-59B891633D75}" dt="2024-08-25T17:40:00.648" v="16777" actId="2696"/>
        <pc:sldMkLst>
          <pc:docMk/>
          <pc:sldMk cId="2826511024" sldId="333"/>
        </pc:sldMkLst>
        <pc:spChg chg="del">
          <ac:chgData name="Lukas Höper" userId="de687332-8d9c-4dd6-96d1-194812e21fbd" providerId="ADAL" clId="{605DEC24-3045-4A41-9764-59B891633D75}" dt="2024-08-23T08:03:11.082" v="1818" actId="478"/>
          <ac:spMkLst>
            <pc:docMk/>
            <pc:sldMk cId="2826511024" sldId="333"/>
            <ac:spMk id="2" creationId="{39DDCB63-E03C-DEE7-EDFC-88C8837C6D35}"/>
          </ac:spMkLst>
        </pc:spChg>
      </pc:sldChg>
      <pc:sldChg chg="delSp modSp del mod">
        <pc:chgData name="Lukas Höper" userId="de687332-8d9c-4dd6-96d1-194812e21fbd" providerId="ADAL" clId="{605DEC24-3045-4A41-9764-59B891633D75}" dt="2024-08-25T17:50:00.606" v="17988" actId="2696"/>
        <pc:sldMkLst>
          <pc:docMk/>
          <pc:sldMk cId="2266260015" sldId="334"/>
        </pc:sldMkLst>
        <pc:spChg chg="del">
          <ac:chgData name="Lukas Höper" userId="de687332-8d9c-4dd6-96d1-194812e21fbd" providerId="ADAL" clId="{605DEC24-3045-4A41-9764-59B891633D75}" dt="2024-08-23T08:03:15.917" v="1822" actId="478"/>
          <ac:spMkLst>
            <pc:docMk/>
            <pc:sldMk cId="2266260015" sldId="334"/>
            <ac:spMk id="2" creationId="{39DDCB63-E03C-DEE7-EDFC-88C8837C6D35}"/>
          </ac:spMkLst>
        </pc:spChg>
        <pc:graphicFrameChg chg="mod modGraphic">
          <ac:chgData name="Lukas Höper" userId="de687332-8d9c-4dd6-96d1-194812e21fbd" providerId="ADAL" clId="{605DEC24-3045-4A41-9764-59B891633D75}" dt="2024-08-25T17:45:02.554" v="17254" actId="403"/>
          <ac:graphicFrameMkLst>
            <pc:docMk/>
            <pc:sldMk cId="2266260015" sldId="334"/>
            <ac:graphicFrameMk id="6" creationId="{92D81590-33AA-938C-481C-D7659540FE51}"/>
          </ac:graphicFrameMkLst>
        </pc:graphicFrameChg>
      </pc:sldChg>
      <pc:sldChg chg="delSp del mod">
        <pc:chgData name="Lukas Höper" userId="de687332-8d9c-4dd6-96d1-194812e21fbd" providerId="ADAL" clId="{605DEC24-3045-4A41-9764-59B891633D75}" dt="2024-08-25T17:53:49.752" v="18040" actId="2696"/>
        <pc:sldMkLst>
          <pc:docMk/>
          <pc:sldMk cId="3303649519" sldId="335"/>
        </pc:sldMkLst>
        <pc:spChg chg="del">
          <ac:chgData name="Lukas Höper" userId="de687332-8d9c-4dd6-96d1-194812e21fbd" providerId="ADAL" clId="{605DEC24-3045-4A41-9764-59B891633D75}" dt="2024-08-23T08:03:17.093" v="1823" actId="478"/>
          <ac:spMkLst>
            <pc:docMk/>
            <pc:sldMk cId="3303649519" sldId="335"/>
            <ac:spMk id="2" creationId="{39DDCB63-E03C-DEE7-EDFC-88C8837C6D35}"/>
          </ac:spMkLst>
        </pc:spChg>
      </pc:sldChg>
      <pc:sldChg chg="delSp mod">
        <pc:chgData name="Lukas Höper" userId="de687332-8d9c-4dd6-96d1-194812e21fbd" providerId="ADAL" clId="{605DEC24-3045-4A41-9764-59B891633D75}" dt="2024-08-23T08:01:55.872" v="1778" actId="478"/>
        <pc:sldMkLst>
          <pc:docMk/>
          <pc:sldMk cId="478894211" sldId="337"/>
        </pc:sldMkLst>
        <pc:spChg chg="del">
          <ac:chgData name="Lukas Höper" userId="de687332-8d9c-4dd6-96d1-194812e21fbd" providerId="ADAL" clId="{605DEC24-3045-4A41-9764-59B891633D75}" dt="2024-08-23T08:01:55.872" v="1778" actId="478"/>
          <ac:spMkLst>
            <pc:docMk/>
            <pc:sldMk cId="478894211" sldId="337"/>
            <ac:spMk id="2" creationId="{5D3658BC-EFF9-A7AC-DB0D-06DA8A1943AE}"/>
          </ac:spMkLst>
        </pc:spChg>
      </pc:sldChg>
      <pc:sldChg chg="addSp delSp mod">
        <pc:chgData name="Lukas Höper" userId="de687332-8d9c-4dd6-96d1-194812e21fbd" providerId="ADAL" clId="{605DEC24-3045-4A41-9764-59B891633D75}" dt="2024-08-23T08:02:01.666" v="1781" actId="478"/>
        <pc:sldMkLst>
          <pc:docMk/>
          <pc:sldMk cId="776860434" sldId="338"/>
        </pc:sldMkLst>
        <pc:spChg chg="del">
          <ac:chgData name="Lukas Höper" userId="de687332-8d9c-4dd6-96d1-194812e21fbd" providerId="ADAL" clId="{605DEC24-3045-4A41-9764-59B891633D75}" dt="2024-08-23T08:02:01.666" v="1781" actId="478"/>
          <ac:spMkLst>
            <pc:docMk/>
            <pc:sldMk cId="776860434" sldId="338"/>
            <ac:spMk id="2" creationId="{5D3658BC-EFF9-A7AC-DB0D-06DA8A1943AE}"/>
          </ac:spMkLst>
        </pc:spChg>
        <pc:spChg chg="add del">
          <ac:chgData name="Lukas Höper" userId="de687332-8d9c-4dd6-96d1-194812e21fbd" providerId="ADAL" clId="{605DEC24-3045-4A41-9764-59B891633D75}" dt="2024-08-23T08:01:58.815" v="1780" actId="478"/>
          <ac:spMkLst>
            <pc:docMk/>
            <pc:sldMk cId="776860434" sldId="338"/>
            <ac:spMk id="4" creationId="{1900F97C-67C7-0112-963A-9066ECA09B3C}"/>
          </ac:spMkLst>
        </pc:spChg>
      </pc:sldChg>
      <pc:sldChg chg="addSp delSp modSp mod">
        <pc:chgData name="Lukas Höper" userId="de687332-8d9c-4dd6-96d1-194812e21fbd" providerId="ADAL" clId="{605DEC24-3045-4A41-9764-59B891633D75}" dt="2024-08-25T11:11:46.556" v="5012" actId="208"/>
        <pc:sldMkLst>
          <pc:docMk/>
          <pc:sldMk cId="1403167374" sldId="339"/>
        </pc:sldMkLst>
        <pc:spChg chg="del">
          <ac:chgData name="Lukas Höper" userId="de687332-8d9c-4dd6-96d1-194812e21fbd" providerId="ADAL" clId="{605DEC24-3045-4A41-9764-59B891633D75}" dt="2024-08-23T08:02:13.145" v="1788" actId="478"/>
          <ac:spMkLst>
            <pc:docMk/>
            <pc:sldMk cId="1403167374" sldId="339"/>
            <ac:spMk id="2" creationId="{5D3658BC-EFF9-A7AC-DB0D-06DA8A1943AE}"/>
          </ac:spMkLst>
        </pc:spChg>
        <pc:spChg chg="add mod">
          <ac:chgData name="Lukas Höper" userId="de687332-8d9c-4dd6-96d1-194812e21fbd" providerId="ADAL" clId="{605DEC24-3045-4A41-9764-59B891633D75}" dt="2024-08-25T11:11:46.556" v="5012" actId="208"/>
          <ac:spMkLst>
            <pc:docMk/>
            <pc:sldMk cId="1403167374" sldId="339"/>
            <ac:spMk id="3" creationId="{ACDDC26B-8315-8BF2-57F9-2FC359014EC1}"/>
          </ac:spMkLst>
        </pc:spChg>
        <pc:spChg chg="add del mod">
          <ac:chgData name="Lukas Höper" userId="de687332-8d9c-4dd6-96d1-194812e21fbd" providerId="ADAL" clId="{605DEC24-3045-4A41-9764-59B891633D75}" dt="2024-08-25T10:54:31.083" v="4955" actId="115"/>
          <ac:spMkLst>
            <pc:docMk/>
            <pc:sldMk cId="1403167374" sldId="339"/>
            <ac:spMk id="4" creationId="{1900F97C-67C7-0112-963A-9066ECA09B3C}"/>
          </ac:spMkLst>
        </pc:spChg>
        <pc:spChg chg="mod">
          <ac:chgData name="Lukas Höper" userId="de687332-8d9c-4dd6-96d1-194812e21fbd" providerId="ADAL" clId="{605DEC24-3045-4A41-9764-59B891633D75}" dt="2024-08-25T10:53:23.800" v="4881" actId="404"/>
          <ac:spMkLst>
            <pc:docMk/>
            <pc:sldMk cId="1403167374" sldId="339"/>
            <ac:spMk id="5" creationId="{81724A2D-B910-3E30-1E4A-281BC78729DB}"/>
          </ac:spMkLst>
        </pc:spChg>
      </pc:sldChg>
      <pc:sldChg chg="delSp modSp mod">
        <pc:chgData name="Lukas Höper" userId="de687332-8d9c-4dd6-96d1-194812e21fbd" providerId="ADAL" clId="{605DEC24-3045-4A41-9764-59B891633D75}" dt="2024-08-26T07:28:05.480" v="20538" actId="20577"/>
        <pc:sldMkLst>
          <pc:docMk/>
          <pc:sldMk cId="2301532" sldId="403"/>
        </pc:sldMkLst>
        <pc:spChg chg="mod">
          <ac:chgData name="Lukas Höper" userId="de687332-8d9c-4dd6-96d1-194812e21fbd" providerId="ADAL" clId="{605DEC24-3045-4A41-9764-59B891633D75}" dt="2024-08-26T07:28:05.480" v="20538" actId="20577"/>
          <ac:spMkLst>
            <pc:docMk/>
            <pc:sldMk cId="2301532" sldId="403"/>
            <ac:spMk id="3" creationId="{A725E0D1-574D-8B77-0C46-F5FFFB825FD3}"/>
          </ac:spMkLst>
        </pc:spChg>
        <pc:spChg chg="del">
          <ac:chgData name="Lukas Höper" userId="de687332-8d9c-4dd6-96d1-194812e21fbd" providerId="ADAL" clId="{605DEC24-3045-4A41-9764-59B891633D75}" dt="2024-08-23T08:01:35.649" v="1769" actId="478"/>
          <ac:spMkLst>
            <pc:docMk/>
            <pc:sldMk cId="2301532" sldId="403"/>
            <ac:spMk id="4" creationId="{6CDB3B1A-D163-A597-0AA3-203C54731676}"/>
          </ac:spMkLst>
        </pc:spChg>
      </pc:sldChg>
      <pc:sldChg chg="addSp delSp modSp mod setBg">
        <pc:chgData name="Lukas Höper" userId="de687332-8d9c-4dd6-96d1-194812e21fbd" providerId="ADAL" clId="{605DEC24-3045-4A41-9764-59B891633D75}" dt="2024-08-25T18:12:33.601" v="19679" actId="20577"/>
        <pc:sldMkLst>
          <pc:docMk/>
          <pc:sldMk cId="557162429" sldId="420"/>
        </pc:sldMkLst>
        <pc:spChg chg="mod">
          <ac:chgData name="Lukas Höper" userId="de687332-8d9c-4dd6-96d1-194812e21fbd" providerId="ADAL" clId="{605DEC24-3045-4A41-9764-59B891633D75}" dt="2024-08-23T08:01:25.591" v="1767" actId="26606"/>
          <ac:spMkLst>
            <pc:docMk/>
            <pc:sldMk cId="557162429" sldId="420"/>
            <ac:spMk id="2" creationId="{5862E59E-07D1-0765-F76F-395A67C04D54}"/>
          </ac:spMkLst>
        </pc:spChg>
        <pc:spChg chg="mod ord">
          <ac:chgData name="Lukas Höper" userId="de687332-8d9c-4dd6-96d1-194812e21fbd" providerId="ADAL" clId="{605DEC24-3045-4A41-9764-59B891633D75}" dt="2024-08-25T18:12:33.601" v="19679" actId="20577"/>
          <ac:spMkLst>
            <pc:docMk/>
            <pc:sldMk cId="557162429" sldId="420"/>
            <ac:spMk id="3" creationId="{6AB05D75-D47A-86D9-14ED-808A647FF986}"/>
          </ac:spMkLst>
        </pc:spChg>
        <pc:spChg chg="del mod">
          <ac:chgData name="Lukas Höper" userId="de687332-8d9c-4dd6-96d1-194812e21fbd" providerId="ADAL" clId="{605DEC24-3045-4A41-9764-59B891633D75}" dt="2024-08-23T08:01:29.895" v="1768" actId="478"/>
          <ac:spMkLst>
            <pc:docMk/>
            <pc:sldMk cId="557162429" sldId="420"/>
            <ac:spMk id="4" creationId="{BE300A5A-CDBC-51EA-FEE5-9AE0ADDD810B}"/>
          </ac:spMkLst>
        </pc:spChg>
        <pc:spChg chg="add">
          <ac:chgData name="Lukas Höper" userId="de687332-8d9c-4dd6-96d1-194812e21fbd" providerId="ADAL" clId="{605DEC24-3045-4A41-9764-59B891633D75}" dt="2024-08-23T08:01:25.591" v="1767" actId="26606"/>
          <ac:spMkLst>
            <pc:docMk/>
            <pc:sldMk cId="557162429" sldId="420"/>
            <ac:spMk id="9" creationId="{70DFC902-7D23-471A-B557-B6B6917D7A0D}"/>
          </ac:spMkLst>
        </pc:spChg>
        <pc:spChg chg="add">
          <ac:chgData name="Lukas Höper" userId="de687332-8d9c-4dd6-96d1-194812e21fbd" providerId="ADAL" clId="{605DEC24-3045-4A41-9764-59B891633D75}" dt="2024-08-23T08:01:25.591" v="1767" actId="26606"/>
          <ac:spMkLst>
            <pc:docMk/>
            <pc:sldMk cId="557162429" sldId="420"/>
            <ac:spMk id="11" creationId="{A55D5633-D557-4DCA-982C-FF36EB7A1C00}"/>
          </ac:spMkLst>
        </pc:spChg>
        <pc:spChg chg="add">
          <ac:chgData name="Lukas Höper" userId="de687332-8d9c-4dd6-96d1-194812e21fbd" providerId="ADAL" clId="{605DEC24-3045-4A41-9764-59B891633D75}" dt="2024-08-23T08:01:25.591" v="1767" actId="26606"/>
          <ac:spMkLst>
            <pc:docMk/>
            <pc:sldMk cId="557162429" sldId="420"/>
            <ac:spMk id="13" creationId="{450D3AD2-FA80-415F-A9CE-54D884561CD7}"/>
          </ac:spMkLst>
        </pc:spChg>
      </pc:sldChg>
      <pc:sldChg chg="addSp delSp modSp mod setBg">
        <pc:chgData name="Lukas Höper" userId="de687332-8d9c-4dd6-96d1-194812e21fbd" providerId="ADAL" clId="{605DEC24-3045-4A41-9764-59B891633D75}" dt="2024-08-25T11:42:15.121" v="5893" actId="139"/>
        <pc:sldMkLst>
          <pc:docMk/>
          <pc:sldMk cId="707973307" sldId="455"/>
        </pc:sldMkLst>
        <pc:spChg chg="mod">
          <ac:chgData name="Lukas Höper" userId="de687332-8d9c-4dd6-96d1-194812e21fbd" providerId="ADAL" clId="{605DEC24-3045-4A41-9764-59B891633D75}" dt="2024-08-25T11:41:45.899" v="5879" actId="403"/>
          <ac:spMkLst>
            <pc:docMk/>
            <pc:sldMk cId="707973307" sldId="455"/>
            <ac:spMk id="4" creationId="{B57B2334-9873-CE84-52C8-1D5533B4220F}"/>
          </ac:spMkLst>
        </pc:spChg>
        <pc:spChg chg="mod">
          <ac:chgData name="Lukas Höper" userId="de687332-8d9c-4dd6-96d1-194812e21fbd" providerId="ADAL" clId="{605DEC24-3045-4A41-9764-59B891633D75}" dt="2024-08-25T11:42:15.121" v="5893" actId="139"/>
          <ac:spMkLst>
            <pc:docMk/>
            <pc:sldMk cId="707973307" sldId="455"/>
            <ac:spMk id="5" creationId="{9A4EBDA4-671A-BA06-C79A-8510D062C350}"/>
          </ac:spMkLst>
        </pc:spChg>
        <pc:spChg chg="add del mod">
          <ac:chgData name="Lukas Höper" userId="de687332-8d9c-4dd6-96d1-194812e21fbd" providerId="ADAL" clId="{605DEC24-3045-4A41-9764-59B891633D75}" dt="2024-08-25T11:41:25.065" v="5875" actId="478"/>
          <ac:spMkLst>
            <pc:docMk/>
            <pc:sldMk cId="707973307" sldId="455"/>
            <ac:spMk id="6" creationId="{F8CB104A-F449-2739-6674-26E2B95A8CB3}"/>
          </ac:spMkLst>
        </pc:spChg>
        <pc:spChg chg="del">
          <ac:chgData name="Lukas Höper" userId="de687332-8d9c-4dd6-96d1-194812e21fbd" providerId="ADAL" clId="{605DEC24-3045-4A41-9764-59B891633D75}" dt="2024-08-23T08:02:19.099" v="1791" actId="478"/>
          <ac:spMkLst>
            <pc:docMk/>
            <pc:sldMk cId="707973307" sldId="455"/>
            <ac:spMk id="7" creationId="{3A4AD7B0-FB2B-6263-EC39-B04FB786A00B}"/>
          </ac:spMkLst>
        </pc:spChg>
        <pc:spChg chg="add">
          <ac:chgData name="Lukas Höper" userId="de687332-8d9c-4dd6-96d1-194812e21fbd" providerId="ADAL" clId="{605DEC24-3045-4A41-9764-59B891633D75}" dt="2024-08-25T11:34:02.300" v="5846" actId="26606"/>
          <ac:spMkLst>
            <pc:docMk/>
            <pc:sldMk cId="707973307" sldId="455"/>
            <ac:spMk id="10" creationId="{B7BD7FCF-A254-4A97-A15C-319B67622677}"/>
          </ac:spMkLst>
        </pc:spChg>
        <pc:spChg chg="add">
          <ac:chgData name="Lukas Höper" userId="de687332-8d9c-4dd6-96d1-194812e21fbd" providerId="ADAL" clId="{605DEC24-3045-4A41-9764-59B891633D75}" dt="2024-08-25T11:34:02.300" v="5846" actId="26606"/>
          <ac:spMkLst>
            <pc:docMk/>
            <pc:sldMk cId="707973307" sldId="455"/>
            <ac:spMk id="12" creationId="{52FFAF72-6204-4676-9C6F-9A4CC4D91805}"/>
          </ac:spMkLst>
        </pc:spChg>
        <pc:picChg chg="add mod">
          <ac:chgData name="Lukas Höper" userId="de687332-8d9c-4dd6-96d1-194812e21fbd" providerId="ADAL" clId="{605DEC24-3045-4A41-9764-59B891633D75}" dt="2024-08-25T11:34:02.300" v="5846" actId="26606"/>
          <ac:picMkLst>
            <pc:docMk/>
            <pc:sldMk cId="707973307" sldId="455"/>
            <ac:picMk id="3" creationId="{A834488D-FC24-5891-927E-00D47B3AB5E9}"/>
          </ac:picMkLst>
        </pc:picChg>
      </pc:sldChg>
      <pc:sldChg chg="delSp del mod">
        <pc:chgData name="Lukas Höper" userId="de687332-8d9c-4dd6-96d1-194812e21fbd" providerId="ADAL" clId="{605DEC24-3045-4A41-9764-59B891633D75}" dt="2024-08-25T17:44:24.657" v="17242" actId="2696"/>
        <pc:sldMkLst>
          <pc:docMk/>
          <pc:sldMk cId="3494813887" sldId="1213"/>
        </pc:sldMkLst>
        <pc:spChg chg="del">
          <ac:chgData name="Lukas Höper" userId="de687332-8d9c-4dd6-96d1-194812e21fbd" providerId="ADAL" clId="{605DEC24-3045-4A41-9764-59B891633D75}" dt="2024-08-23T08:03:14.706" v="1821" actId="478"/>
          <ac:spMkLst>
            <pc:docMk/>
            <pc:sldMk cId="3494813887" sldId="1213"/>
            <ac:spMk id="2" creationId="{39DDCB63-E03C-DEE7-EDFC-88C8837C6D35}"/>
          </ac:spMkLst>
        </pc:spChg>
      </pc:sldChg>
      <pc:sldChg chg="addSp delSp modSp del mod chgLayout">
        <pc:chgData name="Lukas Höper" userId="de687332-8d9c-4dd6-96d1-194812e21fbd" providerId="ADAL" clId="{605DEC24-3045-4A41-9764-59B891633D75}" dt="2024-08-25T17:35:27.548" v="16113" actId="2696"/>
        <pc:sldMkLst>
          <pc:docMk/>
          <pc:sldMk cId="758076580" sldId="1214"/>
        </pc:sldMkLst>
        <pc:spChg chg="del">
          <ac:chgData name="Lukas Höper" userId="de687332-8d9c-4dd6-96d1-194812e21fbd" providerId="ADAL" clId="{605DEC24-3045-4A41-9764-59B891633D75}" dt="2024-08-23T08:03:09.906" v="1817" actId="478"/>
          <ac:spMkLst>
            <pc:docMk/>
            <pc:sldMk cId="758076580" sldId="1214"/>
            <ac:spMk id="2" creationId="{39DDCB63-E03C-DEE7-EDFC-88C8837C6D35}"/>
          </ac:spMkLst>
        </pc:spChg>
        <pc:spChg chg="mod ord">
          <ac:chgData name="Lukas Höper" userId="de687332-8d9c-4dd6-96d1-194812e21fbd" providerId="ADAL" clId="{605DEC24-3045-4A41-9764-59B891633D75}" dt="2024-08-25T17:20:31.081" v="15308" actId="6264"/>
          <ac:spMkLst>
            <pc:docMk/>
            <pc:sldMk cId="758076580" sldId="1214"/>
            <ac:spMk id="3" creationId="{B2812A3D-3459-D58B-29CC-D11BD3630A31}"/>
          </ac:spMkLst>
        </pc:spChg>
        <pc:spChg chg="mod ord">
          <ac:chgData name="Lukas Höper" userId="de687332-8d9c-4dd6-96d1-194812e21fbd" providerId="ADAL" clId="{605DEC24-3045-4A41-9764-59B891633D75}" dt="2024-08-25T17:20:31.204" v="15309" actId="27636"/>
          <ac:spMkLst>
            <pc:docMk/>
            <pc:sldMk cId="758076580" sldId="1214"/>
            <ac:spMk id="4" creationId="{72347109-8E23-7F3E-6E97-F893BB5A8214}"/>
          </ac:spMkLst>
        </pc:spChg>
        <pc:spChg chg="mod ord">
          <ac:chgData name="Lukas Höper" userId="de687332-8d9c-4dd6-96d1-194812e21fbd" providerId="ADAL" clId="{605DEC24-3045-4A41-9764-59B891633D75}" dt="2024-08-25T17:20:31.081" v="15308" actId="6264"/>
          <ac:spMkLst>
            <pc:docMk/>
            <pc:sldMk cId="758076580" sldId="1214"/>
            <ac:spMk id="5" creationId="{D873956A-39C6-CD7F-490F-058753D598F0}"/>
          </ac:spMkLst>
        </pc:spChg>
        <pc:spChg chg="add del mod">
          <ac:chgData name="Lukas Höper" userId="de687332-8d9c-4dd6-96d1-194812e21fbd" providerId="ADAL" clId="{605DEC24-3045-4A41-9764-59B891633D75}" dt="2024-08-25T17:20:31.081" v="15308" actId="6264"/>
          <ac:spMkLst>
            <pc:docMk/>
            <pc:sldMk cId="758076580" sldId="1214"/>
            <ac:spMk id="6" creationId="{9C7576ED-B1AD-3574-0058-B9C54CF7FF43}"/>
          </ac:spMkLst>
        </pc:spChg>
        <pc:spChg chg="add del mod">
          <ac:chgData name="Lukas Höper" userId="de687332-8d9c-4dd6-96d1-194812e21fbd" providerId="ADAL" clId="{605DEC24-3045-4A41-9764-59B891633D75}" dt="2024-08-25T17:20:31.081" v="15308" actId="6264"/>
          <ac:spMkLst>
            <pc:docMk/>
            <pc:sldMk cId="758076580" sldId="1214"/>
            <ac:spMk id="7" creationId="{A2E96482-71B5-4586-81A6-9BB32FB73F72}"/>
          </ac:spMkLst>
        </pc:spChg>
        <pc:spChg chg="mod">
          <ac:chgData name="Lukas Höper" userId="de687332-8d9c-4dd6-96d1-194812e21fbd" providerId="ADAL" clId="{605DEC24-3045-4A41-9764-59B891633D75}" dt="2024-08-25T17:21:00.514" v="15312" actId="1076"/>
          <ac:spMkLst>
            <pc:docMk/>
            <pc:sldMk cId="758076580" sldId="1214"/>
            <ac:spMk id="8" creationId="{28890FEB-E7D2-AF66-8EC8-3889DF58448B}"/>
          </ac:spMkLst>
        </pc:spChg>
        <pc:spChg chg="add del mod">
          <ac:chgData name="Lukas Höper" userId="de687332-8d9c-4dd6-96d1-194812e21fbd" providerId="ADAL" clId="{605DEC24-3045-4A41-9764-59B891633D75}" dt="2024-08-25T17:20:31.081" v="15308" actId="6264"/>
          <ac:spMkLst>
            <pc:docMk/>
            <pc:sldMk cId="758076580" sldId="1214"/>
            <ac:spMk id="10" creationId="{6476EE1A-A614-1E0D-2803-64A71B4B4E5B}"/>
          </ac:spMkLst>
        </pc:spChg>
        <pc:spChg chg="mod">
          <ac:chgData name="Lukas Höper" userId="de687332-8d9c-4dd6-96d1-194812e21fbd" providerId="ADAL" clId="{605DEC24-3045-4A41-9764-59B891633D75}" dt="2024-08-25T17:21:00.514" v="15312" actId="1076"/>
          <ac:spMkLst>
            <pc:docMk/>
            <pc:sldMk cId="758076580" sldId="1214"/>
            <ac:spMk id="13" creationId="{8136A0E7-7CDC-67B1-E7EB-DE4375732AC2}"/>
          </ac:spMkLst>
        </pc:spChg>
        <pc:spChg chg="mod">
          <ac:chgData name="Lukas Höper" userId="de687332-8d9c-4dd6-96d1-194812e21fbd" providerId="ADAL" clId="{605DEC24-3045-4A41-9764-59B891633D75}" dt="2024-08-25T17:21:00.514" v="15312" actId="1076"/>
          <ac:spMkLst>
            <pc:docMk/>
            <pc:sldMk cId="758076580" sldId="1214"/>
            <ac:spMk id="14" creationId="{4498CE55-2978-768D-9C4F-13ED5ACBDCE8}"/>
          </ac:spMkLst>
        </pc:spChg>
        <pc:spChg chg="mod">
          <ac:chgData name="Lukas Höper" userId="de687332-8d9c-4dd6-96d1-194812e21fbd" providerId="ADAL" clId="{605DEC24-3045-4A41-9764-59B891633D75}" dt="2024-08-25T17:21:00.514" v="15312" actId="1076"/>
          <ac:spMkLst>
            <pc:docMk/>
            <pc:sldMk cId="758076580" sldId="1214"/>
            <ac:spMk id="15" creationId="{48074868-32EF-6335-E19C-BA6A1B1437CC}"/>
          </ac:spMkLst>
        </pc:spChg>
        <pc:spChg chg="mod">
          <ac:chgData name="Lukas Höper" userId="de687332-8d9c-4dd6-96d1-194812e21fbd" providerId="ADAL" clId="{605DEC24-3045-4A41-9764-59B891633D75}" dt="2024-08-25T17:21:00.514" v="15312" actId="1076"/>
          <ac:spMkLst>
            <pc:docMk/>
            <pc:sldMk cId="758076580" sldId="1214"/>
            <ac:spMk id="16" creationId="{7DA83368-C107-5A2A-B885-52AC878E8A58}"/>
          </ac:spMkLst>
        </pc:spChg>
        <pc:spChg chg="mod">
          <ac:chgData name="Lukas Höper" userId="de687332-8d9c-4dd6-96d1-194812e21fbd" providerId="ADAL" clId="{605DEC24-3045-4A41-9764-59B891633D75}" dt="2024-08-25T17:21:00.514" v="15312" actId="1076"/>
          <ac:spMkLst>
            <pc:docMk/>
            <pc:sldMk cId="758076580" sldId="1214"/>
            <ac:spMk id="17" creationId="{A10C1EEE-9B52-E8B3-609C-26B67CCA2786}"/>
          </ac:spMkLst>
        </pc:spChg>
        <pc:spChg chg="mod">
          <ac:chgData name="Lukas Höper" userId="de687332-8d9c-4dd6-96d1-194812e21fbd" providerId="ADAL" clId="{605DEC24-3045-4A41-9764-59B891633D75}" dt="2024-08-25T17:21:00.514" v="15312" actId="1076"/>
          <ac:spMkLst>
            <pc:docMk/>
            <pc:sldMk cId="758076580" sldId="1214"/>
            <ac:spMk id="18" creationId="{7AB2A487-CCAB-B228-78A1-52BF5C846FC6}"/>
          </ac:spMkLst>
        </pc:spChg>
        <pc:spChg chg="mod">
          <ac:chgData name="Lukas Höper" userId="de687332-8d9c-4dd6-96d1-194812e21fbd" providerId="ADAL" clId="{605DEC24-3045-4A41-9764-59B891633D75}" dt="2024-08-25T17:21:00.514" v="15312" actId="1076"/>
          <ac:spMkLst>
            <pc:docMk/>
            <pc:sldMk cId="758076580" sldId="1214"/>
            <ac:spMk id="19" creationId="{E0C273DD-8C45-72F9-5FFE-C16BC289224A}"/>
          </ac:spMkLst>
        </pc:spChg>
        <pc:spChg chg="mod">
          <ac:chgData name="Lukas Höper" userId="de687332-8d9c-4dd6-96d1-194812e21fbd" providerId="ADAL" clId="{605DEC24-3045-4A41-9764-59B891633D75}" dt="2024-08-25T17:21:00.514" v="15312" actId="1076"/>
          <ac:spMkLst>
            <pc:docMk/>
            <pc:sldMk cId="758076580" sldId="1214"/>
            <ac:spMk id="20" creationId="{519CC91D-FBB4-B44F-3FC7-979DBE41BCB0}"/>
          </ac:spMkLst>
        </pc:spChg>
        <pc:spChg chg="mod">
          <ac:chgData name="Lukas Höper" userId="de687332-8d9c-4dd6-96d1-194812e21fbd" providerId="ADAL" clId="{605DEC24-3045-4A41-9764-59B891633D75}" dt="2024-08-25T17:21:00.514" v="15312" actId="1076"/>
          <ac:spMkLst>
            <pc:docMk/>
            <pc:sldMk cId="758076580" sldId="1214"/>
            <ac:spMk id="21" creationId="{C1591967-1F6D-0601-E726-552BFD40CF5E}"/>
          </ac:spMkLst>
        </pc:spChg>
        <pc:spChg chg="mod">
          <ac:chgData name="Lukas Höper" userId="de687332-8d9c-4dd6-96d1-194812e21fbd" providerId="ADAL" clId="{605DEC24-3045-4A41-9764-59B891633D75}" dt="2024-08-25T17:21:00.514" v="15312" actId="1076"/>
          <ac:spMkLst>
            <pc:docMk/>
            <pc:sldMk cId="758076580" sldId="1214"/>
            <ac:spMk id="22" creationId="{3333CF03-3CD2-94EC-716B-D7CD0C0C4404}"/>
          </ac:spMkLst>
        </pc:spChg>
        <pc:spChg chg="add mod ord">
          <ac:chgData name="Lukas Höper" userId="de687332-8d9c-4dd6-96d1-194812e21fbd" providerId="ADAL" clId="{605DEC24-3045-4A41-9764-59B891633D75}" dt="2024-08-25T17:20:31.081" v="15308" actId="6264"/>
          <ac:spMkLst>
            <pc:docMk/>
            <pc:sldMk cId="758076580" sldId="1214"/>
            <ac:spMk id="23" creationId="{A6D77C2D-DE54-16FA-7806-051CB346282E}"/>
          </ac:spMkLst>
        </pc:spChg>
        <pc:spChg chg="add mod ord">
          <ac:chgData name="Lukas Höper" userId="de687332-8d9c-4dd6-96d1-194812e21fbd" providerId="ADAL" clId="{605DEC24-3045-4A41-9764-59B891633D75}" dt="2024-08-25T17:20:31.081" v="15308" actId="6264"/>
          <ac:spMkLst>
            <pc:docMk/>
            <pc:sldMk cId="758076580" sldId="1214"/>
            <ac:spMk id="24" creationId="{D5E6A05B-CF9F-8C64-E88B-DD00FE943E75}"/>
          </ac:spMkLst>
        </pc:spChg>
        <pc:picChg chg="mod">
          <ac:chgData name="Lukas Höper" userId="de687332-8d9c-4dd6-96d1-194812e21fbd" providerId="ADAL" clId="{605DEC24-3045-4A41-9764-59B891633D75}" dt="2024-08-25T17:21:00.514" v="15312" actId="1076"/>
          <ac:picMkLst>
            <pc:docMk/>
            <pc:sldMk cId="758076580" sldId="1214"/>
            <ac:picMk id="9" creationId="{7E4F9403-68A0-A79B-A96A-4BE45F5BC7E3}"/>
          </ac:picMkLst>
        </pc:picChg>
        <pc:picChg chg="mod">
          <ac:chgData name="Lukas Höper" userId="de687332-8d9c-4dd6-96d1-194812e21fbd" providerId="ADAL" clId="{605DEC24-3045-4A41-9764-59B891633D75}" dt="2024-08-25T17:21:00.514" v="15312" actId="1076"/>
          <ac:picMkLst>
            <pc:docMk/>
            <pc:sldMk cId="758076580" sldId="1214"/>
            <ac:picMk id="11" creationId="{2A15C831-9249-C5AA-7C7D-E9DE17D331AB}"/>
          </ac:picMkLst>
        </pc:picChg>
        <pc:picChg chg="mod">
          <ac:chgData name="Lukas Höper" userId="de687332-8d9c-4dd6-96d1-194812e21fbd" providerId="ADAL" clId="{605DEC24-3045-4A41-9764-59B891633D75}" dt="2024-08-25T17:21:00.514" v="15312" actId="1076"/>
          <ac:picMkLst>
            <pc:docMk/>
            <pc:sldMk cId="758076580" sldId="1214"/>
            <ac:picMk id="12" creationId="{92FA23FA-DA95-1358-960E-B0C3FFC3002B}"/>
          </ac:picMkLst>
        </pc:picChg>
      </pc:sldChg>
      <pc:sldChg chg="addSp delSp modSp del mod modAnim">
        <pc:chgData name="Lukas Höper" userId="de687332-8d9c-4dd6-96d1-194812e21fbd" providerId="ADAL" clId="{605DEC24-3045-4A41-9764-59B891633D75}" dt="2024-08-25T17:40:01.846" v="16778" actId="2696"/>
        <pc:sldMkLst>
          <pc:docMk/>
          <pc:sldMk cId="2580782503" sldId="1215"/>
        </pc:sldMkLst>
        <pc:spChg chg="del">
          <ac:chgData name="Lukas Höper" userId="de687332-8d9c-4dd6-96d1-194812e21fbd" providerId="ADAL" clId="{605DEC24-3045-4A41-9764-59B891633D75}" dt="2024-08-23T08:03:12.360" v="1819" actId="478"/>
          <ac:spMkLst>
            <pc:docMk/>
            <pc:sldMk cId="2580782503" sldId="1215"/>
            <ac:spMk id="2" creationId="{A635F221-F3B7-F2B8-3963-6DB7E0BB7A4E}"/>
          </ac:spMkLst>
        </pc:spChg>
        <pc:spChg chg="del">
          <ac:chgData name="Lukas Höper" userId="de687332-8d9c-4dd6-96d1-194812e21fbd" providerId="ADAL" clId="{605DEC24-3045-4A41-9764-59B891633D75}" dt="2024-08-25T17:32:06.256" v="16002" actId="478"/>
          <ac:spMkLst>
            <pc:docMk/>
            <pc:sldMk cId="2580782503" sldId="1215"/>
            <ac:spMk id="4" creationId="{66428165-D130-399E-B694-E627EF3A388B}"/>
          </ac:spMkLst>
        </pc:spChg>
        <pc:spChg chg="mod topLvl">
          <ac:chgData name="Lukas Höper" userId="de687332-8d9c-4dd6-96d1-194812e21fbd" providerId="ADAL" clId="{605DEC24-3045-4A41-9764-59B891633D75}" dt="2024-08-25T17:32:15.298" v="16004" actId="165"/>
          <ac:spMkLst>
            <pc:docMk/>
            <pc:sldMk cId="2580782503" sldId="1215"/>
            <ac:spMk id="7" creationId="{DE2409FB-AF44-9406-F183-D89830E69FDE}"/>
          </ac:spMkLst>
        </pc:spChg>
        <pc:spChg chg="mod topLvl">
          <ac:chgData name="Lukas Höper" userId="de687332-8d9c-4dd6-96d1-194812e21fbd" providerId="ADAL" clId="{605DEC24-3045-4A41-9764-59B891633D75}" dt="2024-08-25T17:32:20.083" v="16005" actId="404"/>
          <ac:spMkLst>
            <pc:docMk/>
            <pc:sldMk cId="2580782503" sldId="1215"/>
            <ac:spMk id="8" creationId="{DCA79243-2E02-B084-1539-9590A857D4FA}"/>
          </ac:spMkLst>
        </pc:spChg>
        <pc:spChg chg="mod topLvl">
          <ac:chgData name="Lukas Höper" userId="de687332-8d9c-4dd6-96d1-194812e21fbd" providerId="ADAL" clId="{605DEC24-3045-4A41-9764-59B891633D75}" dt="2024-08-25T17:32:20.083" v="16005" actId="404"/>
          <ac:spMkLst>
            <pc:docMk/>
            <pc:sldMk cId="2580782503" sldId="1215"/>
            <ac:spMk id="9" creationId="{6447FEFC-BA41-08B8-2CE0-78EBDF40A581}"/>
          </ac:spMkLst>
        </pc:spChg>
        <pc:spChg chg="mod topLvl">
          <ac:chgData name="Lukas Höper" userId="de687332-8d9c-4dd6-96d1-194812e21fbd" providerId="ADAL" clId="{605DEC24-3045-4A41-9764-59B891633D75}" dt="2024-08-25T17:32:20.083" v="16005" actId="404"/>
          <ac:spMkLst>
            <pc:docMk/>
            <pc:sldMk cId="2580782503" sldId="1215"/>
            <ac:spMk id="10" creationId="{6FB8F03F-A1FD-57F8-1A41-9387A60FAA72}"/>
          </ac:spMkLst>
        </pc:spChg>
        <pc:spChg chg="mod topLvl">
          <ac:chgData name="Lukas Höper" userId="de687332-8d9c-4dd6-96d1-194812e21fbd" providerId="ADAL" clId="{605DEC24-3045-4A41-9764-59B891633D75}" dt="2024-08-25T17:32:31.364" v="16007" actId="20577"/>
          <ac:spMkLst>
            <pc:docMk/>
            <pc:sldMk cId="2580782503" sldId="1215"/>
            <ac:spMk id="11" creationId="{0FC7F4FD-119A-11C3-5EB6-60B8AA6D9AAD}"/>
          </ac:spMkLst>
        </pc:spChg>
        <pc:spChg chg="mod topLvl">
          <ac:chgData name="Lukas Höper" userId="de687332-8d9c-4dd6-96d1-194812e21fbd" providerId="ADAL" clId="{605DEC24-3045-4A41-9764-59B891633D75}" dt="2024-08-25T17:32:15.298" v="16004" actId="165"/>
          <ac:spMkLst>
            <pc:docMk/>
            <pc:sldMk cId="2580782503" sldId="1215"/>
            <ac:spMk id="12" creationId="{AEA7CFAC-067E-89EF-820A-591110033D26}"/>
          </ac:spMkLst>
        </pc:spChg>
        <pc:spChg chg="mod topLvl">
          <ac:chgData name="Lukas Höper" userId="de687332-8d9c-4dd6-96d1-194812e21fbd" providerId="ADAL" clId="{605DEC24-3045-4A41-9764-59B891633D75}" dt="2024-08-25T17:32:15.298" v="16004" actId="165"/>
          <ac:spMkLst>
            <pc:docMk/>
            <pc:sldMk cId="2580782503" sldId="1215"/>
            <ac:spMk id="14" creationId="{7E743204-A910-320C-73D6-E18BBFAC5E1C}"/>
          </ac:spMkLst>
        </pc:spChg>
        <pc:spChg chg="mod topLvl">
          <ac:chgData name="Lukas Höper" userId="de687332-8d9c-4dd6-96d1-194812e21fbd" providerId="ADAL" clId="{605DEC24-3045-4A41-9764-59B891633D75}" dt="2024-08-25T17:32:15.298" v="16004" actId="165"/>
          <ac:spMkLst>
            <pc:docMk/>
            <pc:sldMk cId="2580782503" sldId="1215"/>
            <ac:spMk id="15" creationId="{487A38F3-4FA1-3952-E9D0-AE8E4522C2DA}"/>
          </ac:spMkLst>
        </pc:spChg>
        <pc:spChg chg="mod topLvl">
          <ac:chgData name="Lukas Höper" userId="de687332-8d9c-4dd6-96d1-194812e21fbd" providerId="ADAL" clId="{605DEC24-3045-4A41-9764-59B891633D75}" dt="2024-08-25T17:32:15.298" v="16004" actId="165"/>
          <ac:spMkLst>
            <pc:docMk/>
            <pc:sldMk cId="2580782503" sldId="1215"/>
            <ac:spMk id="16" creationId="{D2A4B648-182B-B1D0-CD07-1F3A3A1D21B2}"/>
          </ac:spMkLst>
        </pc:spChg>
        <pc:spChg chg="mod topLvl">
          <ac:chgData name="Lukas Höper" userId="de687332-8d9c-4dd6-96d1-194812e21fbd" providerId="ADAL" clId="{605DEC24-3045-4A41-9764-59B891633D75}" dt="2024-08-25T17:32:15.298" v="16004" actId="165"/>
          <ac:spMkLst>
            <pc:docMk/>
            <pc:sldMk cId="2580782503" sldId="1215"/>
            <ac:spMk id="17" creationId="{D9139CB4-5DAD-12D1-8741-68DF3137D33A}"/>
          </ac:spMkLst>
        </pc:spChg>
        <pc:spChg chg="mod topLvl">
          <ac:chgData name="Lukas Höper" userId="de687332-8d9c-4dd6-96d1-194812e21fbd" providerId="ADAL" clId="{605DEC24-3045-4A41-9764-59B891633D75}" dt="2024-08-25T17:32:15.298" v="16004" actId="165"/>
          <ac:spMkLst>
            <pc:docMk/>
            <pc:sldMk cId="2580782503" sldId="1215"/>
            <ac:spMk id="18" creationId="{557F204A-B076-7FC0-A943-787528ED0422}"/>
          </ac:spMkLst>
        </pc:spChg>
        <pc:spChg chg="mod topLvl">
          <ac:chgData name="Lukas Höper" userId="de687332-8d9c-4dd6-96d1-194812e21fbd" providerId="ADAL" clId="{605DEC24-3045-4A41-9764-59B891633D75}" dt="2024-08-25T17:32:15.298" v="16004" actId="165"/>
          <ac:spMkLst>
            <pc:docMk/>
            <pc:sldMk cId="2580782503" sldId="1215"/>
            <ac:spMk id="19" creationId="{1E61BD7C-7696-76BA-05D7-D67545F02C64}"/>
          </ac:spMkLst>
        </pc:spChg>
        <pc:spChg chg="mod topLvl">
          <ac:chgData name="Lukas Höper" userId="de687332-8d9c-4dd6-96d1-194812e21fbd" providerId="ADAL" clId="{605DEC24-3045-4A41-9764-59B891633D75}" dt="2024-08-25T17:32:20.083" v="16005" actId="404"/>
          <ac:spMkLst>
            <pc:docMk/>
            <pc:sldMk cId="2580782503" sldId="1215"/>
            <ac:spMk id="23" creationId="{C6821020-CED3-B40B-4129-81DA589EE7F0}"/>
          </ac:spMkLst>
        </pc:spChg>
        <pc:spChg chg="add del mod">
          <ac:chgData name="Lukas Höper" userId="de687332-8d9c-4dd6-96d1-194812e21fbd" providerId="ADAL" clId="{605DEC24-3045-4A41-9764-59B891633D75}" dt="2024-08-25T17:32:08.513" v="16003" actId="478"/>
          <ac:spMkLst>
            <pc:docMk/>
            <pc:sldMk cId="2580782503" sldId="1215"/>
            <ac:spMk id="24" creationId="{CA1EFBFF-7632-9B7F-430E-0921B11003FA}"/>
          </ac:spMkLst>
        </pc:spChg>
        <pc:grpChg chg="add del mod">
          <ac:chgData name="Lukas Höper" userId="de687332-8d9c-4dd6-96d1-194812e21fbd" providerId="ADAL" clId="{605DEC24-3045-4A41-9764-59B891633D75}" dt="2024-08-25T17:32:15.298" v="16004" actId="165"/>
          <ac:grpSpMkLst>
            <pc:docMk/>
            <pc:sldMk cId="2580782503" sldId="1215"/>
            <ac:grpSpMk id="13" creationId="{7416B3DD-C619-FBB1-DAAB-CBDC883C1313}"/>
          </ac:grpSpMkLst>
        </pc:grpChg>
        <pc:graphicFrameChg chg="mod topLvl modGraphic">
          <ac:chgData name="Lukas Höper" userId="de687332-8d9c-4dd6-96d1-194812e21fbd" providerId="ADAL" clId="{605DEC24-3045-4A41-9764-59B891633D75}" dt="2024-08-25T17:32:15.298" v="16004" actId="165"/>
          <ac:graphicFrameMkLst>
            <pc:docMk/>
            <pc:sldMk cId="2580782503" sldId="1215"/>
            <ac:graphicFrameMk id="6" creationId="{915A9E83-0DC7-3EEA-8F7D-3D5BC2EA1AFE}"/>
          </ac:graphicFrameMkLst>
        </pc:graphicFrameChg>
      </pc:sldChg>
      <pc:sldChg chg="delSp del mod">
        <pc:chgData name="Lukas Höper" userId="de687332-8d9c-4dd6-96d1-194812e21fbd" providerId="ADAL" clId="{605DEC24-3045-4A41-9764-59B891633D75}" dt="2024-08-25T17:41:05.944" v="16915" actId="2696"/>
        <pc:sldMkLst>
          <pc:docMk/>
          <pc:sldMk cId="2833836543" sldId="1216"/>
        </pc:sldMkLst>
        <pc:spChg chg="del">
          <ac:chgData name="Lukas Höper" userId="de687332-8d9c-4dd6-96d1-194812e21fbd" providerId="ADAL" clId="{605DEC24-3045-4A41-9764-59B891633D75}" dt="2024-08-23T08:03:13.470" v="1820" actId="478"/>
          <ac:spMkLst>
            <pc:docMk/>
            <pc:sldMk cId="2833836543" sldId="1216"/>
            <ac:spMk id="2" creationId="{39DDCB63-E03C-DEE7-EDFC-88C8837C6D35}"/>
          </ac:spMkLst>
        </pc:spChg>
      </pc:sldChg>
      <pc:sldChg chg="addSp delSp modSp del mod modClrScheme chgLayout">
        <pc:chgData name="Lukas Höper" userId="de687332-8d9c-4dd6-96d1-194812e21fbd" providerId="ADAL" clId="{605DEC24-3045-4A41-9764-59B891633D75}" dt="2024-08-25T17:59:07.249" v="18637" actId="2696"/>
        <pc:sldMkLst>
          <pc:docMk/>
          <pc:sldMk cId="3161780197" sldId="1217"/>
        </pc:sldMkLst>
        <pc:spChg chg="del">
          <ac:chgData name="Lukas Höper" userId="de687332-8d9c-4dd6-96d1-194812e21fbd" providerId="ADAL" clId="{605DEC24-3045-4A41-9764-59B891633D75}" dt="2024-08-23T08:03:18.281" v="1824" actId="478"/>
          <ac:spMkLst>
            <pc:docMk/>
            <pc:sldMk cId="3161780197" sldId="1217"/>
            <ac:spMk id="2" creationId="{571FC23E-73B4-4C2F-AF42-A8ACBE373CA0}"/>
          </ac:spMkLst>
        </pc:spChg>
        <pc:spChg chg="mod ord">
          <ac:chgData name="Lukas Höper" userId="de687332-8d9c-4dd6-96d1-194812e21fbd" providerId="ADAL" clId="{605DEC24-3045-4A41-9764-59B891633D75}" dt="2024-08-25T17:58:25.389" v="18626" actId="700"/>
          <ac:spMkLst>
            <pc:docMk/>
            <pc:sldMk cId="3161780197" sldId="1217"/>
            <ac:spMk id="3" creationId="{D1B102E4-638E-092E-0CFC-783FC594E805}"/>
          </ac:spMkLst>
        </pc:spChg>
        <pc:spChg chg="add del mod">
          <ac:chgData name="Lukas Höper" userId="de687332-8d9c-4dd6-96d1-194812e21fbd" providerId="ADAL" clId="{605DEC24-3045-4A41-9764-59B891633D75}" dt="2024-08-25T17:58:21.252" v="18625" actId="6264"/>
          <ac:spMkLst>
            <pc:docMk/>
            <pc:sldMk cId="3161780197" sldId="1217"/>
            <ac:spMk id="4" creationId="{DCEABFE2-FB26-B431-6F67-7066C3326EF4}"/>
          </ac:spMkLst>
        </pc:spChg>
        <pc:spChg chg="add del mod">
          <ac:chgData name="Lukas Höper" userId="de687332-8d9c-4dd6-96d1-194812e21fbd" providerId="ADAL" clId="{605DEC24-3045-4A41-9764-59B891633D75}" dt="2024-08-25T17:58:21.252" v="18625" actId="6264"/>
          <ac:spMkLst>
            <pc:docMk/>
            <pc:sldMk cId="3161780197" sldId="1217"/>
            <ac:spMk id="5" creationId="{604A960B-A350-3EB9-8165-4467C6B3BAE0}"/>
          </ac:spMkLst>
        </pc:spChg>
        <pc:spChg chg="add del mod ord">
          <ac:chgData name="Lukas Höper" userId="de687332-8d9c-4dd6-96d1-194812e21fbd" providerId="ADAL" clId="{605DEC24-3045-4A41-9764-59B891633D75}" dt="2024-08-25T17:58:25.389" v="18626" actId="700"/>
          <ac:spMkLst>
            <pc:docMk/>
            <pc:sldMk cId="3161780197" sldId="1217"/>
            <ac:spMk id="6" creationId="{90A800C0-BC7E-9FD0-C57C-17F2C58F343E}"/>
          </ac:spMkLst>
        </pc:spChg>
        <pc:spChg chg="mod ord">
          <ac:chgData name="Lukas Höper" userId="de687332-8d9c-4dd6-96d1-194812e21fbd" providerId="ADAL" clId="{605DEC24-3045-4A41-9764-59B891633D75}" dt="2024-08-25T17:58:25.700" v="18627" actId="27636"/>
          <ac:spMkLst>
            <pc:docMk/>
            <pc:sldMk cId="3161780197" sldId="1217"/>
            <ac:spMk id="7" creationId="{3DBEC8C8-B7DB-26E4-13AB-458DDA318C1C}"/>
          </ac:spMkLst>
        </pc:spChg>
        <pc:spChg chg="add del mod ord">
          <ac:chgData name="Lukas Höper" userId="de687332-8d9c-4dd6-96d1-194812e21fbd" providerId="ADAL" clId="{605DEC24-3045-4A41-9764-59B891633D75}" dt="2024-08-25T17:58:25.389" v="18626" actId="700"/>
          <ac:spMkLst>
            <pc:docMk/>
            <pc:sldMk cId="3161780197" sldId="1217"/>
            <ac:spMk id="9" creationId="{4953E7EC-D6EE-2C38-F0C2-DC369A41CB73}"/>
          </ac:spMkLst>
        </pc:spChg>
        <pc:spChg chg="add del mod ord">
          <ac:chgData name="Lukas Höper" userId="de687332-8d9c-4dd6-96d1-194812e21fbd" providerId="ADAL" clId="{605DEC24-3045-4A41-9764-59B891633D75}" dt="2024-08-25T17:58:25.389" v="18626" actId="700"/>
          <ac:spMkLst>
            <pc:docMk/>
            <pc:sldMk cId="3161780197" sldId="1217"/>
            <ac:spMk id="10" creationId="{4F98AF16-C432-2646-7BF8-E3D768C705EA}"/>
          </ac:spMkLst>
        </pc:spChg>
        <pc:spChg chg="add del mod ord">
          <ac:chgData name="Lukas Höper" userId="de687332-8d9c-4dd6-96d1-194812e21fbd" providerId="ADAL" clId="{605DEC24-3045-4A41-9764-59B891633D75}" dt="2024-08-25T17:58:29.076" v="18628" actId="478"/>
          <ac:spMkLst>
            <pc:docMk/>
            <pc:sldMk cId="3161780197" sldId="1217"/>
            <ac:spMk id="12" creationId="{38231BC4-B1AC-DC1B-3912-1544A58AC2F2}"/>
          </ac:spMkLst>
        </pc:spChg>
      </pc:sldChg>
      <pc:sldChg chg="del">
        <pc:chgData name="Lukas Höper" userId="de687332-8d9c-4dd6-96d1-194812e21fbd" providerId="ADAL" clId="{605DEC24-3045-4A41-9764-59B891633D75}" dt="2024-08-22T12:46:03.134" v="113" actId="2696"/>
        <pc:sldMkLst>
          <pc:docMk/>
          <pc:sldMk cId="1649716348" sldId="1218"/>
        </pc:sldMkLst>
      </pc:sldChg>
      <pc:sldChg chg="del">
        <pc:chgData name="Lukas Höper" userId="de687332-8d9c-4dd6-96d1-194812e21fbd" providerId="ADAL" clId="{605DEC24-3045-4A41-9764-59B891633D75}" dt="2024-08-22T12:45:48.848" v="109" actId="2696"/>
        <pc:sldMkLst>
          <pc:docMk/>
          <pc:sldMk cId="1386147852" sldId="1219"/>
        </pc:sldMkLst>
      </pc:sldChg>
      <pc:sldChg chg="del">
        <pc:chgData name="Lukas Höper" userId="de687332-8d9c-4dd6-96d1-194812e21fbd" providerId="ADAL" clId="{605DEC24-3045-4A41-9764-59B891633D75}" dt="2024-08-22T12:45:57.075" v="111" actId="2696"/>
        <pc:sldMkLst>
          <pc:docMk/>
          <pc:sldMk cId="2709647563" sldId="1220"/>
        </pc:sldMkLst>
      </pc:sldChg>
      <pc:sldChg chg="del">
        <pc:chgData name="Lukas Höper" userId="de687332-8d9c-4dd6-96d1-194812e21fbd" providerId="ADAL" clId="{605DEC24-3045-4A41-9764-59B891633D75}" dt="2024-08-22T12:46:09.743" v="115" actId="2696"/>
        <pc:sldMkLst>
          <pc:docMk/>
          <pc:sldMk cId="3609755570" sldId="1221"/>
        </pc:sldMkLst>
      </pc:sldChg>
      <pc:sldChg chg="delSp del mod">
        <pc:chgData name="Lukas Höper" userId="de687332-8d9c-4dd6-96d1-194812e21fbd" providerId="ADAL" clId="{605DEC24-3045-4A41-9764-59B891633D75}" dt="2024-08-25T16:18:48.881" v="14409" actId="2696"/>
        <pc:sldMkLst>
          <pc:docMk/>
          <pc:sldMk cId="2181210278" sldId="1223"/>
        </pc:sldMkLst>
        <pc:spChg chg="del">
          <ac:chgData name="Lukas Höper" userId="de687332-8d9c-4dd6-96d1-194812e21fbd" providerId="ADAL" clId="{605DEC24-3045-4A41-9764-59B891633D75}" dt="2024-08-23T08:02:56.120" v="1811" actId="478"/>
          <ac:spMkLst>
            <pc:docMk/>
            <pc:sldMk cId="2181210278" sldId="1223"/>
            <ac:spMk id="2" creationId="{571FC23E-73B4-4C2F-AF42-A8ACBE373CA0}"/>
          </ac:spMkLst>
        </pc:spChg>
      </pc:sldChg>
      <pc:sldChg chg="del">
        <pc:chgData name="Lukas Höper" userId="de687332-8d9c-4dd6-96d1-194812e21fbd" providerId="ADAL" clId="{605DEC24-3045-4A41-9764-59B891633D75}" dt="2024-08-25T16:18:48.866" v="14406" actId="2696"/>
        <pc:sldMkLst>
          <pc:docMk/>
          <pc:sldMk cId="858087352" sldId="1224"/>
        </pc:sldMkLst>
      </pc:sldChg>
      <pc:sldChg chg="delSp del mod">
        <pc:chgData name="Lukas Höper" userId="de687332-8d9c-4dd6-96d1-194812e21fbd" providerId="ADAL" clId="{605DEC24-3045-4A41-9764-59B891633D75}" dt="2024-08-25T16:18:48.870" v="14407" actId="2696"/>
        <pc:sldMkLst>
          <pc:docMk/>
          <pc:sldMk cId="526257195" sldId="1225"/>
        </pc:sldMkLst>
        <pc:spChg chg="del">
          <ac:chgData name="Lukas Höper" userId="de687332-8d9c-4dd6-96d1-194812e21fbd" providerId="ADAL" clId="{605DEC24-3045-4A41-9764-59B891633D75}" dt="2024-08-23T08:02:47.571" v="1810" actId="478"/>
          <ac:spMkLst>
            <pc:docMk/>
            <pc:sldMk cId="526257195" sldId="1225"/>
            <ac:spMk id="2" creationId="{571FC23E-73B4-4C2F-AF42-A8ACBE373CA0}"/>
          </ac:spMkLst>
        </pc:spChg>
      </pc:sldChg>
      <pc:sldChg chg="delSp mod">
        <pc:chgData name="Lukas Höper" userId="de687332-8d9c-4dd6-96d1-194812e21fbd" providerId="ADAL" clId="{605DEC24-3045-4A41-9764-59B891633D75}" dt="2024-08-23T08:01:52.010" v="1776" actId="478"/>
        <pc:sldMkLst>
          <pc:docMk/>
          <pc:sldMk cId="1256404410" sldId="1232"/>
        </pc:sldMkLst>
        <pc:spChg chg="del">
          <ac:chgData name="Lukas Höper" userId="de687332-8d9c-4dd6-96d1-194812e21fbd" providerId="ADAL" clId="{605DEC24-3045-4A41-9764-59B891633D75}" dt="2024-08-23T08:01:52.010" v="1776" actId="478"/>
          <ac:spMkLst>
            <pc:docMk/>
            <pc:sldMk cId="1256404410" sldId="1232"/>
            <ac:spMk id="6" creationId="{293F7703-3707-4164-B4F6-5B5880CC8869}"/>
          </ac:spMkLst>
        </pc:spChg>
      </pc:sldChg>
      <pc:sldChg chg="delSp modSp mod">
        <pc:chgData name="Lukas Höper" userId="de687332-8d9c-4dd6-96d1-194812e21fbd" providerId="ADAL" clId="{605DEC24-3045-4A41-9764-59B891633D75}" dt="2024-08-25T08:23:43.450" v="2541" actId="20577"/>
        <pc:sldMkLst>
          <pc:docMk/>
          <pc:sldMk cId="4162270528" sldId="1234"/>
        </pc:sldMkLst>
        <pc:spChg chg="mod">
          <ac:chgData name="Lukas Höper" userId="de687332-8d9c-4dd6-96d1-194812e21fbd" providerId="ADAL" clId="{605DEC24-3045-4A41-9764-59B891633D75}" dt="2024-08-25T08:23:43.450" v="2541" actId="20577"/>
          <ac:spMkLst>
            <pc:docMk/>
            <pc:sldMk cId="4162270528" sldId="1234"/>
            <ac:spMk id="3" creationId="{4095D309-B0A3-054E-BCE3-F34EEEB35D7F}"/>
          </ac:spMkLst>
        </pc:spChg>
        <pc:spChg chg="del">
          <ac:chgData name="Lukas Höper" userId="de687332-8d9c-4dd6-96d1-194812e21fbd" providerId="ADAL" clId="{605DEC24-3045-4A41-9764-59B891633D75}" dt="2024-08-23T08:01:50.841" v="1775" actId="478"/>
          <ac:spMkLst>
            <pc:docMk/>
            <pc:sldMk cId="4162270528" sldId="1234"/>
            <ac:spMk id="4" creationId="{010BE0FF-44EA-2E4F-9E26-FE0A937037FF}"/>
          </ac:spMkLst>
        </pc:spChg>
      </pc:sldChg>
      <pc:sldChg chg="delSp del mod">
        <pc:chgData name="Lukas Höper" userId="de687332-8d9c-4dd6-96d1-194812e21fbd" providerId="ADAL" clId="{605DEC24-3045-4A41-9764-59B891633D75}" dt="2024-08-25T14:15:41.824" v="11212" actId="2696"/>
        <pc:sldMkLst>
          <pc:docMk/>
          <pc:sldMk cId="2322545055" sldId="1235"/>
        </pc:sldMkLst>
        <pc:spChg chg="del">
          <ac:chgData name="Lukas Höper" userId="de687332-8d9c-4dd6-96d1-194812e21fbd" providerId="ADAL" clId="{605DEC24-3045-4A41-9764-59B891633D75}" dt="2024-08-23T08:02:42.785" v="1806" actId="478"/>
          <ac:spMkLst>
            <pc:docMk/>
            <pc:sldMk cId="2322545055" sldId="1235"/>
            <ac:spMk id="4" creationId="{9976AAF3-FF0E-8838-42AC-35EED152606F}"/>
          </ac:spMkLst>
        </pc:spChg>
      </pc:sldChg>
      <pc:sldChg chg="del">
        <pc:chgData name="Lukas Höper" userId="de687332-8d9c-4dd6-96d1-194812e21fbd" providerId="ADAL" clId="{605DEC24-3045-4A41-9764-59B891633D75}" dt="2024-08-23T06:25:43.668" v="829" actId="2696"/>
        <pc:sldMkLst>
          <pc:docMk/>
          <pc:sldMk cId="3358453314" sldId="1236"/>
        </pc:sldMkLst>
      </pc:sldChg>
      <pc:sldChg chg="addSp delSp modSp mod ord modShow">
        <pc:chgData name="Lukas Höper" userId="de687332-8d9c-4dd6-96d1-194812e21fbd" providerId="ADAL" clId="{605DEC24-3045-4A41-9764-59B891633D75}" dt="2024-08-25T15:08:36.429" v="14405" actId="1076"/>
        <pc:sldMkLst>
          <pc:docMk/>
          <pc:sldMk cId="4132163810" sldId="1237"/>
        </pc:sldMkLst>
        <pc:spChg chg="del">
          <ac:chgData name="Lukas Höper" userId="de687332-8d9c-4dd6-96d1-194812e21fbd" providerId="ADAL" clId="{605DEC24-3045-4A41-9764-59B891633D75}" dt="2024-08-23T08:02:45.139" v="1808" actId="478"/>
          <ac:spMkLst>
            <pc:docMk/>
            <pc:sldMk cId="4132163810" sldId="1237"/>
            <ac:spMk id="2" creationId="{1C116E89-DBF9-600A-BECA-D14468806BD3}"/>
          </ac:spMkLst>
        </pc:spChg>
        <pc:spChg chg="del">
          <ac:chgData name="Lukas Höper" userId="de687332-8d9c-4dd6-96d1-194812e21fbd" providerId="ADAL" clId="{605DEC24-3045-4A41-9764-59B891633D75}" dt="2024-08-25T15:01:06.942" v="14289" actId="478"/>
          <ac:spMkLst>
            <pc:docMk/>
            <pc:sldMk cId="4132163810" sldId="1237"/>
            <ac:spMk id="3" creationId="{02215DCA-073A-3DE7-C260-5AD7AC810FEF}"/>
          </ac:spMkLst>
        </pc:spChg>
        <pc:spChg chg="mod">
          <ac:chgData name="Lukas Höper" userId="de687332-8d9c-4dd6-96d1-194812e21fbd" providerId="ADAL" clId="{605DEC24-3045-4A41-9764-59B891633D75}" dt="2024-08-25T15:05:22.708" v="14392" actId="20577"/>
          <ac:spMkLst>
            <pc:docMk/>
            <pc:sldMk cId="4132163810" sldId="1237"/>
            <ac:spMk id="5" creationId="{7ABE2DFC-F999-DF12-3511-D58C28C06F88}"/>
          </ac:spMkLst>
        </pc:spChg>
        <pc:spChg chg="mod">
          <ac:chgData name="Lukas Höper" userId="de687332-8d9c-4dd6-96d1-194812e21fbd" providerId="ADAL" clId="{605DEC24-3045-4A41-9764-59B891633D75}" dt="2024-08-25T15:07:08.947" v="14395" actId="1076"/>
          <ac:spMkLst>
            <pc:docMk/>
            <pc:sldMk cId="4132163810" sldId="1237"/>
            <ac:spMk id="9" creationId="{A25F3490-26FF-B1FD-AF57-5DCB808C8A2A}"/>
          </ac:spMkLst>
        </pc:spChg>
        <pc:spChg chg="add del">
          <ac:chgData name="Lukas Höper" userId="de687332-8d9c-4dd6-96d1-194812e21fbd" providerId="ADAL" clId="{605DEC24-3045-4A41-9764-59B891633D75}" dt="2024-08-25T15:07:12.586" v="14397" actId="478"/>
          <ac:spMkLst>
            <pc:docMk/>
            <pc:sldMk cId="4132163810" sldId="1237"/>
            <ac:spMk id="10" creationId="{A1BA798D-1430-BCA8-5D78-058810B44073}"/>
          </ac:spMkLst>
        </pc:spChg>
        <pc:spChg chg="add mod">
          <ac:chgData name="Lukas Höper" userId="de687332-8d9c-4dd6-96d1-194812e21fbd" providerId="ADAL" clId="{605DEC24-3045-4A41-9764-59B891633D75}" dt="2024-08-25T15:08:36.429" v="14405" actId="1076"/>
          <ac:spMkLst>
            <pc:docMk/>
            <pc:sldMk cId="4132163810" sldId="1237"/>
            <ac:spMk id="11" creationId="{9BE56292-3A35-849D-1151-6D7B3F2FEBDC}"/>
          </ac:spMkLst>
        </pc:spChg>
        <pc:spChg chg="mod">
          <ac:chgData name="Lukas Höper" userId="de687332-8d9c-4dd6-96d1-194812e21fbd" providerId="ADAL" clId="{605DEC24-3045-4A41-9764-59B891633D75}" dt="2024-08-25T15:07:08.947" v="14395" actId="1076"/>
          <ac:spMkLst>
            <pc:docMk/>
            <pc:sldMk cId="4132163810" sldId="1237"/>
            <ac:spMk id="14" creationId="{0AB69D8C-5A89-DCAB-5B5D-F8106872DCF3}"/>
          </ac:spMkLst>
        </pc:spChg>
        <pc:spChg chg="mod">
          <ac:chgData name="Lukas Höper" userId="de687332-8d9c-4dd6-96d1-194812e21fbd" providerId="ADAL" clId="{605DEC24-3045-4A41-9764-59B891633D75}" dt="2024-08-25T15:07:08.947" v="14395" actId="1076"/>
          <ac:spMkLst>
            <pc:docMk/>
            <pc:sldMk cId="4132163810" sldId="1237"/>
            <ac:spMk id="15" creationId="{2BA1CE45-DA6A-19F2-ADBA-219406694FF7}"/>
          </ac:spMkLst>
        </pc:spChg>
        <pc:spChg chg="mod">
          <ac:chgData name="Lukas Höper" userId="de687332-8d9c-4dd6-96d1-194812e21fbd" providerId="ADAL" clId="{605DEC24-3045-4A41-9764-59B891633D75}" dt="2024-08-25T15:07:08.947" v="14395" actId="1076"/>
          <ac:spMkLst>
            <pc:docMk/>
            <pc:sldMk cId="4132163810" sldId="1237"/>
            <ac:spMk id="16" creationId="{16EA8B5B-25AC-DFE0-3D94-F1A0E48B4A20}"/>
          </ac:spMkLst>
        </pc:spChg>
        <pc:spChg chg="mod">
          <ac:chgData name="Lukas Höper" userId="de687332-8d9c-4dd6-96d1-194812e21fbd" providerId="ADAL" clId="{605DEC24-3045-4A41-9764-59B891633D75}" dt="2024-08-25T15:07:08.947" v="14395" actId="1076"/>
          <ac:spMkLst>
            <pc:docMk/>
            <pc:sldMk cId="4132163810" sldId="1237"/>
            <ac:spMk id="18" creationId="{77EF463D-F633-BA76-82A0-C3F85DBCBD1B}"/>
          </ac:spMkLst>
        </pc:spChg>
        <pc:spChg chg="mod">
          <ac:chgData name="Lukas Höper" userId="de687332-8d9c-4dd6-96d1-194812e21fbd" providerId="ADAL" clId="{605DEC24-3045-4A41-9764-59B891633D75}" dt="2024-08-25T15:07:08.947" v="14395" actId="1076"/>
          <ac:spMkLst>
            <pc:docMk/>
            <pc:sldMk cId="4132163810" sldId="1237"/>
            <ac:spMk id="19" creationId="{76CD188A-7272-BE9E-7243-34442908467C}"/>
          </ac:spMkLst>
        </pc:spChg>
        <pc:spChg chg="del">
          <ac:chgData name="Lukas Höper" userId="de687332-8d9c-4dd6-96d1-194812e21fbd" providerId="ADAL" clId="{605DEC24-3045-4A41-9764-59B891633D75}" dt="2024-08-25T15:01:14.784" v="14291" actId="478"/>
          <ac:spMkLst>
            <pc:docMk/>
            <pc:sldMk cId="4132163810" sldId="1237"/>
            <ac:spMk id="21" creationId="{E31164AE-923D-8812-EA47-D870C42FA097}"/>
          </ac:spMkLst>
        </pc:spChg>
        <pc:graphicFrameChg chg="add mod modGraphic">
          <ac:chgData name="Lukas Höper" userId="de687332-8d9c-4dd6-96d1-194812e21fbd" providerId="ADAL" clId="{605DEC24-3045-4A41-9764-59B891633D75}" dt="2024-08-25T15:07:08.947" v="14395" actId="1076"/>
          <ac:graphicFrameMkLst>
            <pc:docMk/>
            <pc:sldMk cId="4132163810" sldId="1237"/>
            <ac:graphicFrameMk id="6" creationId="{9CCFF4C6-0108-E7C3-F15C-84303AD04A31}"/>
          </ac:graphicFrameMkLst>
        </pc:graphicFrameChg>
        <pc:graphicFrameChg chg="del">
          <ac:chgData name="Lukas Höper" userId="de687332-8d9c-4dd6-96d1-194812e21fbd" providerId="ADAL" clId="{605DEC24-3045-4A41-9764-59B891633D75}" dt="2024-08-23T06:25:53.037" v="830" actId="478"/>
          <ac:graphicFrameMkLst>
            <pc:docMk/>
            <pc:sldMk cId="4132163810" sldId="1237"/>
            <ac:graphicFrameMk id="7" creationId="{F4AD2F91-36FD-C78B-60E5-F1255ADF7A50}"/>
          </ac:graphicFrameMkLst>
        </pc:graphicFrameChg>
      </pc:sldChg>
      <pc:sldChg chg="modSp mod">
        <pc:chgData name="Lukas Höper" userId="de687332-8d9c-4dd6-96d1-194812e21fbd" providerId="ADAL" clId="{605DEC24-3045-4A41-9764-59B891633D75}" dt="2024-08-23T06:28:40.240" v="958" actId="20577"/>
        <pc:sldMkLst>
          <pc:docMk/>
          <pc:sldMk cId="4143788516" sldId="1239"/>
        </pc:sldMkLst>
        <pc:spChg chg="mod">
          <ac:chgData name="Lukas Höper" userId="de687332-8d9c-4dd6-96d1-194812e21fbd" providerId="ADAL" clId="{605DEC24-3045-4A41-9764-59B891633D75}" dt="2024-08-23T06:28:40.240" v="958" actId="20577"/>
          <ac:spMkLst>
            <pc:docMk/>
            <pc:sldMk cId="4143788516" sldId="1239"/>
            <ac:spMk id="5" creationId="{F5953853-428E-28D6-BB93-AF98CAC889C5}"/>
          </ac:spMkLst>
        </pc:spChg>
      </pc:sldChg>
      <pc:sldChg chg="delSp del mod">
        <pc:chgData name="Lukas Höper" userId="de687332-8d9c-4dd6-96d1-194812e21fbd" providerId="ADAL" clId="{605DEC24-3045-4A41-9764-59B891633D75}" dt="2024-08-25T14:15:39.814" v="11211" actId="2696"/>
        <pc:sldMkLst>
          <pc:docMk/>
          <pc:sldMk cId="4124292623" sldId="1242"/>
        </pc:sldMkLst>
        <pc:spChg chg="del">
          <ac:chgData name="Lukas Höper" userId="de687332-8d9c-4dd6-96d1-194812e21fbd" providerId="ADAL" clId="{605DEC24-3045-4A41-9764-59B891633D75}" dt="2024-08-23T08:02:41.573" v="1805" actId="478"/>
          <ac:spMkLst>
            <pc:docMk/>
            <pc:sldMk cId="4124292623" sldId="1242"/>
            <ac:spMk id="4" creationId="{15DB06BD-C128-C057-79FD-46887864746B}"/>
          </ac:spMkLst>
        </pc:spChg>
      </pc:sldChg>
      <pc:sldChg chg="del">
        <pc:chgData name="Lukas Höper" userId="de687332-8d9c-4dd6-96d1-194812e21fbd" providerId="ADAL" clId="{605DEC24-3045-4A41-9764-59B891633D75}" dt="2024-08-23T06:42:21.443" v="1558" actId="2696"/>
        <pc:sldMkLst>
          <pc:docMk/>
          <pc:sldMk cId="963111572" sldId="1255"/>
        </pc:sldMkLst>
      </pc:sldChg>
      <pc:sldChg chg="addSp delSp modSp mod modAnim">
        <pc:chgData name="Lukas Höper" userId="de687332-8d9c-4dd6-96d1-194812e21fbd" providerId="ADAL" clId="{605DEC24-3045-4A41-9764-59B891633D75}" dt="2024-08-25T12:21:40.928" v="6266" actId="108"/>
        <pc:sldMkLst>
          <pc:docMk/>
          <pc:sldMk cId="3919705482" sldId="1256"/>
        </pc:sldMkLst>
        <pc:spChg chg="del">
          <ac:chgData name="Lukas Höper" userId="de687332-8d9c-4dd6-96d1-194812e21fbd" providerId="ADAL" clId="{605DEC24-3045-4A41-9764-59B891633D75}" dt="2024-08-23T08:02:14.694" v="1789" actId="478"/>
          <ac:spMkLst>
            <pc:docMk/>
            <pc:sldMk cId="3919705482" sldId="1256"/>
            <ac:spMk id="2" creationId="{7C8FA890-C7F6-3A20-8F11-C3D36CE32709}"/>
          </ac:spMkLst>
        </pc:spChg>
        <pc:spChg chg="add mod">
          <ac:chgData name="Lukas Höper" userId="de687332-8d9c-4dd6-96d1-194812e21fbd" providerId="ADAL" clId="{605DEC24-3045-4A41-9764-59B891633D75}" dt="2024-08-25T11:16:45.646" v="5375" actId="1076"/>
          <ac:spMkLst>
            <pc:docMk/>
            <pc:sldMk cId="3919705482" sldId="1256"/>
            <ac:spMk id="3" creationId="{E1718AAA-AA24-4AF7-052D-86E79E38DFDB}"/>
          </ac:spMkLst>
        </pc:spChg>
        <pc:spChg chg="mod">
          <ac:chgData name="Lukas Höper" userId="de687332-8d9c-4dd6-96d1-194812e21fbd" providerId="ADAL" clId="{605DEC24-3045-4A41-9764-59B891633D75}" dt="2024-08-25T11:13:34.957" v="5277" actId="14100"/>
          <ac:spMkLst>
            <pc:docMk/>
            <pc:sldMk cId="3919705482" sldId="1256"/>
            <ac:spMk id="4" creationId="{2F367ACA-0F6F-7815-D07A-CC16CAE34091}"/>
          </ac:spMkLst>
        </pc:spChg>
        <pc:spChg chg="mod">
          <ac:chgData name="Lukas Höper" userId="de687332-8d9c-4dd6-96d1-194812e21fbd" providerId="ADAL" clId="{605DEC24-3045-4A41-9764-59B891633D75}" dt="2024-08-25T11:12:21.315" v="5087" actId="20577"/>
          <ac:spMkLst>
            <pc:docMk/>
            <pc:sldMk cId="3919705482" sldId="1256"/>
            <ac:spMk id="5" creationId="{0464C724-15CD-7D83-9BB6-3783800808E9}"/>
          </ac:spMkLst>
        </pc:spChg>
        <pc:spChg chg="add del mod">
          <ac:chgData name="Lukas Höper" userId="de687332-8d9c-4dd6-96d1-194812e21fbd" providerId="ADAL" clId="{605DEC24-3045-4A41-9764-59B891633D75}" dt="2024-08-25T11:14:57.372" v="5358" actId="478"/>
          <ac:spMkLst>
            <pc:docMk/>
            <pc:sldMk cId="3919705482" sldId="1256"/>
            <ac:spMk id="6" creationId="{D1F1D95E-3E82-A992-9B38-1B8E18B4B6F2}"/>
          </ac:spMkLst>
        </pc:spChg>
        <pc:spChg chg="mod">
          <ac:chgData name="Lukas Höper" userId="de687332-8d9c-4dd6-96d1-194812e21fbd" providerId="ADAL" clId="{605DEC24-3045-4A41-9764-59B891633D75}" dt="2024-08-25T12:21:40.928" v="6266" actId="108"/>
          <ac:spMkLst>
            <pc:docMk/>
            <pc:sldMk cId="3919705482" sldId="1256"/>
            <ac:spMk id="8" creationId="{23FA095C-706D-E096-C1AC-2F59A075016B}"/>
          </ac:spMkLst>
        </pc:spChg>
        <pc:spChg chg="mod">
          <ac:chgData name="Lukas Höper" userId="de687332-8d9c-4dd6-96d1-194812e21fbd" providerId="ADAL" clId="{605DEC24-3045-4A41-9764-59B891633D75}" dt="2024-08-25T11:14:31.800" v="5331" actId="1038"/>
          <ac:spMkLst>
            <pc:docMk/>
            <pc:sldMk cId="3919705482" sldId="1256"/>
            <ac:spMk id="9" creationId="{1C15ED0C-4E3E-2F74-4214-82C9699D9E2A}"/>
          </ac:spMkLst>
        </pc:spChg>
        <pc:spChg chg="mod">
          <ac:chgData name="Lukas Höper" userId="de687332-8d9c-4dd6-96d1-194812e21fbd" providerId="ADAL" clId="{605DEC24-3045-4A41-9764-59B891633D75}" dt="2024-08-25T11:14:31.800" v="5331" actId="1038"/>
          <ac:spMkLst>
            <pc:docMk/>
            <pc:sldMk cId="3919705482" sldId="1256"/>
            <ac:spMk id="10" creationId="{9662F2E4-A42E-3D2B-083A-64395FF4E86A}"/>
          </ac:spMkLst>
        </pc:spChg>
        <pc:spChg chg="mod">
          <ac:chgData name="Lukas Höper" userId="de687332-8d9c-4dd6-96d1-194812e21fbd" providerId="ADAL" clId="{605DEC24-3045-4A41-9764-59B891633D75}" dt="2024-08-25T11:14:31.800" v="5331" actId="1038"/>
          <ac:spMkLst>
            <pc:docMk/>
            <pc:sldMk cId="3919705482" sldId="1256"/>
            <ac:spMk id="11" creationId="{4568D1DD-1142-D01D-41A2-12ED2B10B696}"/>
          </ac:spMkLst>
        </pc:spChg>
        <pc:spChg chg="mod">
          <ac:chgData name="Lukas Höper" userId="de687332-8d9c-4dd6-96d1-194812e21fbd" providerId="ADAL" clId="{605DEC24-3045-4A41-9764-59B891633D75}" dt="2024-08-25T11:14:31.800" v="5331" actId="1038"/>
          <ac:spMkLst>
            <pc:docMk/>
            <pc:sldMk cId="3919705482" sldId="1256"/>
            <ac:spMk id="12" creationId="{AA40E2E7-F2DE-B22C-6E21-A4C02A5E328D}"/>
          </ac:spMkLst>
        </pc:spChg>
        <pc:spChg chg="add mod">
          <ac:chgData name="Lukas Höper" userId="de687332-8d9c-4dd6-96d1-194812e21fbd" providerId="ADAL" clId="{605DEC24-3045-4A41-9764-59B891633D75}" dt="2024-08-25T12:19:00.813" v="6258" actId="207"/>
          <ac:spMkLst>
            <pc:docMk/>
            <pc:sldMk cId="3919705482" sldId="1256"/>
            <ac:spMk id="13" creationId="{C3C800D8-A294-DA7F-698A-E5F01755691D}"/>
          </ac:spMkLst>
        </pc:spChg>
        <pc:spChg chg="mod">
          <ac:chgData name="Lukas Höper" userId="de687332-8d9c-4dd6-96d1-194812e21fbd" providerId="ADAL" clId="{605DEC24-3045-4A41-9764-59B891633D75}" dt="2024-08-25T11:16:45.646" v="5375" actId="1076"/>
          <ac:spMkLst>
            <pc:docMk/>
            <pc:sldMk cId="3919705482" sldId="1256"/>
            <ac:spMk id="20" creationId="{273A7CF0-8651-A6B2-B719-64DC1A4388C9}"/>
          </ac:spMkLst>
        </pc:spChg>
        <pc:spChg chg="mod">
          <ac:chgData name="Lukas Höper" userId="de687332-8d9c-4dd6-96d1-194812e21fbd" providerId="ADAL" clId="{605DEC24-3045-4A41-9764-59B891633D75}" dt="2024-08-25T11:16:45.646" v="5375" actId="1076"/>
          <ac:spMkLst>
            <pc:docMk/>
            <pc:sldMk cId="3919705482" sldId="1256"/>
            <ac:spMk id="22" creationId="{26486115-F92B-7385-2A58-0B20918DEF30}"/>
          </ac:spMkLst>
        </pc:spChg>
        <pc:spChg chg="mod">
          <ac:chgData name="Lukas Höper" userId="de687332-8d9c-4dd6-96d1-194812e21fbd" providerId="ADAL" clId="{605DEC24-3045-4A41-9764-59B891633D75}" dt="2024-08-25T11:16:45.646" v="5375" actId="1076"/>
          <ac:spMkLst>
            <pc:docMk/>
            <pc:sldMk cId="3919705482" sldId="1256"/>
            <ac:spMk id="23" creationId="{10D3D4FF-5EFF-AA00-456A-28EC54B03668}"/>
          </ac:spMkLst>
        </pc:spChg>
        <pc:spChg chg="mod">
          <ac:chgData name="Lukas Höper" userId="de687332-8d9c-4dd6-96d1-194812e21fbd" providerId="ADAL" clId="{605DEC24-3045-4A41-9764-59B891633D75}" dt="2024-08-25T11:16:45.646" v="5375" actId="1076"/>
          <ac:spMkLst>
            <pc:docMk/>
            <pc:sldMk cId="3919705482" sldId="1256"/>
            <ac:spMk id="24" creationId="{59745E61-B679-9E56-C946-4497E019D168}"/>
          </ac:spMkLst>
        </pc:spChg>
        <pc:picChg chg="mod">
          <ac:chgData name="Lukas Höper" userId="de687332-8d9c-4dd6-96d1-194812e21fbd" providerId="ADAL" clId="{605DEC24-3045-4A41-9764-59B891633D75}" dt="2024-08-25T11:13:41.461" v="5278" actId="1076"/>
          <ac:picMkLst>
            <pc:docMk/>
            <pc:sldMk cId="3919705482" sldId="1256"/>
            <ac:picMk id="7" creationId="{C810A5A7-DB57-C1A5-FB36-0E92C248E907}"/>
          </ac:picMkLst>
        </pc:picChg>
      </pc:sldChg>
      <pc:sldChg chg="addSp delSp modSp mod setBg">
        <pc:chgData name="Lukas Höper" userId="de687332-8d9c-4dd6-96d1-194812e21fbd" providerId="ADAL" clId="{605DEC24-3045-4A41-9764-59B891633D75}" dt="2024-08-25T14:56:08.495" v="13382" actId="14100"/>
        <pc:sldMkLst>
          <pc:docMk/>
          <pc:sldMk cId="719113432" sldId="1257"/>
        </pc:sldMkLst>
        <pc:spChg chg="mod">
          <ac:chgData name="Lukas Höper" userId="de687332-8d9c-4dd6-96d1-194812e21fbd" providerId="ADAL" clId="{605DEC24-3045-4A41-9764-59B891633D75}" dt="2024-08-25T14:54:46.486" v="13360" actId="26606"/>
          <ac:spMkLst>
            <pc:docMk/>
            <pc:sldMk cId="719113432" sldId="1257"/>
            <ac:spMk id="4" creationId="{24714A05-E7E3-FB83-F2B1-EAFA550B8AFC}"/>
          </ac:spMkLst>
        </pc:spChg>
        <pc:spChg chg="mod">
          <ac:chgData name="Lukas Höper" userId="de687332-8d9c-4dd6-96d1-194812e21fbd" providerId="ADAL" clId="{605DEC24-3045-4A41-9764-59B891633D75}" dt="2024-08-25T14:54:46.486" v="13360" actId="26606"/>
          <ac:spMkLst>
            <pc:docMk/>
            <pc:sldMk cId="719113432" sldId="1257"/>
            <ac:spMk id="5" creationId="{A0E23475-CC4B-6325-FBD5-DA13C2D21CEC}"/>
          </ac:spMkLst>
        </pc:spChg>
        <pc:spChg chg="del">
          <ac:chgData name="Lukas Höper" userId="de687332-8d9c-4dd6-96d1-194812e21fbd" providerId="ADAL" clId="{605DEC24-3045-4A41-9764-59B891633D75}" dt="2024-08-23T08:01:38.552" v="1770" actId="478"/>
          <ac:spMkLst>
            <pc:docMk/>
            <pc:sldMk cId="719113432" sldId="1257"/>
            <ac:spMk id="7" creationId="{456E4D0C-2580-F46E-8C88-B4FC528B413B}"/>
          </ac:spMkLst>
        </pc:spChg>
        <pc:spChg chg="add del mod">
          <ac:chgData name="Lukas Höper" userId="de687332-8d9c-4dd6-96d1-194812e21fbd" providerId="ADAL" clId="{605DEC24-3045-4A41-9764-59B891633D75}" dt="2024-08-25T14:54:33.562" v="13355" actId="478"/>
          <ac:spMkLst>
            <pc:docMk/>
            <pc:sldMk cId="719113432" sldId="1257"/>
            <ac:spMk id="10" creationId="{6B20BB4E-00A3-5085-2908-8CDBBA6C76D7}"/>
          </ac:spMkLst>
        </pc:spChg>
        <pc:spChg chg="mod">
          <ac:chgData name="Lukas Höper" userId="de687332-8d9c-4dd6-96d1-194812e21fbd" providerId="ADAL" clId="{605DEC24-3045-4A41-9764-59B891633D75}" dt="2024-08-25T14:54:43.050" v="13358" actId="27803"/>
          <ac:spMkLst>
            <pc:docMk/>
            <pc:sldMk cId="719113432" sldId="1257"/>
            <ac:spMk id="12" creationId="{9133C54E-B55B-804F-DB21-D3492DCADEF5}"/>
          </ac:spMkLst>
        </pc:spChg>
        <pc:spChg chg="mod">
          <ac:chgData name="Lukas Höper" userId="de687332-8d9c-4dd6-96d1-194812e21fbd" providerId="ADAL" clId="{605DEC24-3045-4A41-9764-59B891633D75}" dt="2024-08-25T14:54:43.050" v="13358" actId="27803"/>
          <ac:spMkLst>
            <pc:docMk/>
            <pc:sldMk cId="719113432" sldId="1257"/>
            <ac:spMk id="13" creationId="{337DA1A1-FEDE-592B-579B-50194E5A9F1F}"/>
          </ac:spMkLst>
        </pc:spChg>
        <pc:spChg chg="mod">
          <ac:chgData name="Lukas Höper" userId="de687332-8d9c-4dd6-96d1-194812e21fbd" providerId="ADAL" clId="{605DEC24-3045-4A41-9764-59B891633D75}" dt="2024-08-25T14:54:43.050" v="13358" actId="27803"/>
          <ac:spMkLst>
            <pc:docMk/>
            <pc:sldMk cId="719113432" sldId="1257"/>
            <ac:spMk id="14" creationId="{4C966BEC-E75B-7EEB-BD2F-18D6676A864F}"/>
          </ac:spMkLst>
        </pc:spChg>
        <pc:spChg chg="mod">
          <ac:chgData name="Lukas Höper" userId="de687332-8d9c-4dd6-96d1-194812e21fbd" providerId="ADAL" clId="{605DEC24-3045-4A41-9764-59B891633D75}" dt="2024-08-25T14:54:43.050" v="13358" actId="27803"/>
          <ac:spMkLst>
            <pc:docMk/>
            <pc:sldMk cId="719113432" sldId="1257"/>
            <ac:spMk id="15" creationId="{949364B9-105D-2405-7513-B865C1F4B13A}"/>
          </ac:spMkLst>
        </pc:spChg>
        <pc:spChg chg="mod">
          <ac:chgData name="Lukas Höper" userId="de687332-8d9c-4dd6-96d1-194812e21fbd" providerId="ADAL" clId="{605DEC24-3045-4A41-9764-59B891633D75}" dt="2024-08-25T14:54:43.050" v="13358" actId="27803"/>
          <ac:spMkLst>
            <pc:docMk/>
            <pc:sldMk cId="719113432" sldId="1257"/>
            <ac:spMk id="16" creationId="{FF0A90B1-DBAE-1659-9EEA-14592CAE0066}"/>
          </ac:spMkLst>
        </pc:spChg>
        <pc:spChg chg="mod">
          <ac:chgData name="Lukas Höper" userId="de687332-8d9c-4dd6-96d1-194812e21fbd" providerId="ADAL" clId="{605DEC24-3045-4A41-9764-59B891633D75}" dt="2024-08-25T14:54:43.050" v="13358" actId="27803"/>
          <ac:spMkLst>
            <pc:docMk/>
            <pc:sldMk cId="719113432" sldId="1257"/>
            <ac:spMk id="17" creationId="{9BC9CD9D-4E42-95F4-C816-B040E0B0FD22}"/>
          </ac:spMkLst>
        </pc:spChg>
        <pc:spChg chg="mod">
          <ac:chgData name="Lukas Höper" userId="de687332-8d9c-4dd6-96d1-194812e21fbd" providerId="ADAL" clId="{605DEC24-3045-4A41-9764-59B891633D75}" dt="2024-08-25T14:54:43.050" v="13358" actId="27803"/>
          <ac:spMkLst>
            <pc:docMk/>
            <pc:sldMk cId="719113432" sldId="1257"/>
            <ac:spMk id="18" creationId="{62C2A8B2-76A5-A7AA-B443-1E2EFABB2C38}"/>
          </ac:spMkLst>
        </pc:spChg>
        <pc:spChg chg="mod">
          <ac:chgData name="Lukas Höper" userId="de687332-8d9c-4dd6-96d1-194812e21fbd" providerId="ADAL" clId="{605DEC24-3045-4A41-9764-59B891633D75}" dt="2024-08-25T14:54:43.050" v="13358" actId="27803"/>
          <ac:spMkLst>
            <pc:docMk/>
            <pc:sldMk cId="719113432" sldId="1257"/>
            <ac:spMk id="19" creationId="{25914D05-B52B-30F7-396E-7A667C3D7CC3}"/>
          </ac:spMkLst>
        </pc:spChg>
        <pc:spChg chg="mod">
          <ac:chgData name="Lukas Höper" userId="de687332-8d9c-4dd6-96d1-194812e21fbd" providerId="ADAL" clId="{605DEC24-3045-4A41-9764-59B891633D75}" dt="2024-08-25T14:54:43.050" v="13358" actId="27803"/>
          <ac:spMkLst>
            <pc:docMk/>
            <pc:sldMk cId="719113432" sldId="1257"/>
            <ac:spMk id="20" creationId="{49661BFB-DD7D-BE71-916D-347E856A220D}"/>
          </ac:spMkLst>
        </pc:spChg>
        <pc:spChg chg="mod">
          <ac:chgData name="Lukas Höper" userId="de687332-8d9c-4dd6-96d1-194812e21fbd" providerId="ADAL" clId="{605DEC24-3045-4A41-9764-59B891633D75}" dt="2024-08-25T14:54:43.050" v="13358" actId="27803"/>
          <ac:spMkLst>
            <pc:docMk/>
            <pc:sldMk cId="719113432" sldId="1257"/>
            <ac:spMk id="21" creationId="{DCF11723-7C77-2040-73D0-847E0C57148A}"/>
          </ac:spMkLst>
        </pc:spChg>
        <pc:spChg chg="mod">
          <ac:chgData name="Lukas Höper" userId="de687332-8d9c-4dd6-96d1-194812e21fbd" providerId="ADAL" clId="{605DEC24-3045-4A41-9764-59B891633D75}" dt="2024-08-25T14:54:43.050" v="13358" actId="27803"/>
          <ac:spMkLst>
            <pc:docMk/>
            <pc:sldMk cId="719113432" sldId="1257"/>
            <ac:spMk id="22" creationId="{0C0C3711-5014-1F4C-0BC3-1D33E6D7AE07}"/>
          </ac:spMkLst>
        </pc:spChg>
        <pc:spChg chg="mod">
          <ac:chgData name="Lukas Höper" userId="de687332-8d9c-4dd6-96d1-194812e21fbd" providerId="ADAL" clId="{605DEC24-3045-4A41-9764-59B891633D75}" dt="2024-08-25T14:54:43.050" v="13358" actId="27803"/>
          <ac:spMkLst>
            <pc:docMk/>
            <pc:sldMk cId="719113432" sldId="1257"/>
            <ac:spMk id="23" creationId="{D8219A92-2842-C863-74D9-9E0AD76B7FC9}"/>
          </ac:spMkLst>
        </pc:spChg>
        <pc:spChg chg="mod">
          <ac:chgData name="Lukas Höper" userId="de687332-8d9c-4dd6-96d1-194812e21fbd" providerId="ADAL" clId="{605DEC24-3045-4A41-9764-59B891633D75}" dt="2024-08-25T14:54:43.050" v="13358" actId="27803"/>
          <ac:spMkLst>
            <pc:docMk/>
            <pc:sldMk cId="719113432" sldId="1257"/>
            <ac:spMk id="24" creationId="{2218BF8E-2751-04B5-D4A6-676020180BE5}"/>
          </ac:spMkLst>
        </pc:spChg>
        <pc:spChg chg="mod">
          <ac:chgData name="Lukas Höper" userId="de687332-8d9c-4dd6-96d1-194812e21fbd" providerId="ADAL" clId="{605DEC24-3045-4A41-9764-59B891633D75}" dt="2024-08-25T14:54:43.050" v="13358" actId="27803"/>
          <ac:spMkLst>
            <pc:docMk/>
            <pc:sldMk cId="719113432" sldId="1257"/>
            <ac:spMk id="25" creationId="{DF5B84F7-C8E0-5B4C-6423-AEA9A0888278}"/>
          </ac:spMkLst>
        </pc:spChg>
        <pc:spChg chg="mod">
          <ac:chgData name="Lukas Höper" userId="de687332-8d9c-4dd6-96d1-194812e21fbd" providerId="ADAL" clId="{605DEC24-3045-4A41-9764-59B891633D75}" dt="2024-08-25T14:54:43.050" v="13358" actId="27803"/>
          <ac:spMkLst>
            <pc:docMk/>
            <pc:sldMk cId="719113432" sldId="1257"/>
            <ac:spMk id="26" creationId="{BBFAC000-A87A-E824-C804-272C93C1BF8A}"/>
          </ac:spMkLst>
        </pc:spChg>
        <pc:spChg chg="mod">
          <ac:chgData name="Lukas Höper" userId="de687332-8d9c-4dd6-96d1-194812e21fbd" providerId="ADAL" clId="{605DEC24-3045-4A41-9764-59B891633D75}" dt="2024-08-25T14:54:43.050" v="13358" actId="27803"/>
          <ac:spMkLst>
            <pc:docMk/>
            <pc:sldMk cId="719113432" sldId="1257"/>
            <ac:spMk id="27" creationId="{8433B5C4-7A29-5A72-F2C9-7813F75877F8}"/>
          </ac:spMkLst>
        </pc:spChg>
        <pc:spChg chg="mod">
          <ac:chgData name="Lukas Höper" userId="de687332-8d9c-4dd6-96d1-194812e21fbd" providerId="ADAL" clId="{605DEC24-3045-4A41-9764-59B891633D75}" dt="2024-08-25T14:54:43.050" v="13358" actId="27803"/>
          <ac:spMkLst>
            <pc:docMk/>
            <pc:sldMk cId="719113432" sldId="1257"/>
            <ac:spMk id="28" creationId="{B98E057D-51C2-626E-09B0-26C5B60874D4}"/>
          </ac:spMkLst>
        </pc:spChg>
        <pc:spChg chg="mod">
          <ac:chgData name="Lukas Höper" userId="de687332-8d9c-4dd6-96d1-194812e21fbd" providerId="ADAL" clId="{605DEC24-3045-4A41-9764-59B891633D75}" dt="2024-08-25T14:54:43.050" v="13358" actId="27803"/>
          <ac:spMkLst>
            <pc:docMk/>
            <pc:sldMk cId="719113432" sldId="1257"/>
            <ac:spMk id="29" creationId="{BDFDAB69-C863-1B3A-264E-E039D190B457}"/>
          </ac:spMkLst>
        </pc:spChg>
        <pc:spChg chg="mod">
          <ac:chgData name="Lukas Höper" userId="de687332-8d9c-4dd6-96d1-194812e21fbd" providerId="ADAL" clId="{605DEC24-3045-4A41-9764-59B891633D75}" dt="2024-08-25T14:54:43.050" v="13358" actId="27803"/>
          <ac:spMkLst>
            <pc:docMk/>
            <pc:sldMk cId="719113432" sldId="1257"/>
            <ac:spMk id="30" creationId="{19B3B6EC-89D0-071B-B0B1-A264D2313223}"/>
          </ac:spMkLst>
        </pc:spChg>
        <pc:spChg chg="mod">
          <ac:chgData name="Lukas Höper" userId="de687332-8d9c-4dd6-96d1-194812e21fbd" providerId="ADAL" clId="{605DEC24-3045-4A41-9764-59B891633D75}" dt="2024-08-25T14:54:43.050" v="13358" actId="27803"/>
          <ac:spMkLst>
            <pc:docMk/>
            <pc:sldMk cId="719113432" sldId="1257"/>
            <ac:spMk id="31" creationId="{6703F471-2DAA-5B26-0402-FCF1B2F0E168}"/>
          </ac:spMkLst>
        </pc:spChg>
        <pc:spChg chg="mod">
          <ac:chgData name="Lukas Höper" userId="de687332-8d9c-4dd6-96d1-194812e21fbd" providerId="ADAL" clId="{605DEC24-3045-4A41-9764-59B891633D75}" dt="2024-08-25T14:54:43.050" v="13358" actId="27803"/>
          <ac:spMkLst>
            <pc:docMk/>
            <pc:sldMk cId="719113432" sldId="1257"/>
            <ac:spMk id="32" creationId="{D4D79E94-5AFD-E074-BDC5-340E69986481}"/>
          </ac:spMkLst>
        </pc:spChg>
        <pc:spChg chg="mod">
          <ac:chgData name="Lukas Höper" userId="de687332-8d9c-4dd6-96d1-194812e21fbd" providerId="ADAL" clId="{605DEC24-3045-4A41-9764-59B891633D75}" dt="2024-08-25T14:54:43.050" v="13358" actId="27803"/>
          <ac:spMkLst>
            <pc:docMk/>
            <pc:sldMk cId="719113432" sldId="1257"/>
            <ac:spMk id="33" creationId="{AE5EDCC8-0C6C-1711-50E5-0FC4A8CD45BE}"/>
          </ac:spMkLst>
        </pc:spChg>
        <pc:spChg chg="mod">
          <ac:chgData name="Lukas Höper" userId="de687332-8d9c-4dd6-96d1-194812e21fbd" providerId="ADAL" clId="{605DEC24-3045-4A41-9764-59B891633D75}" dt="2024-08-25T14:54:43.050" v="13358" actId="27803"/>
          <ac:spMkLst>
            <pc:docMk/>
            <pc:sldMk cId="719113432" sldId="1257"/>
            <ac:spMk id="34" creationId="{8D51C981-D7E8-7FCE-0D22-43DF391BC348}"/>
          </ac:spMkLst>
        </pc:spChg>
        <pc:spChg chg="mod">
          <ac:chgData name="Lukas Höper" userId="de687332-8d9c-4dd6-96d1-194812e21fbd" providerId="ADAL" clId="{605DEC24-3045-4A41-9764-59B891633D75}" dt="2024-08-25T14:54:43.050" v="13358" actId="27803"/>
          <ac:spMkLst>
            <pc:docMk/>
            <pc:sldMk cId="719113432" sldId="1257"/>
            <ac:spMk id="35" creationId="{57B3FEE7-6476-38A2-65A3-41124FA8BB9D}"/>
          </ac:spMkLst>
        </pc:spChg>
        <pc:spChg chg="mod">
          <ac:chgData name="Lukas Höper" userId="de687332-8d9c-4dd6-96d1-194812e21fbd" providerId="ADAL" clId="{605DEC24-3045-4A41-9764-59B891633D75}" dt="2024-08-25T14:54:43.050" v="13358" actId="27803"/>
          <ac:spMkLst>
            <pc:docMk/>
            <pc:sldMk cId="719113432" sldId="1257"/>
            <ac:spMk id="36" creationId="{FAAA7270-4FAF-0186-2069-A056FBD049A0}"/>
          </ac:spMkLst>
        </pc:spChg>
        <pc:spChg chg="mod">
          <ac:chgData name="Lukas Höper" userId="de687332-8d9c-4dd6-96d1-194812e21fbd" providerId="ADAL" clId="{605DEC24-3045-4A41-9764-59B891633D75}" dt="2024-08-25T14:54:43.050" v="13358" actId="27803"/>
          <ac:spMkLst>
            <pc:docMk/>
            <pc:sldMk cId="719113432" sldId="1257"/>
            <ac:spMk id="37" creationId="{25499FDB-C044-68F1-EA1F-4D8896080B41}"/>
          </ac:spMkLst>
        </pc:spChg>
        <pc:spChg chg="mod">
          <ac:chgData name="Lukas Höper" userId="de687332-8d9c-4dd6-96d1-194812e21fbd" providerId="ADAL" clId="{605DEC24-3045-4A41-9764-59B891633D75}" dt="2024-08-25T14:54:43.050" v="13358" actId="27803"/>
          <ac:spMkLst>
            <pc:docMk/>
            <pc:sldMk cId="719113432" sldId="1257"/>
            <ac:spMk id="38" creationId="{8ABB2C86-0D02-E8DA-8E60-26A269D4D85D}"/>
          </ac:spMkLst>
        </pc:spChg>
        <pc:spChg chg="mod">
          <ac:chgData name="Lukas Höper" userId="de687332-8d9c-4dd6-96d1-194812e21fbd" providerId="ADAL" clId="{605DEC24-3045-4A41-9764-59B891633D75}" dt="2024-08-25T14:54:43.050" v="13358" actId="27803"/>
          <ac:spMkLst>
            <pc:docMk/>
            <pc:sldMk cId="719113432" sldId="1257"/>
            <ac:spMk id="39" creationId="{E9B3336E-7D90-CB24-A4BD-3B5CE921595D}"/>
          </ac:spMkLst>
        </pc:spChg>
        <pc:spChg chg="mod">
          <ac:chgData name="Lukas Höper" userId="de687332-8d9c-4dd6-96d1-194812e21fbd" providerId="ADAL" clId="{605DEC24-3045-4A41-9764-59B891633D75}" dt="2024-08-25T14:54:43.050" v="13358" actId="27803"/>
          <ac:spMkLst>
            <pc:docMk/>
            <pc:sldMk cId="719113432" sldId="1257"/>
            <ac:spMk id="40" creationId="{2F733274-A1EB-9A09-C681-C85D8DB9C445}"/>
          </ac:spMkLst>
        </pc:spChg>
        <pc:spChg chg="mod">
          <ac:chgData name="Lukas Höper" userId="de687332-8d9c-4dd6-96d1-194812e21fbd" providerId="ADAL" clId="{605DEC24-3045-4A41-9764-59B891633D75}" dt="2024-08-25T14:54:43.050" v="13358" actId="27803"/>
          <ac:spMkLst>
            <pc:docMk/>
            <pc:sldMk cId="719113432" sldId="1257"/>
            <ac:spMk id="41" creationId="{8520B2FB-851A-802C-366A-BFCDE001F95D}"/>
          </ac:spMkLst>
        </pc:spChg>
        <pc:spChg chg="mod">
          <ac:chgData name="Lukas Höper" userId="de687332-8d9c-4dd6-96d1-194812e21fbd" providerId="ADAL" clId="{605DEC24-3045-4A41-9764-59B891633D75}" dt="2024-08-25T14:54:43.050" v="13358" actId="27803"/>
          <ac:spMkLst>
            <pc:docMk/>
            <pc:sldMk cId="719113432" sldId="1257"/>
            <ac:spMk id="42" creationId="{F58E3283-47AD-6596-0495-51BF7DF29A04}"/>
          </ac:spMkLst>
        </pc:spChg>
        <pc:spChg chg="mod">
          <ac:chgData name="Lukas Höper" userId="de687332-8d9c-4dd6-96d1-194812e21fbd" providerId="ADAL" clId="{605DEC24-3045-4A41-9764-59B891633D75}" dt="2024-08-25T14:54:43.050" v="13358" actId="27803"/>
          <ac:spMkLst>
            <pc:docMk/>
            <pc:sldMk cId="719113432" sldId="1257"/>
            <ac:spMk id="43" creationId="{0889EFA3-08E3-CA4D-F5F6-F26887ADBA78}"/>
          </ac:spMkLst>
        </pc:spChg>
        <pc:spChg chg="mod">
          <ac:chgData name="Lukas Höper" userId="de687332-8d9c-4dd6-96d1-194812e21fbd" providerId="ADAL" clId="{605DEC24-3045-4A41-9764-59B891633D75}" dt="2024-08-25T14:54:43.050" v="13358" actId="27803"/>
          <ac:spMkLst>
            <pc:docMk/>
            <pc:sldMk cId="719113432" sldId="1257"/>
            <ac:spMk id="44" creationId="{193E8337-DE19-AECF-EE61-90BAFEE18D0F}"/>
          </ac:spMkLst>
        </pc:spChg>
        <pc:spChg chg="mod">
          <ac:chgData name="Lukas Höper" userId="de687332-8d9c-4dd6-96d1-194812e21fbd" providerId="ADAL" clId="{605DEC24-3045-4A41-9764-59B891633D75}" dt="2024-08-25T14:54:43.050" v="13358" actId="27803"/>
          <ac:spMkLst>
            <pc:docMk/>
            <pc:sldMk cId="719113432" sldId="1257"/>
            <ac:spMk id="45" creationId="{0A9DC2CB-AF6E-BCFC-CDCF-620888C25FF1}"/>
          </ac:spMkLst>
        </pc:spChg>
        <pc:spChg chg="mod">
          <ac:chgData name="Lukas Höper" userId="de687332-8d9c-4dd6-96d1-194812e21fbd" providerId="ADAL" clId="{605DEC24-3045-4A41-9764-59B891633D75}" dt="2024-08-25T14:54:43.050" v="13358" actId="27803"/>
          <ac:spMkLst>
            <pc:docMk/>
            <pc:sldMk cId="719113432" sldId="1257"/>
            <ac:spMk id="46" creationId="{518541DD-899F-0B6E-7934-0D76D299C80A}"/>
          </ac:spMkLst>
        </pc:spChg>
        <pc:spChg chg="mod">
          <ac:chgData name="Lukas Höper" userId="de687332-8d9c-4dd6-96d1-194812e21fbd" providerId="ADAL" clId="{605DEC24-3045-4A41-9764-59B891633D75}" dt="2024-08-25T14:54:43.050" v="13358" actId="27803"/>
          <ac:spMkLst>
            <pc:docMk/>
            <pc:sldMk cId="719113432" sldId="1257"/>
            <ac:spMk id="47" creationId="{5525FB04-C02D-A81B-EEC2-F5809297F503}"/>
          </ac:spMkLst>
        </pc:spChg>
        <pc:spChg chg="mod">
          <ac:chgData name="Lukas Höper" userId="de687332-8d9c-4dd6-96d1-194812e21fbd" providerId="ADAL" clId="{605DEC24-3045-4A41-9764-59B891633D75}" dt="2024-08-25T14:54:43.050" v="13358" actId="27803"/>
          <ac:spMkLst>
            <pc:docMk/>
            <pc:sldMk cId="719113432" sldId="1257"/>
            <ac:spMk id="48" creationId="{22783CC2-7602-B277-540A-14913666A24A}"/>
          </ac:spMkLst>
        </pc:spChg>
        <pc:spChg chg="mod">
          <ac:chgData name="Lukas Höper" userId="de687332-8d9c-4dd6-96d1-194812e21fbd" providerId="ADAL" clId="{605DEC24-3045-4A41-9764-59B891633D75}" dt="2024-08-25T14:54:43.050" v="13358" actId="27803"/>
          <ac:spMkLst>
            <pc:docMk/>
            <pc:sldMk cId="719113432" sldId="1257"/>
            <ac:spMk id="49" creationId="{B79591E9-2A76-1A2F-AB7B-2746DD809EAD}"/>
          </ac:spMkLst>
        </pc:spChg>
        <pc:spChg chg="mod">
          <ac:chgData name="Lukas Höper" userId="de687332-8d9c-4dd6-96d1-194812e21fbd" providerId="ADAL" clId="{605DEC24-3045-4A41-9764-59B891633D75}" dt="2024-08-25T14:54:43.050" v="13358" actId="27803"/>
          <ac:spMkLst>
            <pc:docMk/>
            <pc:sldMk cId="719113432" sldId="1257"/>
            <ac:spMk id="50" creationId="{3D62EB31-99D2-4F7F-6430-568367034C67}"/>
          </ac:spMkLst>
        </pc:spChg>
        <pc:spChg chg="mod">
          <ac:chgData name="Lukas Höper" userId="de687332-8d9c-4dd6-96d1-194812e21fbd" providerId="ADAL" clId="{605DEC24-3045-4A41-9764-59B891633D75}" dt="2024-08-25T14:54:43.050" v="13358" actId="27803"/>
          <ac:spMkLst>
            <pc:docMk/>
            <pc:sldMk cId="719113432" sldId="1257"/>
            <ac:spMk id="51" creationId="{3A73C5CF-EF36-F3D4-329B-E9D543FBB7EB}"/>
          </ac:spMkLst>
        </pc:spChg>
        <pc:spChg chg="mod">
          <ac:chgData name="Lukas Höper" userId="de687332-8d9c-4dd6-96d1-194812e21fbd" providerId="ADAL" clId="{605DEC24-3045-4A41-9764-59B891633D75}" dt="2024-08-25T14:54:43.050" v="13358" actId="27803"/>
          <ac:spMkLst>
            <pc:docMk/>
            <pc:sldMk cId="719113432" sldId="1257"/>
            <ac:spMk id="52" creationId="{D9BD518F-BFE0-4BF6-2508-51E0BA8F8D74}"/>
          </ac:spMkLst>
        </pc:spChg>
        <pc:spChg chg="mod">
          <ac:chgData name="Lukas Höper" userId="de687332-8d9c-4dd6-96d1-194812e21fbd" providerId="ADAL" clId="{605DEC24-3045-4A41-9764-59B891633D75}" dt="2024-08-25T14:54:43.050" v="13358" actId="27803"/>
          <ac:spMkLst>
            <pc:docMk/>
            <pc:sldMk cId="719113432" sldId="1257"/>
            <ac:spMk id="53" creationId="{F088C45D-B416-6E1A-60DD-D636AA820CCA}"/>
          </ac:spMkLst>
        </pc:spChg>
        <pc:spChg chg="mod">
          <ac:chgData name="Lukas Höper" userId="de687332-8d9c-4dd6-96d1-194812e21fbd" providerId="ADAL" clId="{605DEC24-3045-4A41-9764-59B891633D75}" dt="2024-08-25T14:54:43.050" v="13358" actId="27803"/>
          <ac:spMkLst>
            <pc:docMk/>
            <pc:sldMk cId="719113432" sldId="1257"/>
            <ac:spMk id="54" creationId="{1AE708A4-3EBF-4C57-2CBD-DFA9D3DED5FE}"/>
          </ac:spMkLst>
        </pc:spChg>
        <pc:spChg chg="mod">
          <ac:chgData name="Lukas Höper" userId="de687332-8d9c-4dd6-96d1-194812e21fbd" providerId="ADAL" clId="{605DEC24-3045-4A41-9764-59B891633D75}" dt="2024-08-25T14:54:43.050" v="13358" actId="27803"/>
          <ac:spMkLst>
            <pc:docMk/>
            <pc:sldMk cId="719113432" sldId="1257"/>
            <ac:spMk id="55" creationId="{A42FF1D9-B5A8-DDC6-3F83-B9DFF0EE6C32}"/>
          </ac:spMkLst>
        </pc:spChg>
        <pc:spChg chg="mod">
          <ac:chgData name="Lukas Höper" userId="de687332-8d9c-4dd6-96d1-194812e21fbd" providerId="ADAL" clId="{605DEC24-3045-4A41-9764-59B891633D75}" dt="2024-08-25T14:54:43.050" v="13358" actId="27803"/>
          <ac:spMkLst>
            <pc:docMk/>
            <pc:sldMk cId="719113432" sldId="1257"/>
            <ac:spMk id="56" creationId="{8635DAB2-B17C-3EB6-E36F-6A8F6FD0B8A2}"/>
          </ac:spMkLst>
        </pc:spChg>
        <pc:spChg chg="mod">
          <ac:chgData name="Lukas Höper" userId="de687332-8d9c-4dd6-96d1-194812e21fbd" providerId="ADAL" clId="{605DEC24-3045-4A41-9764-59B891633D75}" dt="2024-08-25T14:54:43.050" v="13358" actId="27803"/>
          <ac:spMkLst>
            <pc:docMk/>
            <pc:sldMk cId="719113432" sldId="1257"/>
            <ac:spMk id="57" creationId="{04F82F6D-C3F1-C1F3-B5C0-70A9970BF609}"/>
          </ac:spMkLst>
        </pc:spChg>
        <pc:spChg chg="add del">
          <ac:chgData name="Lukas Höper" userId="de687332-8d9c-4dd6-96d1-194812e21fbd" providerId="ADAL" clId="{605DEC24-3045-4A41-9764-59B891633D75}" dt="2024-08-25T14:54:46.486" v="13360" actId="26606"/>
          <ac:spMkLst>
            <pc:docMk/>
            <pc:sldMk cId="719113432" sldId="1257"/>
            <ac:spMk id="58" creationId="{A8384FB5-9ADC-4DDC-881B-597D56F5B15D}"/>
          </ac:spMkLst>
        </pc:spChg>
        <pc:spChg chg="add del">
          <ac:chgData name="Lukas Höper" userId="de687332-8d9c-4dd6-96d1-194812e21fbd" providerId="ADAL" clId="{605DEC24-3045-4A41-9764-59B891633D75}" dt="2024-08-25T14:54:46.486" v="13360" actId="26606"/>
          <ac:spMkLst>
            <pc:docMk/>
            <pc:sldMk cId="719113432" sldId="1257"/>
            <ac:spMk id="59" creationId="{1199E1B1-A8C0-4FE8-A5A8-1CB41D69F857}"/>
          </ac:spMkLst>
        </pc:spChg>
        <pc:spChg chg="add del">
          <ac:chgData name="Lukas Höper" userId="de687332-8d9c-4dd6-96d1-194812e21fbd" providerId="ADAL" clId="{605DEC24-3045-4A41-9764-59B891633D75}" dt="2024-08-25T14:54:46.486" v="13360" actId="26606"/>
          <ac:spMkLst>
            <pc:docMk/>
            <pc:sldMk cId="719113432" sldId="1257"/>
            <ac:spMk id="60" creationId="{84A8DE83-DE75-4B41-9DB4-A7EC0B0DEC0B}"/>
          </ac:spMkLst>
        </pc:spChg>
        <pc:spChg chg="add del">
          <ac:chgData name="Lukas Höper" userId="de687332-8d9c-4dd6-96d1-194812e21fbd" providerId="ADAL" clId="{605DEC24-3045-4A41-9764-59B891633D75}" dt="2024-08-25T14:54:46.486" v="13360" actId="26606"/>
          <ac:spMkLst>
            <pc:docMk/>
            <pc:sldMk cId="719113432" sldId="1257"/>
            <ac:spMk id="61" creationId="{A7009A0A-BEF5-4EAC-AF15-E4F9F002E239}"/>
          </ac:spMkLst>
        </pc:spChg>
        <pc:grpChg chg="add del mod">
          <ac:chgData name="Lukas Höper" userId="de687332-8d9c-4dd6-96d1-194812e21fbd" providerId="ADAL" clId="{605DEC24-3045-4A41-9764-59B891633D75}" dt="2024-08-25T14:54:43.050" v="13358" actId="27803"/>
          <ac:grpSpMkLst>
            <pc:docMk/>
            <pc:sldMk cId="719113432" sldId="1257"/>
            <ac:grpSpMk id="11" creationId="{34A9D021-8332-1585-A7FE-A24CD5E379A9}"/>
          </ac:grpSpMkLst>
        </pc:grpChg>
        <pc:picChg chg="add del mod">
          <ac:chgData name="Lukas Höper" userId="de687332-8d9c-4dd6-96d1-194812e21fbd" providerId="ADAL" clId="{605DEC24-3045-4A41-9764-59B891633D75}" dt="2024-08-25T11:37:53.072" v="5858" actId="21"/>
          <ac:picMkLst>
            <pc:docMk/>
            <pc:sldMk cId="719113432" sldId="1257"/>
            <ac:picMk id="3" creationId="{4737DD63-F7E9-8EED-5643-1A4E39217F87}"/>
          </ac:picMkLst>
        </pc:picChg>
        <pc:picChg chg="del">
          <ac:chgData name="Lukas Höper" userId="de687332-8d9c-4dd6-96d1-194812e21fbd" providerId="ADAL" clId="{605DEC24-3045-4A41-9764-59B891633D75}" dt="2024-08-25T11:37:18.824" v="5852" actId="478"/>
          <ac:picMkLst>
            <pc:docMk/>
            <pc:sldMk cId="719113432" sldId="1257"/>
            <ac:picMk id="6" creationId="{4881926E-E161-A74F-57B9-FC9FD4D461B6}"/>
          </ac:picMkLst>
        </pc:picChg>
        <pc:picChg chg="add del mod">
          <ac:chgData name="Lukas Höper" userId="de687332-8d9c-4dd6-96d1-194812e21fbd" providerId="ADAL" clId="{605DEC24-3045-4A41-9764-59B891633D75}" dt="2024-08-25T14:54:48.129" v="13361" actId="478"/>
          <ac:picMkLst>
            <pc:docMk/>
            <pc:sldMk cId="719113432" sldId="1257"/>
            <ac:picMk id="9" creationId="{6EEC99E7-2672-F5D3-DD86-1A072BC47B0D}"/>
          </ac:picMkLst>
        </pc:picChg>
        <pc:picChg chg="add del mod">
          <ac:chgData name="Lukas Höper" userId="de687332-8d9c-4dd6-96d1-194812e21fbd" providerId="ADAL" clId="{605DEC24-3045-4A41-9764-59B891633D75}" dt="2024-08-25T14:55:52.765" v="13378" actId="478"/>
          <ac:picMkLst>
            <pc:docMk/>
            <pc:sldMk cId="719113432" sldId="1257"/>
            <ac:picMk id="63" creationId="{A1D700A0-D79B-33B2-E28B-175D06ABBFA8}"/>
          </ac:picMkLst>
        </pc:picChg>
        <pc:picChg chg="add mod">
          <ac:chgData name="Lukas Höper" userId="de687332-8d9c-4dd6-96d1-194812e21fbd" providerId="ADAL" clId="{605DEC24-3045-4A41-9764-59B891633D75}" dt="2024-08-25T14:56:08.495" v="13382" actId="14100"/>
          <ac:picMkLst>
            <pc:docMk/>
            <pc:sldMk cId="719113432" sldId="1257"/>
            <ac:picMk id="65" creationId="{F6528835-1DA0-1500-80DC-7C82E6F0F19E}"/>
          </ac:picMkLst>
        </pc:picChg>
      </pc:sldChg>
      <pc:sldChg chg="addSp delSp modSp mod">
        <pc:chgData name="Lukas Höper" userId="de687332-8d9c-4dd6-96d1-194812e21fbd" providerId="ADAL" clId="{605DEC24-3045-4A41-9764-59B891633D75}" dt="2024-08-25T08:14:59.593" v="2525" actId="20577"/>
        <pc:sldMkLst>
          <pc:docMk/>
          <pc:sldMk cId="781485670" sldId="1258"/>
        </pc:sldMkLst>
        <pc:spChg chg="mod">
          <ac:chgData name="Lukas Höper" userId="de687332-8d9c-4dd6-96d1-194812e21fbd" providerId="ADAL" clId="{605DEC24-3045-4A41-9764-59B891633D75}" dt="2024-08-25T08:14:59.593" v="2525" actId="20577"/>
          <ac:spMkLst>
            <pc:docMk/>
            <pc:sldMk cId="781485670" sldId="1258"/>
            <ac:spMk id="2" creationId="{2673D9AC-7B08-B20C-B39D-30206F977033}"/>
          </ac:spMkLst>
        </pc:spChg>
        <pc:spChg chg="mod">
          <ac:chgData name="Lukas Höper" userId="de687332-8d9c-4dd6-96d1-194812e21fbd" providerId="ADAL" clId="{605DEC24-3045-4A41-9764-59B891633D75}" dt="2024-08-25T08:12:26.875" v="2511" actId="20577"/>
          <ac:spMkLst>
            <pc:docMk/>
            <pc:sldMk cId="781485670" sldId="1258"/>
            <ac:spMk id="3" creationId="{CC873D9E-37CF-9C1C-8130-A3C87B1CD3B0}"/>
          </ac:spMkLst>
        </pc:spChg>
        <pc:spChg chg="del">
          <ac:chgData name="Lukas Höper" userId="de687332-8d9c-4dd6-96d1-194812e21fbd" providerId="ADAL" clId="{605DEC24-3045-4A41-9764-59B891633D75}" dt="2024-08-23T08:01:44.692" v="1771" actId="478"/>
          <ac:spMkLst>
            <pc:docMk/>
            <pc:sldMk cId="781485670" sldId="1258"/>
            <ac:spMk id="4" creationId="{07C8D546-EE06-D8ED-A6BD-F0693CFB6227}"/>
          </ac:spMkLst>
        </pc:spChg>
        <pc:spChg chg="mod">
          <ac:chgData name="Lukas Höper" userId="de687332-8d9c-4dd6-96d1-194812e21fbd" providerId="ADAL" clId="{605DEC24-3045-4A41-9764-59B891633D75}" dt="2024-08-25T08:14:32.849" v="2512" actId="20577"/>
          <ac:spMkLst>
            <pc:docMk/>
            <pc:sldMk cId="781485670" sldId="1258"/>
            <ac:spMk id="6" creationId="{FB5A97F9-D649-E5F2-C74C-B7E47C5B125C}"/>
          </ac:spMkLst>
        </pc:spChg>
        <pc:spChg chg="mod">
          <ac:chgData name="Lukas Höper" userId="de687332-8d9c-4dd6-96d1-194812e21fbd" providerId="ADAL" clId="{605DEC24-3045-4A41-9764-59B891633D75}" dt="2024-08-25T08:04:10.172" v="2070" actId="108"/>
          <ac:spMkLst>
            <pc:docMk/>
            <pc:sldMk cId="781485670" sldId="1258"/>
            <ac:spMk id="12" creationId="{E778406E-63E3-B1CF-B6A6-F0067ADFC805}"/>
          </ac:spMkLst>
        </pc:spChg>
        <pc:spChg chg="del">
          <ac:chgData name="Lukas Höper" userId="de687332-8d9c-4dd6-96d1-194812e21fbd" providerId="ADAL" clId="{605DEC24-3045-4A41-9764-59B891633D75}" dt="2024-08-23T12:59:53.652" v="2068" actId="478"/>
          <ac:spMkLst>
            <pc:docMk/>
            <pc:sldMk cId="781485670" sldId="1258"/>
            <ac:spMk id="13" creationId="{B3C86142-D7A6-8F41-297B-B4C7ED59B793}"/>
          </ac:spMkLst>
        </pc:spChg>
        <pc:spChg chg="add del mod">
          <ac:chgData name="Lukas Höper" userId="de687332-8d9c-4dd6-96d1-194812e21fbd" providerId="ADAL" clId="{605DEC24-3045-4A41-9764-59B891633D75}" dt="2024-08-25T08:10:31.963" v="2467" actId="478"/>
          <ac:spMkLst>
            <pc:docMk/>
            <pc:sldMk cId="781485670" sldId="1258"/>
            <ac:spMk id="15" creationId="{7DA9C79D-FABF-5D74-9953-E4D67B9730F4}"/>
          </ac:spMkLst>
        </pc:spChg>
        <pc:spChg chg="add del mod">
          <ac:chgData name="Lukas Höper" userId="de687332-8d9c-4dd6-96d1-194812e21fbd" providerId="ADAL" clId="{605DEC24-3045-4A41-9764-59B891633D75}" dt="2024-08-25T08:07:05.079" v="2258"/>
          <ac:spMkLst>
            <pc:docMk/>
            <pc:sldMk cId="781485670" sldId="1258"/>
            <ac:spMk id="16" creationId="{8004C3F3-DBB8-557F-C026-83D05385A2F2}"/>
          </ac:spMkLst>
        </pc:spChg>
        <pc:spChg chg="add mod">
          <ac:chgData name="Lukas Höper" userId="de687332-8d9c-4dd6-96d1-194812e21fbd" providerId="ADAL" clId="{605DEC24-3045-4A41-9764-59B891633D75}" dt="2024-08-25T08:10:27.236" v="2466" actId="14100"/>
          <ac:spMkLst>
            <pc:docMk/>
            <pc:sldMk cId="781485670" sldId="1258"/>
            <ac:spMk id="17" creationId="{959807C6-A967-7B2F-B87B-243CCA43EEFF}"/>
          </ac:spMkLst>
        </pc:spChg>
      </pc:sldChg>
      <pc:sldChg chg="delSp modSp mod">
        <pc:chgData name="Lukas Höper" userId="de687332-8d9c-4dd6-96d1-194812e21fbd" providerId="ADAL" clId="{605DEC24-3045-4A41-9764-59B891633D75}" dt="2024-08-25T08:15:39.399" v="2529" actId="20577"/>
        <pc:sldMkLst>
          <pc:docMk/>
          <pc:sldMk cId="709810515" sldId="1259"/>
        </pc:sldMkLst>
        <pc:spChg chg="mod">
          <ac:chgData name="Lukas Höper" userId="de687332-8d9c-4dd6-96d1-194812e21fbd" providerId="ADAL" clId="{605DEC24-3045-4A41-9764-59B891633D75}" dt="2024-08-23T06:36:20.684" v="1001"/>
          <ac:spMkLst>
            <pc:docMk/>
            <pc:sldMk cId="709810515" sldId="1259"/>
            <ac:spMk id="2" creationId="{54819EDF-49FF-2F50-E196-C4F917DBF6CC}"/>
          </ac:spMkLst>
        </pc:spChg>
        <pc:spChg chg="del">
          <ac:chgData name="Lukas Höper" userId="de687332-8d9c-4dd6-96d1-194812e21fbd" providerId="ADAL" clId="{605DEC24-3045-4A41-9764-59B891633D75}" dt="2024-08-23T08:02:03.072" v="1782" actId="478"/>
          <ac:spMkLst>
            <pc:docMk/>
            <pc:sldMk cId="709810515" sldId="1259"/>
            <ac:spMk id="4" creationId="{06135F5C-C4BF-0908-AAEC-DBDC5FD2817C}"/>
          </ac:spMkLst>
        </pc:spChg>
        <pc:spChg chg="mod">
          <ac:chgData name="Lukas Höper" userId="de687332-8d9c-4dd6-96d1-194812e21fbd" providerId="ADAL" clId="{605DEC24-3045-4A41-9764-59B891633D75}" dt="2024-08-25T08:15:39.399" v="2529" actId="20577"/>
          <ac:spMkLst>
            <pc:docMk/>
            <pc:sldMk cId="709810515" sldId="1259"/>
            <ac:spMk id="6" creationId="{8150BC70-C64F-9815-77C2-84E1BFCB21DC}"/>
          </ac:spMkLst>
        </pc:spChg>
        <pc:spChg chg="mod">
          <ac:chgData name="Lukas Höper" userId="de687332-8d9c-4dd6-96d1-194812e21fbd" providerId="ADAL" clId="{605DEC24-3045-4A41-9764-59B891633D75}" dt="2024-08-23T06:28:23.804" v="936" actId="20577"/>
          <ac:spMkLst>
            <pc:docMk/>
            <pc:sldMk cId="709810515" sldId="1259"/>
            <ac:spMk id="13" creationId="{5942F433-7A88-9A1F-C190-6B71C7D8A24D}"/>
          </ac:spMkLst>
        </pc:spChg>
      </pc:sldChg>
      <pc:sldChg chg="delSp del mod">
        <pc:chgData name="Lukas Höper" userId="de687332-8d9c-4dd6-96d1-194812e21fbd" providerId="ADAL" clId="{605DEC24-3045-4A41-9764-59B891633D75}" dt="2024-08-25T08:15:23.391" v="2526" actId="2696"/>
        <pc:sldMkLst>
          <pc:docMk/>
          <pc:sldMk cId="3589419380" sldId="1260"/>
        </pc:sldMkLst>
        <pc:spChg chg="del">
          <ac:chgData name="Lukas Höper" userId="de687332-8d9c-4dd6-96d1-194812e21fbd" providerId="ADAL" clId="{605DEC24-3045-4A41-9764-59B891633D75}" dt="2024-08-23T08:01:47.064" v="1772" actId="478"/>
          <ac:spMkLst>
            <pc:docMk/>
            <pc:sldMk cId="3589419380" sldId="1260"/>
            <ac:spMk id="4" creationId="{F2D80B16-E599-83E4-C97B-8093883C28B0}"/>
          </ac:spMkLst>
        </pc:spChg>
      </pc:sldChg>
      <pc:sldChg chg="delSp modSp mod">
        <pc:chgData name="Lukas Höper" userId="de687332-8d9c-4dd6-96d1-194812e21fbd" providerId="ADAL" clId="{605DEC24-3045-4A41-9764-59B891633D75}" dt="2024-08-23T08:31:37.021" v="1834" actId="14100"/>
        <pc:sldMkLst>
          <pc:docMk/>
          <pc:sldMk cId="3688318436" sldId="1261"/>
        </pc:sldMkLst>
        <pc:spChg chg="del">
          <ac:chgData name="Lukas Höper" userId="de687332-8d9c-4dd6-96d1-194812e21fbd" providerId="ADAL" clId="{605DEC24-3045-4A41-9764-59B891633D75}" dt="2024-08-23T08:02:06.798" v="1783" actId="478"/>
          <ac:spMkLst>
            <pc:docMk/>
            <pc:sldMk cId="3688318436" sldId="1261"/>
            <ac:spMk id="4" creationId="{91F87109-4577-BD95-E0EC-82F4CFD46FB6}"/>
          </ac:spMkLst>
        </pc:spChg>
        <pc:spChg chg="mod">
          <ac:chgData name="Lukas Höper" userId="de687332-8d9c-4dd6-96d1-194812e21fbd" providerId="ADAL" clId="{605DEC24-3045-4A41-9764-59B891633D75}" dt="2024-08-23T08:31:16.534" v="1825" actId="20577"/>
          <ac:spMkLst>
            <pc:docMk/>
            <pc:sldMk cId="3688318436" sldId="1261"/>
            <ac:spMk id="18" creationId="{D209B3B9-2359-8FDD-C0EB-3390F548FF1B}"/>
          </ac:spMkLst>
        </pc:spChg>
        <pc:spChg chg="mod">
          <ac:chgData name="Lukas Höper" userId="de687332-8d9c-4dd6-96d1-194812e21fbd" providerId="ADAL" clId="{605DEC24-3045-4A41-9764-59B891633D75}" dt="2024-08-23T08:31:37.021" v="1834" actId="14100"/>
          <ac:spMkLst>
            <pc:docMk/>
            <pc:sldMk cId="3688318436" sldId="1261"/>
            <ac:spMk id="26" creationId="{AFF509FC-F6CB-75CE-DEF4-7FA8703F7794}"/>
          </ac:spMkLst>
        </pc:spChg>
      </pc:sldChg>
      <pc:sldChg chg="addSp delSp modSp mod">
        <pc:chgData name="Lukas Höper" userId="de687332-8d9c-4dd6-96d1-194812e21fbd" providerId="ADAL" clId="{605DEC24-3045-4A41-9764-59B891633D75}" dt="2024-08-26T07:16:05.364" v="20386" actId="20577"/>
        <pc:sldMkLst>
          <pc:docMk/>
          <pc:sldMk cId="1491656842" sldId="1262"/>
        </pc:sldMkLst>
        <pc:spChg chg="mod">
          <ac:chgData name="Lukas Höper" userId="de687332-8d9c-4dd6-96d1-194812e21fbd" providerId="ADAL" clId="{605DEC24-3045-4A41-9764-59B891633D75}" dt="2024-08-25T10:44:41.291" v="3894" actId="207"/>
          <ac:spMkLst>
            <pc:docMk/>
            <pc:sldMk cId="1491656842" sldId="1262"/>
            <ac:spMk id="2" creationId="{21B9C8F2-8227-71CA-A051-CECA2CFBCB86}"/>
          </ac:spMkLst>
        </pc:spChg>
        <pc:spChg chg="mod">
          <ac:chgData name="Lukas Höper" userId="de687332-8d9c-4dd6-96d1-194812e21fbd" providerId="ADAL" clId="{605DEC24-3045-4A41-9764-59B891633D75}" dt="2024-08-26T07:16:05.364" v="20386" actId="20577"/>
          <ac:spMkLst>
            <pc:docMk/>
            <pc:sldMk cId="1491656842" sldId="1262"/>
            <ac:spMk id="3" creationId="{D49C03E4-2719-70CA-EBD7-A1BABBE55F99}"/>
          </ac:spMkLst>
        </pc:spChg>
        <pc:spChg chg="del">
          <ac:chgData name="Lukas Höper" userId="de687332-8d9c-4dd6-96d1-194812e21fbd" providerId="ADAL" clId="{605DEC24-3045-4A41-9764-59B891633D75}" dt="2024-08-23T08:02:07.974" v="1784" actId="478"/>
          <ac:spMkLst>
            <pc:docMk/>
            <pc:sldMk cId="1491656842" sldId="1262"/>
            <ac:spMk id="4" creationId="{29F8C3F1-C4B3-2627-19A4-CA71B3E74800}"/>
          </ac:spMkLst>
        </pc:spChg>
        <pc:spChg chg="add mod">
          <ac:chgData name="Lukas Höper" userId="de687332-8d9c-4dd6-96d1-194812e21fbd" providerId="ADAL" clId="{605DEC24-3045-4A41-9764-59B891633D75}" dt="2024-08-25T10:45:09.161" v="3902" actId="20577"/>
          <ac:spMkLst>
            <pc:docMk/>
            <pc:sldMk cId="1491656842" sldId="1262"/>
            <ac:spMk id="5" creationId="{2FADC774-6C28-2AB1-6CE1-08B15B5C6DC6}"/>
          </ac:spMkLst>
        </pc:spChg>
      </pc:sldChg>
      <pc:sldChg chg="addSp delSp modSp mod ord setBg">
        <pc:chgData name="Lukas Höper" userId="de687332-8d9c-4dd6-96d1-194812e21fbd" providerId="ADAL" clId="{605DEC24-3045-4A41-9764-59B891633D75}" dt="2024-08-26T07:21:55.187" v="20387" actId="26606"/>
        <pc:sldMkLst>
          <pc:docMk/>
          <pc:sldMk cId="4197401077" sldId="1263"/>
        </pc:sldMkLst>
        <pc:spChg chg="mod">
          <ac:chgData name="Lukas Höper" userId="de687332-8d9c-4dd6-96d1-194812e21fbd" providerId="ADAL" clId="{605DEC24-3045-4A41-9764-59B891633D75}" dt="2024-08-26T07:21:55.187" v="20387" actId="26606"/>
          <ac:spMkLst>
            <pc:docMk/>
            <pc:sldMk cId="4197401077" sldId="1263"/>
            <ac:spMk id="2" creationId="{7794FDEA-FDD6-35D1-B1E2-FE27AD00283E}"/>
          </ac:spMkLst>
        </pc:spChg>
        <pc:spChg chg="mod">
          <ac:chgData name="Lukas Höper" userId="de687332-8d9c-4dd6-96d1-194812e21fbd" providerId="ADAL" clId="{605DEC24-3045-4A41-9764-59B891633D75}" dt="2024-08-26T07:21:55.187" v="20387" actId="26606"/>
          <ac:spMkLst>
            <pc:docMk/>
            <pc:sldMk cId="4197401077" sldId="1263"/>
            <ac:spMk id="3" creationId="{FE22DF63-0A0F-B4A8-1632-1178D09342A4}"/>
          </ac:spMkLst>
        </pc:spChg>
        <pc:spChg chg="del">
          <ac:chgData name="Lukas Höper" userId="de687332-8d9c-4dd6-96d1-194812e21fbd" providerId="ADAL" clId="{605DEC24-3045-4A41-9764-59B891633D75}" dt="2024-08-23T08:02:08.844" v="1785" actId="478"/>
          <ac:spMkLst>
            <pc:docMk/>
            <pc:sldMk cId="4197401077" sldId="1263"/>
            <ac:spMk id="4" creationId="{FA8025E9-B492-8795-B901-10522A0806FB}"/>
          </ac:spMkLst>
        </pc:spChg>
        <pc:spChg chg="add">
          <ac:chgData name="Lukas Höper" userId="de687332-8d9c-4dd6-96d1-194812e21fbd" providerId="ADAL" clId="{605DEC24-3045-4A41-9764-59B891633D75}" dt="2024-08-26T07:21:55.187" v="20387" actId="26606"/>
          <ac:spMkLst>
            <pc:docMk/>
            <pc:sldMk cId="4197401077" sldId="1263"/>
            <ac:spMk id="8" creationId="{70DFC902-7D23-471A-B557-B6B6917D7A0D}"/>
          </ac:spMkLst>
        </pc:spChg>
        <pc:spChg chg="add">
          <ac:chgData name="Lukas Höper" userId="de687332-8d9c-4dd6-96d1-194812e21fbd" providerId="ADAL" clId="{605DEC24-3045-4A41-9764-59B891633D75}" dt="2024-08-26T07:21:55.187" v="20387" actId="26606"/>
          <ac:spMkLst>
            <pc:docMk/>
            <pc:sldMk cId="4197401077" sldId="1263"/>
            <ac:spMk id="10" creationId="{A55D5633-D557-4DCA-982C-FF36EB7A1C00}"/>
          </ac:spMkLst>
        </pc:spChg>
        <pc:spChg chg="add">
          <ac:chgData name="Lukas Höper" userId="de687332-8d9c-4dd6-96d1-194812e21fbd" providerId="ADAL" clId="{605DEC24-3045-4A41-9764-59B891633D75}" dt="2024-08-26T07:21:55.187" v="20387" actId="26606"/>
          <ac:spMkLst>
            <pc:docMk/>
            <pc:sldMk cId="4197401077" sldId="1263"/>
            <ac:spMk id="12" creationId="{450D3AD2-FA80-415F-A9CE-54D884561CD7}"/>
          </ac:spMkLst>
        </pc:spChg>
      </pc:sldChg>
      <pc:sldChg chg="delSp del mod">
        <pc:chgData name="Lukas Höper" userId="de687332-8d9c-4dd6-96d1-194812e21fbd" providerId="ADAL" clId="{605DEC24-3045-4A41-9764-59B891633D75}" dt="2024-08-25T10:51:42.430" v="4782" actId="2696"/>
        <pc:sldMkLst>
          <pc:docMk/>
          <pc:sldMk cId="3275186266" sldId="1264"/>
        </pc:sldMkLst>
        <pc:spChg chg="del">
          <ac:chgData name="Lukas Höper" userId="de687332-8d9c-4dd6-96d1-194812e21fbd" providerId="ADAL" clId="{605DEC24-3045-4A41-9764-59B891633D75}" dt="2024-08-23T08:02:15.915" v="1790" actId="478"/>
          <ac:spMkLst>
            <pc:docMk/>
            <pc:sldMk cId="3275186266" sldId="1264"/>
            <ac:spMk id="4" creationId="{48B5D3E1-DBAC-3497-75C0-441B335E23E7}"/>
          </ac:spMkLst>
        </pc:spChg>
      </pc:sldChg>
      <pc:sldChg chg="addSp delSp modSp mod setBg">
        <pc:chgData name="Lukas Höper" userId="de687332-8d9c-4dd6-96d1-194812e21fbd" providerId="ADAL" clId="{605DEC24-3045-4A41-9764-59B891633D75}" dt="2024-08-26T07:23:38.073" v="20407" actId="1076"/>
        <pc:sldMkLst>
          <pc:docMk/>
          <pc:sldMk cId="2318061961" sldId="1265"/>
        </pc:sldMkLst>
        <pc:spChg chg="mod">
          <ac:chgData name="Lukas Höper" userId="de687332-8d9c-4dd6-96d1-194812e21fbd" providerId="ADAL" clId="{605DEC24-3045-4A41-9764-59B891633D75}" dt="2024-08-25T18:06:26.936" v="19274" actId="790"/>
          <ac:spMkLst>
            <pc:docMk/>
            <pc:sldMk cId="2318061961" sldId="1265"/>
            <ac:spMk id="2" creationId="{74F6EEB5-8A55-AB74-FA23-809B0BD168E4}"/>
          </ac:spMkLst>
        </pc:spChg>
        <pc:spChg chg="mod ord">
          <ac:chgData name="Lukas Höper" userId="de687332-8d9c-4dd6-96d1-194812e21fbd" providerId="ADAL" clId="{605DEC24-3045-4A41-9764-59B891633D75}" dt="2024-08-26T07:23:27.476" v="20405" actId="255"/>
          <ac:spMkLst>
            <pc:docMk/>
            <pc:sldMk cId="2318061961" sldId="1265"/>
            <ac:spMk id="3" creationId="{DD231B9A-383A-F296-0856-1F19151C34F3}"/>
          </ac:spMkLst>
        </pc:spChg>
        <pc:spChg chg="del mod">
          <ac:chgData name="Lukas Höper" userId="de687332-8d9c-4dd6-96d1-194812e21fbd" providerId="ADAL" clId="{605DEC24-3045-4A41-9764-59B891633D75}" dt="2024-08-23T07:58:54.367" v="1764" actId="478"/>
          <ac:spMkLst>
            <pc:docMk/>
            <pc:sldMk cId="2318061961" sldId="1265"/>
            <ac:spMk id="4" creationId="{4E7D31DC-FE26-CA60-0718-7A18418F0F69}"/>
          </ac:spMkLst>
        </pc:spChg>
        <pc:spChg chg="add mod">
          <ac:chgData name="Lukas Höper" userId="de687332-8d9c-4dd6-96d1-194812e21fbd" providerId="ADAL" clId="{605DEC24-3045-4A41-9764-59B891633D75}" dt="2024-08-26T07:23:38.073" v="20407" actId="1076"/>
          <ac:spMkLst>
            <pc:docMk/>
            <pc:sldMk cId="2318061961" sldId="1265"/>
            <ac:spMk id="5" creationId="{5196797D-E175-E5EF-94D3-74A24E4DE056}"/>
          </ac:spMkLst>
        </pc:spChg>
        <pc:spChg chg="add del">
          <ac:chgData name="Lukas Höper" userId="de687332-8d9c-4dd6-96d1-194812e21fbd" providerId="ADAL" clId="{605DEC24-3045-4A41-9764-59B891633D75}" dt="2024-08-23T08:00:47.223" v="1765" actId="26606"/>
          <ac:spMkLst>
            <pc:docMk/>
            <pc:sldMk cId="2318061961" sldId="1265"/>
            <ac:spMk id="9" creationId="{70DFC902-7D23-471A-B557-B6B6917D7A0D}"/>
          </ac:spMkLst>
        </pc:spChg>
        <pc:spChg chg="add del">
          <ac:chgData name="Lukas Höper" userId="de687332-8d9c-4dd6-96d1-194812e21fbd" providerId="ADAL" clId="{605DEC24-3045-4A41-9764-59B891633D75}" dt="2024-08-23T08:00:47.223" v="1765" actId="26606"/>
          <ac:spMkLst>
            <pc:docMk/>
            <pc:sldMk cId="2318061961" sldId="1265"/>
            <ac:spMk id="11" creationId="{A55D5633-D557-4DCA-982C-FF36EB7A1C00}"/>
          </ac:spMkLst>
        </pc:spChg>
        <pc:spChg chg="add del">
          <ac:chgData name="Lukas Höper" userId="de687332-8d9c-4dd6-96d1-194812e21fbd" providerId="ADAL" clId="{605DEC24-3045-4A41-9764-59B891633D75}" dt="2024-08-23T08:00:47.223" v="1765" actId="26606"/>
          <ac:spMkLst>
            <pc:docMk/>
            <pc:sldMk cId="2318061961" sldId="1265"/>
            <ac:spMk id="13" creationId="{450D3AD2-FA80-415F-A9CE-54D884561CD7}"/>
          </ac:spMkLst>
        </pc:spChg>
        <pc:spChg chg="add">
          <ac:chgData name="Lukas Höper" userId="de687332-8d9c-4dd6-96d1-194812e21fbd" providerId="ADAL" clId="{605DEC24-3045-4A41-9764-59B891633D75}" dt="2024-08-23T08:00:47.223" v="1765" actId="26606"/>
          <ac:spMkLst>
            <pc:docMk/>
            <pc:sldMk cId="2318061961" sldId="1265"/>
            <ac:spMk id="18" creationId="{70DFC902-7D23-471A-B557-B6B6917D7A0D}"/>
          </ac:spMkLst>
        </pc:spChg>
        <pc:spChg chg="add">
          <ac:chgData name="Lukas Höper" userId="de687332-8d9c-4dd6-96d1-194812e21fbd" providerId="ADAL" clId="{605DEC24-3045-4A41-9764-59B891633D75}" dt="2024-08-23T08:00:47.223" v="1765" actId="26606"/>
          <ac:spMkLst>
            <pc:docMk/>
            <pc:sldMk cId="2318061961" sldId="1265"/>
            <ac:spMk id="20" creationId="{A55D5633-D557-4DCA-982C-FF36EB7A1C00}"/>
          </ac:spMkLst>
        </pc:spChg>
        <pc:spChg chg="add">
          <ac:chgData name="Lukas Höper" userId="de687332-8d9c-4dd6-96d1-194812e21fbd" providerId="ADAL" clId="{605DEC24-3045-4A41-9764-59B891633D75}" dt="2024-08-23T08:00:47.223" v="1765" actId="26606"/>
          <ac:spMkLst>
            <pc:docMk/>
            <pc:sldMk cId="2318061961" sldId="1265"/>
            <ac:spMk id="22" creationId="{450D3AD2-FA80-415F-A9CE-54D884561CD7}"/>
          </ac:spMkLst>
        </pc:spChg>
      </pc:sldChg>
      <pc:sldChg chg="addSp delSp modSp new del mod modShow">
        <pc:chgData name="Lukas Höper" userId="de687332-8d9c-4dd6-96d1-194812e21fbd" providerId="ADAL" clId="{605DEC24-3045-4A41-9764-59B891633D75}" dt="2024-08-25T12:44:21.352" v="7004" actId="2696"/>
        <pc:sldMkLst>
          <pc:docMk/>
          <pc:sldMk cId="754280473" sldId="1266"/>
        </pc:sldMkLst>
        <pc:spChg chg="mod">
          <ac:chgData name="Lukas Höper" userId="de687332-8d9c-4dd6-96d1-194812e21fbd" providerId="ADAL" clId="{605DEC24-3045-4A41-9764-59B891633D75}" dt="2024-08-23T12:35:51.964" v="1982" actId="20577"/>
          <ac:spMkLst>
            <pc:docMk/>
            <pc:sldMk cId="754280473" sldId="1266"/>
            <ac:spMk id="2" creationId="{A8D8257B-9A99-DB68-1F26-554E47771ABB}"/>
          </ac:spMkLst>
        </pc:spChg>
        <pc:spChg chg="del">
          <ac:chgData name="Lukas Höper" userId="de687332-8d9c-4dd6-96d1-194812e21fbd" providerId="ADAL" clId="{605DEC24-3045-4A41-9764-59B891633D75}" dt="2024-08-22T11:34:25.269" v="3" actId="478"/>
          <ac:spMkLst>
            <pc:docMk/>
            <pc:sldMk cId="754280473" sldId="1266"/>
            <ac:spMk id="3" creationId="{6C8C0F7E-8BFB-1AED-4B6A-0FAED9BB8165}"/>
          </ac:spMkLst>
        </pc:spChg>
        <pc:spChg chg="del">
          <ac:chgData name="Lukas Höper" userId="de687332-8d9c-4dd6-96d1-194812e21fbd" providerId="ADAL" clId="{605DEC24-3045-4A41-9764-59B891633D75}" dt="2024-08-23T08:02:25.584" v="1796" actId="478"/>
          <ac:spMkLst>
            <pc:docMk/>
            <pc:sldMk cId="754280473" sldId="1266"/>
            <ac:spMk id="4" creationId="{7C8DF86A-B18D-9C99-7FEE-8A813BF808A9}"/>
          </ac:spMkLst>
        </pc:spChg>
        <pc:spChg chg="add mod">
          <ac:chgData name="Lukas Höper" userId="de687332-8d9c-4dd6-96d1-194812e21fbd" providerId="ADAL" clId="{605DEC24-3045-4A41-9764-59B891633D75}" dt="2024-08-22T11:34:22.358" v="2"/>
          <ac:spMkLst>
            <pc:docMk/>
            <pc:sldMk cId="754280473" sldId="1266"/>
            <ac:spMk id="5" creationId="{12244EC5-6637-A3F7-7AF4-994337FCA148}"/>
          </ac:spMkLst>
        </pc:spChg>
        <pc:spChg chg="add mod">
          <ac:chgData name="Lukas Höper" userId="de687332-8d9c-4dd6-96d1-194812e21fbd" providerId="ADAL" clId="{605DEC24-3045-4A41-9764-59B891633D75}" dt="2024-08-22T11:34:22.358" v="2"/>
          <ac:spMkLst>
            <pc:docMk/>
            <pc:sldMk cId="754280473" sldId="1266"/>
            <ac:spMk id="6" creationId="{B82C3801-99D4-F372-1B40-68F020529DB6}"/>
          </ac:spMkLst>
        </pc:spChg>
        <pc:spChg chg="add mod">
          <ac:chgData name="Lukas Höper" userId="de687332-8d9c-4dd6-96d1-194812e21fbd" providerId="ADAL" clId="{605DEC24-3045-4A41-9764-59B891633D75}" dt="2024-08-22T11:34:22.358" v="2"/>
          <ac:spMkLst>
            <pc:docMk/>
            <pc:sldMk cId="754280473" sldId="1266"/>
            <ac:spMk id="9" creationId="{F41501A3-806B-081A-E3E5-92537C89A340}"/>
          </ac:spMkLst>
        </pc:spChg>
        <pc:spChg chg="add mod">
          <ac:chgData name="Lukas Höper" userId="de687332-8d9c-4dd6-96d1-194812e21fbd" providerId="ADAL" clId="{605DEC24-3045-4A41-9764-59B891633D75}" dt="2024-08-22T11:34:22.358" v="2"/>
          <ac:spMkLst>
            <pc:docMk/>
            <pc:sldMk cId="754280473" sldId="1266"/>
            <ac:spMk id="10" creationId="{EB9A7C10-E436-EE3B-4176-EC93DAFC6C22}"/>
          </ac:spMkLst>
        </pc:spChg>
        <pc:spChg chg="add mod">
          <ac:chgData name="Lukas Höper" userId="de687332-8d9c-4dd6-96d1-194812e21fbd" providerId="ADAL" clId="{605DEC24-3045-4A41-9764-59B891633D75}" dt="2024-08-22T11:34:22.358" v="2"/>
          <ac:spMkLst>
            <pc:docMk/>
            <pc:sldMk cId="754280473" sldId="1266"/>
            <ac:spMk id="12" creationId="{041CC749-C903-29A6-22F0-3BDDACD82C10}"/>
          </ac:spMkLst>
        </pc:spChg>
        <pc:spChg chg="add mod">
          <ac:chgData name="Lukas Höper" userId="de687332-8d9c-4dd6-96d1-194812e21fbd" providerId="ADAL" clId="{605DEC24-3045-4A41-9764-59B891633D75}" dt="2024-08-22T11:34:22.358" v="2"/>
          <ac:spMkLst>
            <pc:docMk/>
            <pc:sldMk cId="754280473" sldId="1266"/>
            <ac:spMk id="13" creationId="{742E64A7-3560-9AC9-6AF6-64F33C02DD00}"/>
          </ac:spMkLst>
        </pc:spChg>
        <pc:spChg chg="add mod">
          <ac:chgData name="Lukas Höper" userId="de687332-8d9c-4dd6-96d1-194812e21fbd" providerId="ADAL" clId="{605DEC24-3045-4A41-9764-59B891633D75}" dt="2024-08-22T11:34:22.358" v="2"/>
          <ac:spMkLst>
            <pc:docMk/>
            <pc:sldMk cId="754280473" sldId="1266"/>
            <ac:spMk id="14" creationId="{B1577DBE-0389-F783-CD2F-D8CA36B458F6}"/>
          </ac:spMkLst>
        </pc:spChg>
        <pc:spChg chg="add mod">
          <ac:chgData name="Lukas Höper" userId="de687332-8d9c-4dd6-96d1-194812e21fbd" providerId="ADAL" clId="{605DEC24-3045-4A41-9764-59B891633D75}" dt="2024-08-22T11:34:22.358" v="2"/>
          <ac:spMkLst>
            <pc:docMk/>
            <pc:sldMk cId="754280473" sldId="1266"/>
            <ac:spMk id="15" creationId="{20F7BA7E-C6D9-D384-BAE1-966F75315CC6}"/>
          </ac:spMkLst>
        </pc:spChg>
        <pc:spChg chg="add mod">
          <ac:chgData name="Lukas Höper" userId="de687332-8d9c-4dd6-96d1-194812e21fbd" providerId="ADAL" clId="{605DEC24-3045-4A41-9764-59B891633D75}" dt="2024-08-22T11:34:22.358" v="2"/>
          <ac:spMkLst>
            <pc:docMk/>
            <pc:sldMk cId="754280473" sldId="1266"/>
            <ac:spMk id="17" creationId="{468605D9-B923-4A1D-641A-9E94EBE04157}"/>
          </ac:spMkLst>
        </pc:spChg>
        <pc:spChg chg="add mod">
          <ac:chgData name="Lukas Höper" userId="de687332-8d9c-4dd6-96d1-194812e21fbd" providerId="ADAL" clId="{605DEC24-3045-4A41-9764-59B891633D75}" dt="2024-08-22T11:34:22.358" v="2"/>
          <ac:spMkLst>
            <pc:docMk/>
            <pc:sldMk cId="754280473" sldId="1266"/>
            <ac:spMk id="18" creationId="{02359C24-C252-DA33-EED9-7AB88B7764A4}"/>
          </ac:spMkLst>
        </pc:spChg>
        <pc:spChg chg="add mod">
          <ac:chgData name="Lukas Höper" userId="de687332-8d9c-4dd6-96d1-194812e21fbd" providerId="ADAL" clId="{605DEC24-3045-4A41-9764-59B891633D75}" dt="2024-08-22T11:34:22.358" v="2"/>
          <ac:spMkLst>
            <pc:docMk/>
            <pc:sldMk cId="754280473" sldId="1266"/>
            <ac:spMk id="20" creationId="{9C8C56A8-528C-AFDA-A32D-3E2B883AB6E9}"/>
          </ac:spMkLst>
        </pc:spChg>
        <pc:spChg chg="add mod">
          <ac:chgData name="Lukas Höper" userId="de687332-8d9c-4dd6-96d1-194812e21fbd" providerId="ADAL" clId="{605DEC24-3045-4A41-9764-59B891633D75}" dt="2024-08-22T11:34:22.358" v="2"/>
          <ac:spMkLst>
            <pc:docMk/>
            <pc:sldMk cId="754280473" sldId="1266"/>
            <ac:spMk id="21" creationId="{DA458453-9D48-5A2F-0665-BB5CEAAF885A}"/>
          </ac:spMkLst>
        </pc:spChg>
        <pc:spChg chg="add mod">
          <ac:chgData name="Lukas Höper" userId="de687332-8d9c-4dd6-96d1-194812e21fbd" providerId="ADAL" clId="{605DEC24-3045-4A41-9764-59B891633D75}" dt="2024-08-22T11:34:22.358" v="2"/>
          <ac:spMkLst>
            <pc:docMk/>
            <pc:sldMk cId="754280473" sldId="1266"/>
            <ac:spMk id="22" creationId="{BE554037-CCF4-1E48-50B8-4A6C793B29E4}"/>
          </ac:spMkLst>
        </pc:spChg>
        <pc:spChg chg="add mod">
          <ac:chgData name="Lukas Höper" userId="de687332-8d9c-4dd6-96d1-194812e21fbd" providerId="ADAL" clId="{605DEC24-3045-4A41-9764-59B891633D75}" dt="2024-08-22T11:34:22.358" v="2"/>
          <ac:spMkLst>
            <pc:docMk/>
            <pc:sldMk cId="754280473" sldId="1266"/>
            <ac:spMk id="24" creationId="{077D3893-A927-5C94-92F9-C2897239D463}"/>
          </ac:spMkLst>
        </pc:spChg>
        <pc:spChg chg="add mod">
          <ac:chgData name="Lukas Höper" userId="de687332-8d9c-4dd6-96d1-194812e21fbd" providerId="ADAL" clId="{605DEC24-3045-4A41-9764-59B891633D75}" dt="2024-08-22T11:34:22.358" v="2"/>
          <ac:spMkLst>
            <pc:docMk/>
            <pc:sldMk cId="754280473" sldId="1266"/>
            <ac:spMk id="25" creationId="{E1A2E19B-25E2-701B-4E65-DE3CC0D74F1C}"/>
          </ac:spMkLst>
        </pc:spChg>
        <pc:spChg chg="add del mod">
          <ac:chgData name="Lukas Höper" userId="de687332-8d9c-4dd6-96d1-194812e21fbd" providerId="ADAL" clId="{605DEC24-3045-4A41-9764-59B891633D75}" dt="2024-08-23T08:02:23.836" v="1795" actId="478"/>
          <ac:spMkLst>
            <pc:docMk/>
            <pc:sldMk cId="754280473" sldId="1266"/>
            <ac:spMk id="26" creationId="{1152776F-A6F2-948C-1511-E7C9CC229814}"/>
          </ac:spMkLst>
        </pc:spChg>
        <pc:picChg chg="add mod">
          <ac:chgData name="Lukas Höper" userId="de687332-8d9c-4dd6-96d1-194812e21fbd" providerId="ADAL" clId="{605DEC24-3045-4A41-9764-59B891633D75}" dt="2024-08-22T11:34:22.358" v="2"/>
          <ac:picMkLst>
            <pc:docMk/>
            <pc:sldMk cId="754280473" sldId="1266"/>
            <ac:picMk id="7" creationId="{EBC7B9D3-8D15-C723-F488-E2507220767C}"/>
          </ac:picMkLst>
        </pc:picChg>
        <pc:picChg chg="add mod">
          <ac:chgData name="Lukas Höper" userId="de687332-8d9c-4dd6-96d1-194812e21fbd" providerId="ADAL" clId="{605DEC24-3045-4A41-9764-59B891633D75}" dt="2024-08-22T11:34:22.358" v="2"/>
          <ac:picMkLst>
            <pc:docMk/>
            <pc:sldMk cId="754280473" sldId="1266"/>
            <ac:picMk id="8" creationId="{90D6F05E-A81D-94DB-41BD-81586CFDCB55}"/>
          </ac:picMkLst>
        </pc:picChg>
        <pc:picChg chg="add mod">
          <ac:chgData name="Lukas Höper" userId="de687332-8d9c-4dd6-96d1-194812e21fbd" providerId="ADAL" clId="{605DEC24-3045-4A41-9764-59B891633D75}" dt="2024-08-22T11:34:22.358" v="2"/>
          <ac:picMkLst>
            <pc:docMk/>
            <pc:sldMk cId="754280473" sldId="1266"/>
            <ac:picMk id="19" creationId="{57A7AB40-2D6B-832E-97BC-667A4E033874}"/>
          </ac:picMkLst>
        </pc:picChg>
        <pc:cxnChg chg="add mod">
          <ac:chgData name="Lukas Höper" userId="de687332-8d9c-4dd6-96d1-194812e21fbd" providerId="ADAL" clId="{605DEC24-3045-4A41-9764-59B891633D75}" dt="2024-08-22T11:34:22.358" v="2"/>
          <ac:cxnSpMkLst>
            <pc:docMk/>
            <pc:sldMk cId="754280473" sldId="1266"/>
            <ac:cxnSpMk id="11" creationId="{B4A60F6A-809F-475F-6D94-DC2712754FF4}"/>
          </ac:cxnSpMkLst>
        </pc:cxnChg>
        <pc:cxnChg chg="add mod">
          <ac:chgData name="Lukas Höper" userId="de687332-8d9c-4dd6-96d1-194812e21fbd" providerId="ADAL" clId="{605DEC24-3045-4A41-9764-59B891633D75}" dt="2024-08-22T11:34:22.358" v="2"/>
          <ac:cxnSpMkLst>
            <pc:docMk/>
            <pc:sldMk cId="754280473" sldId="1266"/>
            <ac:cxnSpMk id="16" creationId="{6EF90C85-5E50-4D96-506A-4C521B59272B}"/>
          </ac:cxnSpMkLst>
        </pc:cxnChg>
        <pc:cxnChg chg="add mod">
          <ac:chgData name="Lukas Höper" userId="de687332-8d9c-4dd6-96d1-194812e21fbd" providerId="ADAL" clId="{605DEC24-3045-4A41-9764-59B891633D75}" dt="2024-08-22T11:34:22.358" v="2"/>
          <ac:cxnSpMkLst>
            <pc:docMk/>
            <pc:sldMk cId="754280473" sldId="1266"/>
            <ac:cxnSpMk id="23" creationId="{A4943623-0681-7B7F-022C-C58578227FFB}"/>
          </ac:cxnSpMkLst>
        </pc:cxnChg>
      </pc:sldChg>
      <pc:sldChg chg="delSp modSp add mod">
        <pc:chgData name="Lukas Höper" userId="de687332-8d9c-4dd6-96d1-194812e21fbd" providerId="ADAL" clId="{605DEC24-3045-4A41-9764-59B891633D75}" dt="2024-08-23T12:35:56.543" v="1983"/>
        <pc:sldMkLst>
          <pc:docMk/>
          <pc:sldMk cId="191860997" sldId="1267"/>
        </pc:sldMkLst>
        <pc:spChg chg="mod">
          <ac:chgData name="Lukas Höper" userId="de687332-8d9c-4dd6-96d1-194812e21fbd" providerId="ADAL" clId="{605DEC24-3045-4A41-9764-59B891633D75}" dt="2024-08-23T12:35:56.543" v="1983"/>
          <ac:spMkLst>
            <pc:docMk/>
            <pc:sldMk cId="191860997" sldId="1267"/>
            <ac:spMk id="2" creationId="{A8D8257B-9A99-DB68-1F26-554E47771ABB}"/>
          </ac:spMkLst>
        </pc:spChg>
        <pc:spChg chg="del">
          <ac:chgData name="Lukas Höper" userId="de687332-8d9c-4dd6-96d1-194812e21fbd" providerId="ADAL" clId="{605DEC24-3045-4A41-9764-59B891633D75}" dt="2024-08-23T08:02:27.047" v="1797" actId="478"/>
          <ac:spMkLst>
            <pc:docMk/>
            <pc:sldMk cId="191860997" sldId="1267"/>
            <ac:spMk id="4" creationId="{7C8DF86A-B18D-9C99-7FEE-8A813BF808A9}"/>
          </ac:spMkLst>
        </pc:spChg>
        <pc:spChg chg="mod">
          <ac:chgData name="Lukas Höper" userId="de687332-8d9c-4dd6-96d1-194812e21fbd" providerId="ADAL" clId="{605DEC24-3045-4A41-9764-59B891633D75}" dt="2024-08-22T12:42:16.726" v="67" actId="207"/>
          <ac:spMkLst>
            <pc:docMk/>
            <pc:sldMk cId="191860997" sldId="1267"/>
            <ac:spMk id="5" creationId="{12244EC5-6637-A3F7-7AF4-994337FCA148}"/>
          </ac:spMkLst>
        </pc:spChg>
        <pc:spChg chg="mod">
          <ac:chgData name="Lukas Höper" userId="de687332-8d9c-4dd6-96d1-194812e21fbd" providerId="ADAL" clId="{605DEC24-3045-4A41-9764-59B891633D75}" dt="2024-08-22T12:42:04.352" v="64" actId="692"/>
          <ac:spMkLst>
            <pc:docMk/>
            <pc:sldMk cId="191860997" sldId="1267"/>
            <ac:spMk id="10" creationId="{EB9A7C10-E436-EE3B-4176-EC93DAFC6C22}"/>
          </ac:spMkLst>
        </pc:spChg>
        <pc:spChg chg="mod">
          <ac:chgData name="Lukas Höper" userId="de687332-8d9c-4dd6-96d1-194812e21fbd" providerId="ADAL" clId="{605DEC24-3045-4A41-9764-59B891633D75}" dt="2024-08-22T12:41:40.477" v="59" actId="207"/>
          <ac:spMkLst>
            <pc:docMk/>
            <pc:sldMk cId="191860997" sldId="1267"/>
            <ac:spMk id="12" creationId="{041CC749-C903-29A6-22F0-3BDDACD82C10}"/>
          </ac:spMkLst>
        </pc:spChg>
        <pc:spChg chg="mod">
          <ac:chgData name="Lukas Höper" userId="de687332-8d9c-4dd6-96d1-194812e21fbd" providerId="ADAL" clId="{605DEC24-3045-4A41-9764-59B891633D75}" dt="2024-08-22T12:41:47.515" v="60" actId="692"/>
          <ac:spMkLst>
            <pc:docMk/>
            <pc:sldMk cId="191860997" sldId="1267"/>
            <ac:spMk id="13" creationId="{742E64A7-3560-9AC9-6AF6-64F33C02DD00}"/>
          </ac:spMkLst>
        </pc:spChg>
        <pc:spChg chg="mod">
          <ac:chgData name="Lukas Höper" userId="de687332-8d9c-4dd6-96d1-194812e21fbd" providerId="ADAL" clId="{605DEC24-3045-4A41-9764-59B891633D75}" dt="2024-08-22T12:41:47.515" v="60" actId="692"/>
          <ac:spMkLst>
            <pc:docMk/>
            <pc:sldMk cId="191860997" sldId="1267"/>
            <ac:spMk id="14" creationId="{B1577DBE-0389-F783-CD2F-D8CA36B458F6}"/>
          </ac:spMkLst>
        </pc:spChg>
        <pc:spChg chg="mod">
          <ac:chgData name="Lukas Höper" userId="de687332-8d9c-4dd6-96d1-194812e21fbd" providerId="ADAL" clId="{605DEC24-3045-4A41-9764-59B891633D75}" dt="2024-08-22T12:40:47.248" v="58" actId="207"/>
          <ac:spMkLst>
            <pc:docMk/>
            <pc:sldMk cId="191860997" sldId="1267"/>
            <ac:spMk id="15" creationId="{20F7BA7E-C6D9-D384-BAE1-966F75315CC6}"/>
          </ac:spMkLst>
        </pc:spChg>
        <pc:spChg chg="mod">
          <ac:chgData name="Lukas Höper" userId="de687332-8d9c-4dd6-96d1-194812e21fbd" providerId="ADAL" clId="{605DEC24-3045-4A41-9764-59B891633D75}" dt="2024-08-22T12:41:55.070" v="62" actId="207"/>
          <ac:spMkLst>
            <pc:docMk/>
            <pc:sldMk cId="191860997" sldId="1267"/>
            <ac:spMk id="17" creationId="{468605D9-B923-4A1D-641A-9E94EBE04157}"/>
          </ac:spMkLst>
        </pc:spChg>
        <pc:spChg chg="mod">
          <ac:chgData name="Lukas Höper" userId="de687332-8d9c-4dd6-96d1-194812e21fbd" providerId="ADAL" clId="{605DEC24-3045-4A41-9764-59B891633D75}" dt="2024-08-22T12:42:07.888" v="65" actId="692"/>
          <ac:spMkLst>
            <pc:docMk/>
            <pc:sldMk cId="191860997" sldId="1267"/>
            <ac:spMk id="18" creationId="{02359C24-C252-DA33-EED9-7AB88B7764A4}"/>
          </ac:spMkLst>
        </pc:spChg>
        <pc:spChg chg="mod">
          <ac:chgData name="Lukas Höper" userId="de687332-8d9c-4dd6-96d1-194812e21fbd" providerId="ADAL" clId="{605DEC24-3045-4A41-9764-59B891633D75}" dt="2024-08-22T12:40:47.248" v="58" actId="207"/>
          <ac:spMkLst>
            <pc:docMk/>
            <pc:sldMk cId="191860997" sldId="1267"/>
            <ac:spMk id="20" creationId="{9C8C56A8-528C-AFDA-A32D-3E2B883AB6E9}"/>
          </ac:spMkLst>
        </pc:spChg>
        <pc:spChg chg="mod">
          <ac:chgData name="Lukas Höper" userId="de687332-8d9c-4dd6-96d1-194812e21fbd" providerId="ADAL" clId="{605DEC24-3045-4A41-9764-59B891633D75}" dt="2024-08-22T12:40:47.248" v="58" actId="207"/>
          <ac:spMkLst>
            <pc:docMk/>
            <pc:sldMk cId="191860997" sldId="1267"/>
            <ac:spMk id="21" creationId="{DA458453-9D48-5A2F-0665-BB5CEAAF885A}"/>
          </ac:spMkLst>
        </pc:spChg>
        <pc:spChg chg="mod">
          <ac:chgData name="Lukas Höper" userId="de687332-8d9c-4dd6-96d1-194812e21fbd" providerId="ADAL" clId="{605DEC24-3045-4A41-9764-59B891633D75}" dt="2024-08-22T12:40:47.248" v="58" actId="207"/>
          <ac:spMkLst>
            <pc:docMk/>
            <pc:sldMk cId="191860997" sldId="1267"/>
            <ac:spMk id="22" creationId="{BE554037-CCF4-1E48-50B8-4A6C793B29E4}"/>
          </ac:spMkLst>
        </pc:spChg>
        <pc:spChg chg="mod">
          <ac:chgData name="Lukas Höper" userId="de687332-8d9c-4dd6-96d1-194812e21fbd" providerId="ADAL" clId="{605DEC24-3045-4A41-9764-59B891633D75}" dt="2024-08-22T12:42:32.039" v="68" actId="207"/>
          <ac:spMkLst>
            <pc:docMk/>
            <pc:sldMk cId="191860997" sldId="1267"/>
            <ac:spMk id="24" creationId="{077D3893-A927-5C94-92F9-C2897239D463}"/>
          </ac:spMkLst>
        </pc:spChg>
        <pc:cxnChg chg="mod">
          <ac:chgData name="Lukas Höper" userId="de687332-8d9c-4dd6-96d1-194812e21fbd" providerId="ADAL" clId="{605DEC24-3045-4A41-9764-59B891633D75}" dt="2024-08-22T12:42:04.352" v="64" actId="692"/>
          <ac:cxnSpMkLst>
            <pc:docMk/>
            <pc:sldMk cId="191860997" sldId="1267"/>
            <ac:cxnSpMk id="11" creationId="{B4A60F6A-809F-475F-6D94-DC2712754FF4}"/>
          </ac:cxnSpMkLst>
        </pc:cxnChg>
        <pc:cxnChg chg="mod">
          <ac:chgData name="Lukas Höper" userId="de687332-8d9c-4dd6-96d1-194812e21fbd" providerId="ADAL" clId="{605DEC24-3045-4A41-9764-59B891633D75}" dt="2024-08-22T12:41:52.659" v="61" actId="692"/>
          <ac:cxnSpMkLst>
            <pc:docMk/>
            <pc:sldMk cId="191860997" sldId="1267"/>
            <ac:cxnSpMk id="16" creationId="{6EF90C85-5E50-4D96-506A-4C521B59272B}"/>
          </ac:cxnSpMkLst>
        </pc:cxnChg>
        <pc:cxnChg chg="mod">
          <ac:chgData name="Lukas Höper" userId="de687332-8d9c-4dd6-96d1-194812e21fbd" providerId="ADAL" clId="{605DEC24-3045-4A41-9764-59B891633D75}" dt="2024-08-22T12:41:47.515" v="60" actId="692"/>
          <ac:cxnSpMkLst>
            <pc:docMk/>
            <pc:sldMk cId="191860997" sldId="1267"/>
            <ac:cxnSpMk id="23" creationId="{A4943623-0681-7B7F-022C-C58578227FFB}"/>
          </ac:cxnSpMkLst>
        </pc:cxnChg>
      </pc:sldChg>
      <pc:sldChg chg="delSp modSp add mod">
        <pc:chgData name="Lukas Höper" userId="de687332-8d9c-4dd6-96d1-194812e21fbd" providerId="ADAL" clId="{605DEC24-3045-4A41-9764-59B891633D75}" dt="2024-08-25T13:32:05.989" v="9701"/>
        <pc:sldMkLst>
          <pc:docMk/>
          <pc:sldMk cId="3621786104" sldId="1268"/>
        </pc:sldMkLst>
        <pc:spChg chg="mod">
          <ac:chgData name="Lukas Höper" userId="de687332-8d9c-4dd6-96d1-194812e21fbd" providerId="ADAL" clId="{605DEC24-3045-4A41-9764-59B891633D75}" dt="2024-08-25T13:32:05.989" v="9701"/>
          <ac:spMkLst>
            <pc:docMk/>
            <pc:sldMk cId="3621786104" sldId="1268"/>
            <ac:spMk id="2" creationId="{A8D8257B-9A99-DB68-1F26-554E47771ABB}"/>
          </ac:spMkLst>
        </pc:spChg>
        <pc:spChg chg="del">
          <ac:chgData name="Lukas Höper" userId="de687332-8d9c-4dd6-96d1-194812e21fbd" providerId="ADAL" clId="{605DEC24-3045-4A41-9764-59B891633D75}" dt="2024-08-23T08:02:28.401" v="1798" actId="478"/>
          <ac:spMkLst>
            <pc:docMk/>
            <pc:sldMk cId="3621786104" sldId="1268"/>
            <ac:spMk id="4" creationId="{7C8DF86A-B18D-9C99-7FEE-8A813BF808A9}"/>
          </ac:spMkLst>
        </pc:spChg>
        <pc:spChg chg="mod">
          <ac:chgData name="Lukas Höper" userId="de687332-8d9c-4dd6-96d1-194812e21fbd" providerId="ADAL" clId="{605DEC24-3045-4A41-9764-59B891633D75}" dt="2024-08-22T12:42:48.541" v="72" actId="207"/>
          <ac:spMkLst>
            <pc:docMk/>
            <pc:sldMk cId="3621786104" sldId="1268"/>
            <ac:spMk id="10" creationId="{EB9A7C10-E436-EE3B-4176-EC93DAFC6C22}"/>
          </ac:spMkLst>
        </pc:spChg>
        <pc:cxnChg chg="mod">
          <ac:chgData name="Lukas Höper" userId="de687332-8d9c-4dd6-96d1-194812e21fbd" providerId="ADAL" clId="{605DEC24-3045-4A41-9764-59B891633D75}" dt="2024-08-22T12:42:44.895" v="71" actId="692"/>
          <ac:cxnSpMkLst>
            <pc:docMk/>
            <pc:sldMk cId="3621786104" sldId="1268"/>
            <ac:cxnSpMk id="11" creationId="{B4A60F6A-809F-475F-6D94-DC2712754FF4}"/>
          </ac:cxnSpMkLst>
        </pc:cxnChg>
      </pc:sldChg>
      <pc:sldChg chg="modSp add del mod">
        <pc:chgData name="Lukas Höper" userId="de687332-8d9c-4dd6-96d1-194812e21fbd" providerId="ADAL" clId="{605DEC24-3045-4A41-9764-59B891633D75}" dt="2024-08-22T12:43:48.626" v="90" actId="2696"/>
        <pc:sldMkLst>
          <pc:docMk/>
          <pc:sldMk cId="3408988561" sldId="1269"/>
        </pc:sldMkLst>
        <pc:spChg chg="mod">
          <ac:chgData name="Lukas Höper" userId="de687332-8d9c-4dd6-96d1-194812e21fbd" providerId="ADAL" clId="{605DEC24-3045-4A41-9764-59B891633D75}" dt="2024-08-22T12:43:11.950" v="79" actId="207"/>
          <ac:spMkLst>
            <pc:docMk/>
            <pc:sldMk cId="3408988561" sldId="1269"/>
            <ac:spMk id="12" creationId="{041CC749-C903-29A6-22F0-3BDDACD82C10}"/>
          </ac:spMkLst>
        </pc:spChg>
        <pc:spChg chg="mod">
          <ac:chgData name="Lukas Höper" userId="de687332-8d9c-4dd6-96d1-194812e21fbd" providerId="ADAL" clId="{605DEC24-3045-4A41-9764-59B891633D75}" dt="2024-08-22T12:43:17.293" v="86" actId="692"/>
          <ac:spMkLst>
            <pc:docMk/>
            <pc:sldMk cId="3408988561" sldId="1269"/>
            <ac:spMk id="13" creationId="{742E64A7-3560-9AC9-6AF6-64F33C02DD00}"/>
          </ac:spMkLst>
        </pc:spChg>
        <pc:spChg chg="mod">
          <ac:chgData name="Lukas Höper" userId="de687332-8d9c-4dd6-96d1-194812e21fbd" providerId="ADAL" clId="{605DEC24-3045-4A41-9764-59B891633D75}" dt="2024-08-22T12:42:58.285" v="76" actId="207"/>
          <ac:spMkLst>
            <pc:docMk/>
            <pc:sldMk cId="3408988561" sldId="1269"/>
            <ac:spMk id="15" creationId="{20F7BA7E-C6D9-D384-BAE1-966F75315CC6}"/>
          </ac:spMkLst>
        </pc:spChg>
      </pc:sldChg>
      <pc:sldChg chg="delSp modSp add mod">
        <pc:chgData name="Lukas Höper" userId="de687332-8d9c-4dd6-96d1-194812e21fbd" providerId="ADAL" clId="{605DEC24-3045-4A41-9764-59B891633D75}" dt="2024-08-23T12:36:11.987" v="1989"/>
        <pc:sldMkLst>
          <pc:docMk/>
          <pc:sldMk cId="2305725935" sldId="1270"/>
        </pc:sldMkLst>
        <pc:spChg chg="mod">
          <ac:chgData name="Lukas Höper" userId="de687332-8d9c-4dd6-96d1-194812e21fbd" providerId="ADAL" clId="{605DEC24-3045-4A41-9764-59B891633D75}" dt="2024-08-23T12:36:11.987" v="1989"/>
          <ac:spMkLst>
            <pc:docMk/>
            <pc:sldMk cId="2305725935" sldId="1270"/>
            <ac:spMk id="2" creationId="{A8D8257B-9A99-DB68-1F26-554E47771ABB}"/>
          </ac:spMkLst>
        </pc:spChg>
        <pc:spChg chg="del">
          <ac:chgData name="Lukas Höper" userId="de687332-8d9c-4dd6-96d1-194812e21fbd" providerId="ADAL" clId="{605DEC24-3045-4A41-9764-59B891633D75}" dt="2024-08-23T08:02:32.428" v="1800" actId="478"/>
          <ac:spMkLst>
            <pc:docMk/>
            <pc:sldMk cId="2305725935" sldId="1270"/>
            <ac:spMk id="4" creationId="{7C8DF86A-B18D-9C99-7FEE-8A813BF808A9}"/>
          </ac:spMkLst>
        </pc:spChg>
        <pc:spChg chg="mod">
          <ac:chgData name="Lukas Höper" userId="de687332-8d9c-4dd6-96d1-194812e21fbd" providerId="ADAL" clId="{605DEC24-3045-4A41-9764-59B891633D75}" dt="2024-08-22T12:43:30.436" v="88" actId="692"/>
          <ac:spMkLst>
            <pc:docMk/>
            <pc:sldMk cId="2305725935" sldId="1270"/>
            <ac:spMk id="14" creationId="{B1577DBE-0389-F783-CD2F-D8CA36B458F6}"/>
          </ac:spMkLst>
        </pc:spChg>
        <pc:spChg chg="mod">
          <ac:chgData name="Lukas Höper" userId="de687332-8d9c-4dd6-96d1-194812e21fbd" providerId="ADAL" clId="{605DEC24-3045-4A41-9764-59B891633D75}" dt="2024-08-22T12:43:35.621" v="89" actId="207"/>
          <ac:spMkLst>
            <pc:docMk/>
            <pc:sldMk cId="2305725935" sldId="1270"/>
            <ac:spMk id="21" creationId="{DA458453-9D48-5A2F-0665-BB5CEAAF885A}"/>
          </ac:spMkLst>
        </pc:spChg>
      </pc:sldChg>
      <pc:sldChg chg="delSp modSp add mod">
        <pc:chgData name="Lukas Höper" userId="de687332-8d9c-4dd6-96d1-194812e21fbd" providerId="ADAL" clId="{605DEC24-3045-4A41-9764-59B891633D75}" dt="2024-08-23T12:36:16.523" v="1991"/>
        <pc:sldMkLst>
          <pc:docMk/>
          <pc:sldMk cId="414855699" sldId="1271"/>
        </pc:sldMkLst>
        <pc:spChg chg="mod">
          <ac:chgData name="Lukas Höper" userId="de687332-8d9c-4dd6-96d1-194812e21fbd" providerId="ADAL" clId="{605DEC24-3045-4A41-9764-59B891633D75}" dt="2024-08-23T12:36:16.523" v="1991"/>
          <ac:spMkLst>
            <pc:docMk/>
            <pc:sldMk cId="414855699" sldId="1271"/>
            <ac:spMk id="2" creationId="{A8D8257B-9A99-DB68-1F26-554E47771ABB}"/>
          </ac:spMkLst>
        </pc:spChg>
        <pc:spChg chg="del">
          <ac:chgData name="Lukas Höper" userId="de687332-8d9c-4dd6-96d1-194812e21fbd" providerId="ADAL" clId="{605DEC24-3045-4A41-9764-59B891633D75}" dt="2024-08-23T08:02:36.182" v="1802" actId="478"/>
          <ac:spMkLst>
            <pc:docMk/>
            <pc:sldMk cId="414855699" sldId="1271"/>
            <ac:spMk id="4" creationId="{7C8DF86A-B18D-9C99-7FEE-8A813BF808A9}"/>
          </ac:spMkLst>
        </pc:spChg>
        <pc:spChg chg="mod">
          <ac:chgData name="Lukas Höper" userId="de687332-8d9c-4dd6-96d1-194812e21fbd" providerId="ADAL" clId="{605DEC24-3045-4A41-9764-59B891633D75}" dt="2024-08-22T12:44:07.190" v="95" actId="692"/>
          <ac:spMkLst>
            <pc:docMk/>
            <pc:sldMk cId="414855699" sldId="1271"/>
            <ac:spMk id="17" creationId="{468605D9-B923-4A1D-641A-9E94EBE04157}"/>
          </ac:spMkLst>
        </pc:spChg>
        <pc:spChg chg="mod">
          <ac:chgData name="Lukas Höper" userId="de687332-8d9c-4dd6-96d1-194812e21fbd" providerId="ADAL" clId="{605DEC24-3045-4A41-9764-59B891633D75}" dt="2024-08-22T12:44:38.485" v="99" actId="207"/>
          <ac:spMkLst>
            <pc:docMk/>
            <pc:sldMk cId="414855699" sldId="1271"/>
            <ac:spMk id="22" creationId="{BE554037-CCF4-1E48-50B8-4A6C793B29E4}"/>
          </ac:spMkLst>
        </pc:spChg>
        <pc:cxnChg chg="mod">
          <ac:chgData name="Lukas Höper" userId="de687332-8d9c-4dd6-96d1-194812e21fbd" providerId="ADAL" clId="{605DEC24-3045-4A41-9764-59B891633D75}" dt="2024-08-22T12:43:56.141" v="92" actId="692"/>
          <ac:cxnSpMkLst>
            <pc:docMk/>
            <pc:sldMk cId="414855699" sldId="1271"/>
            <ac:cxnSpMk id="16" creationId="{6EF90C85-5E50-4D96-506A-4C521B59272B}"/>
          </ac:cxnSpMkLst>
        </pc:cxnChg>
        <pc:cxnChg chg="mod">
          <ac:chgData name="Lukas Höper" userId="de687332-8d9c-4dd6-96d1-194812e21fbd" providerId="ADAL" clId="{605DEC24-3045-4A41-9764-59B891633D75}" dt="2024-08-22T12:44:52.125" v="101" actId="692"/>
          <ac:cxnSpMkLst>
            <pc:docMk/>
            <pc:sldMk cId="414855699" sldId="1271"/>
            <ac:cxnSpMk id="23" creationId="{A4943623-0681-7B7F-022C-C58578227FFB}"/>
          </ac:cxnSpMkLst>
        </pc:cxnChg>
      </pc:sldChg>
      <pc:sldChg chg="add del">
        <pc:chgData name="Lukas Höper" userId="de687332-8d9c-4dd6-96d1-194812e21fbd" providerId="ADAL" clId="{605DEC24-3045-4A41-9764-59B891633D75}" dt="2024-08-22T12:44:56.168" v="102" actId="2696"/>
        <pc:sldMkLst>
          <pc:docMk/>
          <pc:sldMk cId="574260244" sldId="1272"/>
        </pc:sldMkLst>
      </pc:sldChg>
      <pc:sldChg chg="addSp delSp modSp add mod modShow">
        <pc:chgData name="Lukas Höper" userId="de687332-8d9c-4dd6-96d1-194812e21fbd" providerId="ADAL" clId="{605DEC24-3045-4A41-9764-59B891633D75}" dt="2024-08-25T14:49:47.047" v="13336" actId="729"/>
        <pc:sldMkLst>
          <pc:docMk/>
          <pc:sldMk cId="3446293617" sldId="1272"/>
        </pc:sldMkLst>
        <pc:spChg chg="mod">
          <ac:chgData name="Lukas Höper" userId="de687332-8d9c-4dd6-96d1-194812e21fbd" providerId="ADAL" clId="{605DEC24-3045-4A41-9764-59B891633D75}" dt="2024-08-23T12:36:20.676" v="1993"/>
          <ac:spMkLst>
            <pc:docMk/>
            <pc:sldMk cId="3446293617" sldId="1272"/>
            <ac:spMk id="2" creationId="{A8D8257B-9A99-DB68-1F26-554E47771ABB}"/>
          </ac:spMkLst>
        </pc:spChg>
        <pc:spChg chg="add del mod">
          <ac:chgData name="Lukas Höper" userId="de687332-8d9c-4dd6-96d1-194812e21fbd" providerId="ADAL" clId="{605DEC24-3045-4A41-9764-59B891633D75}" dt="2024-08-25T14:49:44.499" v="13335" actId="478"/>
          <ac:spMkLst>
            <pc:docMk/>
            <pc:sldMk cId="3446293617" sldId="1272"/>
            <ac:spMk id="3" creationId="{CD100EAD-75CB-9600-C3F6-799ED7748C49}"/>
          </ac:spMkLst>
        </pc:spChg>
        <pc:spChg chg="del">
          <ac:chgData name="Lukas Höper" userId="de687332-8d9c-4dd6-96d1-194812e21fbd" providerId="ADAL" clId="{605DEC24-3045-4A41-9764-59B891633D75}" dt="2024-08-23T08:02:40.163" v="1804" actId="478"/>
          <ac:spMkLst>
            <pc:docMk/>
            <pc:sldMk cId="3446293617" sldId="1272"/>
            <ac:spMk id="4" creationId="{7C8DF86A-B18D-9C99-7FEE-8A813BF808A9}"/>
          </ac:spMkLst>
        </pc:spChg>
        <pc:spChg chg="mod">
          <ac:chgData name="Lukas Höper" userId="de687332-8d9c-4dd6-96d1-194812e21fbd" providerId="ADAL" clId="{605DEC24-3045-4A41-9764-59B891633D75}" dt="2024-08-22T12:45:04.464" v="105" actId="692"/>
          <ac:spMkLst>
            <pc:docMk/>
            <pc:sldMk cId="3446293617" sldId="1272"/>
            <ac:spMk id="5" creationId="{12244EC5-6637-A3F7-7AF4-994337FCA148}"/>
          </ac:spMkLst>
        </pc:spChg>
        <pc:spChg chg="mod">
          <ac:chgData name="Lukas Höper" userId="de687332-8d9c-4dd6-96d1-194812e21fbd" providerId="ADAL" clId="{605DEC24-3045-4A41-9764-59B891633D75}" dt="2024-08-22T12:45:09.149" v="106" actId="692"/>
          <ac:spMkLst>
            <pc:docMk/>
            <pc:sldMk cId="3446293617" sldId="1272"/>
            <ac:spMk id="18" creationId="{02359C24-C252-DA33-EED9-7AB88B7764A4}"/>
          </ac:spMkLst>
        </pc:spChg>
        <pc:spChg chg="mod">
          <ac:chgData name="Lukas Höper" userId="de687332-8d9c-4dd6-96d1-194812e21fbd" providerId="ADAL" clId="{605DEC24-3045-4A41-9764-59B891633D75}" dt="2024-08-22T12:45:16.660" v="107" actId="207"/>
          <ac:spMkLst>
            <pc:docMk/>
            <pc:sldMk cId="3446293617" sldId="1272"/>
            <ac:spMk id="20" creationId="{9C8C56A8-528C-AFDA-A32D-3E2B883AB6E9}"/>
          </ac:spMkLst>
        </pc:spChg>
      </pc:sldChg>
      <pc:sldChg chg="addSp delSp modSp add mod">
        <pc:chgData name="Lukas Höper" userId="de687332-8d9c-4dd6-96d1-194812e21fbd" providerId="ADAL" clId="{605DEC24-3045-4A41-9764-59B891633D75}" dt="2024-08-25T08:16:04.002" v="2531" actId="108"/>
        <pc:sldMkLst>
          <pc:docMk/>
          <pc:sldMk cId="2755344823" sldId="1273"/>
        </pc:sldMkLst>
        <pc:spChg chg="mod">
          <ac:chgData name="Lukas Höper" userId="de687332-8d9c-4dd6-96d1-194812e21fbd" providerId="ADAL" clId="{605DEC24-3045-4A41-9764-59B891633D75}" dt="2024-08-25T08:15:31.669" v="2527"/>
          <ac:spMkLst>
            <pc:docMk/>
            <pc:sldMk cId="2755344823" sldId="1273"/>
            <ac:spMk id="2" creationId="{2673D9AC-7B08-B20C-B39D-30206F977033}"/>
          </ac:spMkLst>
        </pc:spChg>
        <pc:spChg chg="del">
          <ac:chgData name="Lukas Höper" userId="de687332-8d9c-4dd6-96d1-194812e21fbd" providerId="ADAL" clId="{605DEC24-3045-4A41-9764-59B891633D75}" dt="2024-08-23T06:27:16.644" v="841" actId="478"/>
          <ac:spMkLst>
            <pc:docMk/>
            <pc:sldMk cId="2755344823" sldId="1273"/>
            <ac:spMk id="3" creationId="{CC873D9E-37CF-9C1C-8130-A3C87B1CD3B0}"/>
          </ac:spMkLst>
        </pc:spChg>
        <pc:spChg chg="del">
          <ac:chgData name="Lukas Höper" userId="de687332-8d9c-4dd6-96d1-194812e21fbd" providerId="ADAL" clId="{605DEC24-3045-4A41-9764-59B891633D75}" dt="2024-08-23T08:01:48.256" v="1773" actId="478"/>
          <ac:spMkLst>
            <pc:docMk/>
            <pc:sldMk cId="2755344823" sldId="1273"/>
            <ac:spMk id="4" creationId="{07C8D546-EE06-D8ED-A6BD-F0693CFB6227}"/>
          </ac:spMkLst>
        </pc:spChg>
        <pc:spChg chg="mod">
          <ac:chgData name="Lukas Höper" userId="de687332-8d9c-4dd6-96d1-194812e21fbd" providerId="ADAL" clId="{605DEC24-3045-4A41-9764-59B891633D75}" dt="2024-08-25T08:15:34.270" v="2528" actId="20577"/>
          <ac:spMkLst>
            <pc:docMk/>
            <pc:sldMk cId="2755344823" sldId="1273"/>
            <ac:spMk id="6" creationId="{FB5A97F9-D649-E5F2-C74C-B7E47C5B125C}"/>
          </ac:spMkLst>
        </pc:spChg>
        <pc:spChg chg="mod">
          <ac:chgData name="Lukas Höper" userId="de687332-8d9c-4dd6-96d1-194812e21fbd" providerId="ADAL" clId="{605DEC24-3045-4A41-9764-59B891633D75}" dt="2024-08-25T08:16:04.002" v="2531" actId="108"/>
          <ac:spMkLst>
            <pc:docMk/>
            <pc:sldMk cId="2755344823" sldId="1273"/>
            <ac:spMk id="12" creationId="{E778406E-63E3-B1CF-B6A6-F0067ADFC805}"/>
          </ac:spMkLst>
        </pc:spChg>
        <pc:spChg chg="del">
          <ac:chgData name="Lukas Höper" userId="de687332-8d9c-4dd6-96d1-194812e21fbd" providerId="ADAL" clId="{605DEC24-3045-4A41-9764-59B891633D75}" dt="2024-08-23T06:27:14.158" v="840" actId="478"/>
          <ac:spMkLst>
            <pc:docMk/>
            <pc:sldMk cId="2755344823" sldId="1273"/>
            <ac:spMk id="13" creationId="{B3C86142-D7A6-8F41-297B-B4C7ED59B793}"/>
          </ac:spMkLst>
        </pc:spChg>
        <pc:spChg chg="add del mod">
          <ac:chgData name="Lukas Höper" userId="de687332-8d9c-4dd6-96d1-194812e21fbd" providerId="ADAL" clId="{605DEC24-3045-4A41-9764-59B891633D75}" dt="2024-08-23T06:27:19.507" v="842" actId="478"/>
          <ac:spMkLst>
            <pc:docMk/>
            <pc:sldMk cId="2755344823" sldId="1273"/>
            <ac:spMk id="15" creationId="{51B42699-7260-E0C9-305D-27E8BD9A197D}"/>
          </ac:spMkLst>
        </pc:spChg>
        <pc:spChg chg="add mod">
          <ac:chgData name="Lukas Höper" userId="de687332-8d9c-4dd6-96d1-194812e21fbd" providerId="ADAL" clId="{605DEC24-3045-4A41-9764-59B891633D75}" dt="2024-08-23T06:28:02.566" v="912" actId="6549"/>
          <ac:spMkLst>
            <pc:docMk/>
            <pc:sldMk cId="2755344823" sldId="1273"/>
            <ac:spMk id="16" creationId="{990A4136-C6AE-B339-2E33-BB3D62A5B8F3}"/>
          </ac:spMkLst>
        </pc:spChg>
      </pc:sldChg>
      <pc:sldChg chg="add del">
        <pc:chgData name="Lukas Höper" userId="de687332-8d9c-4dd6-96d1-194812e21fbd" providerId="ADAL" clId="{605DEC24-3045-4A41-9764-59B891633D75}" dt="2024-08-23T06:29:23.251" v="960" actId="2696"/>
        <pc:sldMkLst>
          <pc:docMk/>
          <pc:sldMk cId="305132697" sldId="1274"/>
        </pc:sldMkLst>
      </pc:sldChg>
      <pc:sldChg chg="addSp delSp modSp add del mod">
        <pc:chgData name="Lukas Höper" userId="de687332-8d9c-4dd6-96d1-194812e21fbd" providerId="ADAL" clId="{605DEC24-3045-4A41-9764-59B891633D75}" dt="2024-08-25T10:51:44.116" v="4783" actId="2696"/>
        <pc:sldMkLst>
          <pc:docMk/>
          <pc:sldMk cId="1253964298" sldId="1274"/>
        </pc:sldMkLst>
        <pc:spChg chg="mod">
          <ac:chgData name="Lukas Höper" userId="de687332-8d9c-4dd6-96d1-194812e21fbd" providerId="ADAL" clId="{605DEC24-3045-4A41-9764-59B891633D75}" dt="2024-08-23T06:36:26.722" v="1002"/>
          <ac:spMkLst>
            <pc:docMk/>
            <pc:sldMk cId="1253964298" sldId="1274"/>
            <ac:spMk id="2" creationId="{54819EDF-49FF-2F50-E196-C4F917DBF6CC}"/>
          </ac:spMkLst>
        </pc:spChg>
        <pc:spChg chg="del">
          <ac:chgData name="Lukas Höper" userId="de687332-8d9c-4dd6-96d1-194812e21fbd" providerId="ADAL" clId="{605DEC24-3045-4A41-9764-59B891633D75}" dt="2024-08-23T08:02:20.312" v="1792" actId="478"/>
          <ac:spMkLst>
            <pc:docMk/>
            <pc:sldMk cId="1253964298" sldId="1274"/>
            <ac:spMk id="4" creationId="{06135F5C-C4BF-0908-AAEC-DBDC5FD2817C}"/>
          </ac:spMkLst>
        </pc:spChg>
        <pc:spChg chg="mod">
          <ac:chgData name="Lukas Höper" userId="de687332-8d9c-4dd6-96d1-194812e21fbd" providerId="ADAL" clId="{605DEC24-3045-4A41-9764-59B891633D75}" dt="2024-08-25T08:15:45.700" v="2530" actId="20577"/>
          <ac:spMkLst>
            <pc:docMk/>
            <pc:sldMk cId="1253964298" sldId="1274"/>
            <ac:spMk id="6" creationId="{8150BC70-C64F-9815-77C2-84E1BFCB21DC}"/>
          </ac:spMkLst>
        </pc:spChg>
        <pc:spChg chg="mod">
          <ac:chgData name="Lukas Höper" userId="de687332-8d9c-4dd6-96d1-194812e21fbd" providerId="ADAL" clId="{605DEC24-3045-4A41-9764-59B891633D75}" dt="2024-08-23T06:29:35.200" v="962" actId="108"/>
          <ac:spMkLst>
            <pc:docMk/>
            <pc:sldMk cId="1253964298" sldId="1274"/>
            <ac:spMk id="7" creationId="{0D5553A5-02DB-D340-B1BE-F55A129B76AE}"/>
          </ac:spMkLst>
        </pc:spChg>
        <pc:spChg chg="mod">
          <ac:chgData name="Lukas Höper" userId="de687332-8d9c-4dd6-96d1-194812e21fbd" providerId="ADAL" clId="{605DEC24-3045-4A41-9764-59B891633D75}" dt="2024-08-23T06:29:44.888" v="964" actId="207"/>
          <ac:spMkLst>
            <pc:docMk/>
            <pc:sldMk cId="1253964298" sldId="1274"/>
            <ac:spMk id="12" creationId="{1659AAB8-5844-10C4-AE91-D14BEB29AD52}"/>
          </ac:spMkLst>
        </pc:spChg>
        <pc:spChg chg="mod">
          <ac:chgData name="Lukas Höper" userId="de687332-8d9c-4dd6-96d1-194812e21fbd" providerId="ADAL" clId="{605DEC24-3045-4A41-9764-59B891633D75}" dt="2024-08-23T06:41:16.836" v="1557" actId="14100"/>
          <ac:spMkLst>
            <pc:docMk/>
            <pc:sldMk cId="1253964298" sldId="1274"/>
            <ac:spMk id="13" creationId="{5942F433-7A88-9A1F-C190-6B71C7D8A24D}"/>
          </ac:spMkLst>
        </pc:spChg>
        <pc:spChg chg="add mod">
          <ac:chgData name="Lukas Höper" userId="de687332-8d9c-4dd6-96d1-194812e21fbd" providerId="ADAL" clId="{605DEC24-3045-4A41-9764-59B891633D75}" dt="2024-08-23T06:40:42.578" v="1552" actId="1076"/>
          <ac:spMkLst>
            <pc:docMk/>
            <pc:sldMk cId="1253964298" sldId="1274"/>
            <ac:spMk id="17" creationId="{E215FF3E-36B9-DC4C-EB46-3C1FE68E5944}"/>
          </ac:spMkLst>
        </pc:spChg>
        <pc:picChg chg="add del mod">
          <ac:chgData name="Lukas Höper" userId="de687332-8d9c-4dd6-96d1-194812e21fbd" providerId="ADAL" clId="{605DEC24-3045-4A41-9764-59B891633D75}" dt="2024-08-23T06:30:19.189" v="968" actId="478"/>
          <ac:picMkLst>
            <pc:docMk/>
            <pc:sldMk cId="1253964298" sldId="1274"/>
            <ac:picMk id="14" creationId="{B909571A-8215-498A-6060-2C4357C42C5A}"/>
          </ac:picMkLst>
        </pc:picChg>
        <pc:picChg chg="add mod">
          <ac:chgData name="Lukas Höper" userId="de687332-8d9c-4dd6-96d1-194812e21fbd" providerId="ADAL" clId="{605DEC24-3045-4A41-9764-59B891633D75}" dt="2024-08-23T06:31:24.321" v="976" actId="207"/>
          <ac:picMkLst>
            <pc:docMk/>
            <pc:sldMk cId="1253964298" sldId="1274"/>
            <ac:picMk id="16" creationId="{AB758B66-1D42-45D5-4B18-7E3B2B3E01F8}"/>
          </ac:picMkLst>
        </pc:picChg>
      </pc:sldChg>
      <pc:sldChg chg="add del">
        <pc:chgData name="Lukas Höper" userId="de687332-8d9c-4dd6-96d1-194812e21fbd" providerId="ADAL" clId="{605DEC24-3045-4A41-9764-59B891633D75}" dt="2024-08-25T10:46:22.054" v="4026" actId="2696"/>
        <pc:sldMkLst>
          <pc:docMk/>
          <pc:sldMk cId="3041953254" sldId="1275"/>
        </pc:sldMkLst>
      </pc:sldChg>
      <pc:sldChg chg="add del">
        <pc:chgData name="Lukas Höper" userId="de687332-8d9c-4dd6-96d1-194812e21fbd" providerId="ADAL" clId="{605DEC24-3045-4A41-9764-59B891633D75}" dt="2024-08-25T10:52:42.223" v="4801" actId="2696"/>
        <pc:sldMkLst>
          <pc:docMk/>
          <pc:sldMk cId="3268148726" sldId="1275"/>
        </pc:sldMkLst>
      </pc:sldChg>
      <pc:sldChg chg="addSp modSp add mod">
        <pc:chgData name="Lukas Höper" userId="de687332-8d9c-4dd6-96d1-194812e21fbd" providerId="ADAL" clId="{605DEC24-3045-4A41-9764-59B891633D75}" dt="2024-08-25T12:46:42.529" v="7191" actId="1076"/>
        <pc:sldMkLst>
          <pc:docMk/>
          <pc:sldMk cId="183368154" sldId="1276"/>
        </pc:sldMkLst>
        <pc:spChg chg="add mod">
          <ac:chgData name="Lukas Höper" userId="de687332-8d9c-4dd6-96d1-194812e21fbd" providerId="ADAL" clId="{605DEC24-3045-4A41-9764-59B891633D75}" dt="2024-08-25T12:46:02.962" v="7120" actId="1076"/>
          <ac:spMkLst>
            <pc:docMk/>
            <pc:sldMk cId="183368154" sldId="1276"/>
            <ac:spMk id="4" creationId="{6C25F55C-2ED0-B869-A9A9-D9FDAC373043}"/>
          </ac:spMkLst>
        </pc:spChg>
        <pc:spChg chg="mod">
          <ac:chgData name="Lukas Höper" userId="de687332-8d9c-4dd6-96d1-194812e21fbd" providerId="ADAL" clId="{605DEC24-3045-4A41-9764-59B891633D75}" dt="2024-08-25T12:46:42.529" v="7191" actId="1076"/>
          <ac:spMkLst>
            <pc:docMk/>
            <pc:sldMk cId="183368154" sldId="1276"/>
            <ac:spMk id="17" creationId="{E215FF3E-36B9-DC4C-EB46-3C1FE68E5944}"/>
          </ac:spMkLst>
        </pc:spChg>
      </pc:sldChg>
      <pc:sldChg chg="modSp new mod">
        <pc:chgData name="Lukas Höper" userId="de687332-8d9c-4dd6-96d1-194812e21fbd" providerId="ADAL" clId="{605DEC24-3045-4A41-9764-59B891633D75}" dt="2024-08-25T18:11:01.129" v="19467" actId="13926"/>
        <pc:sldMkLst>
          <pc:docMk/>
          <pc:sldMk cId="2104577706" sldId="1277"/>
        </pc:sldMkLst>
        <pc:spChg chg="mod">
          <ac:chgData name="Lukas Höper" userId="de687332-8d9c-4dd6-96d1-194812e21fbd" providerId="ADAL" clId="{605DEC24-3045-4A41-9764-59B891633D75}" dt="2024-08-25T11:32:07.905" v="5666" actId="20577"/>
          <ac:spMkLst>
            <pc:docMk/>
            <pc:sldMk cId="2104577706" sldId="1277"/>
            <ac:spMk id="2" creationId="{05B0A44A-988C-841F-A315-321E884522C7}"/>
          </ac:spMkLst>
        </pc:spChg>
        <pc:spChg chg="mod">
          <ac:chgData name="Lukas Höper" userId="de687332-8d9c-4dd6-96d1-194812e21fbd" providerId="ADAL" clId="{605DEC24-3045-4A41-9764-59B891633D75}" dt="2024-08-25T18:11:01.129" v="19467" actId="13926"/>
          <ac:spMkLst>
            <pc:docMk/>
            <pc:sldMk cId="2104577706" sldId="1277"/>
            <ac:spMk id="3" creationId="{B1B07C5F-D82F-D0E8-1FE1-1AE5E18477CA}"/>
          </ac:spMkLst>
        </pc:spChg>
      </pc:sldChg>
      <pc:sldChg chg="addSp delSp modSp add mod ord">
        <pc:chgData name="Lukas Höper" userId="de687332-8d9c-4dd6-96d1-194812e21fbd" providerId="ADAL" clId="{605DEC24-3045-4A41-9764-59B891633D75}" dt="2024-08-25T12:44:03.779" v="7003" actId="5793"/>
        <pc:sldMkLst>
          <pc:docMk/>
          <pc:sldMk cId="2346251443" sldId="1278"/>
        </pc:sldMkLst>
        <pc:spChg chg="add mod">
          <ac:chgData name="Lukas Höper" userId="de687332-8d9c-4dd6-96d1-194812e21fbd" providerId="ADAL" clId="{605DEC24-3045-4A41-9764-59B891633D75}" dt="2024-08-25T12:44:03.779" v="7003" actId="5793"/>
          <ac:spMkLst>
            <pc:docMk/>
            <pc:sldMk cId="2346251443" sldId="1278"/>
            <ac:spMk id="3" creationId="{19385976-FEEE-416E-6B04-8719BE14606F}"/>
          </ac:spMkLst>
        </pc:spChg>
        <pc:spChg chg="add mod">
          <ac:chgData name="Lukas Höper" userId="de687332-8d9c-4dd6-96d1-194812e21fbd" providerId="ADAL" clId="{605DEC24-3045-4A41-9764-59B891633D75}" dt="2024-08-25T12:43:36.816" v="6998" actId="207"/>
          <ac:spMkLst>
            <pc:docMk/>
            <pc:sldMk cId="2346251443" sldId="1278"/>
            <ac:spMk id="4" creationId="{692F9E6E-E517-0341-207D-545206AED4D5}"/>
          </ac:spMkLst>
        </pc:spChg>
        <pc:spChg chg="del">
          <ac:chgData name="Lukas Höper" userId="de687332-8d9c-4dd6-96d1-194812e21fbd" providerId="ADAL" clId="{605DEC24-3045-4A41-9764-59B891633D75}" dt="2024-08-25T12:05:56.624" v="5896" actId="478"/>
          <ac:spMkLst>
            <pc:docMk/>
            <pc:sldMk cId="2346251443" sldId="1278"/>
            <ac:spMk id="13" creationId="{5942F433-7A88-9A1F-C190-6B71C7D8A24D}"/>
          </ac:spMkLst>
        </pc:spChg>
        <pc:spChg chg="del">
          <ac:chgData name="Lukas Höper" userId="de687332-8d9c-4dd6-96d1-194812e21fbd" providerId="ADAL" clId="{605DEC24-3045-4A41-9764-59B891633D75}" dt="2024-08-25T12:05:56.624" v="5896" actId="478"/>
          <ac:spMkLst>
            <pc:docMk/>
            <pc:sldMk cId="2346251443" sldId="1278"/>
            <ac:spMk id="17" creationId="{E215FF3E-36B9-DC4C-EB46-3C1FE68E5944}"/>
          </ac:spMkLst>
        </pc:spChg>
      </pc:sldChg>
      <pc:sldChg chg="modSp add del mod">
        <pc:chgData name="Lukas Höper" userId="de687332-8d9c-4dd6-96d1-194812e21fbd" providerId="ADAL" clId="{605DEC24-3045-4A41-9764-59B891633D75}" dt="2024-08-25T12:42:25.827" v="6972" actId="2696"/>
        <pc:sldMkLst>
          <pc:docMk/>
          <pc:sldMk cId="2496224623" sldId="1279"/>
        </pc:sldMkLst>
        <pc:spChg chg="mod">
          <ac:chgData name="Lukas Höper" userId="de687332-8d9c-4dd6-96d1-194812e21fbd" providerId="ADAL" clId="{605DEC24-3045-4A41-9764-59B891633D75}" dt="2024-08-25T12:22:15.835" v="6289" actId="20577"/>
          <ac:spMkLst>
            <pc:docMk/>
            <pc:sldMk cId="2496224623" sldId="1279"/>
            <ac:spMk id="3" creationId="{19385976-FEEE-416E-6B04-8719BE14606F}"/>
          </ac:spMkLst>
        </pc:spChg>
      </pc:sldChg>
      <pc:sldChg chg="modSp add mod">
        <pc:chgData name="Lukas Höper" userId="de687332-8d9c-4dd6-96d1-194812e21fbd" providerId="ADAL" clId="{605DEC24-3045-4A41-9764-59B891633D75}" dt="2024-08-25T12:43:32.533" v="6997" actId="207"/>
        <pc:sldMkLst>
          <pc:docMk/>
          <pc:sldMk cId="2505729356" sldId="1280"/>
        </pc:sldMkLst>
        <pc:spChg chg="mod">
          <ac:chgData name="Lukas Höper" userId="de687332-8d9c-4dd6-96d1-194812e21fbd" providerId="ADAL" clId="{605DEC24-3045-4A41-9764-59B891633D75}" dt="2024-08-25T12:43:10.774" v="6992" actId="5793"/>
          <ac:spMkLst>
            <pc:docMk/>
            <pc:sldMk cId="2505729356" sldId="1280"/>
            <ac:spMk id="3" creationId="{19385976-FEEE-416E-6B04-8719BE14606F}"/>
          </ac:spMkLst>
        </pc:spChg>
        <pc:spChg chg="mod">
          <ac:chgData name="Lukas Höper" userId="de687332-8d9c-4dd6-96d1-194812e21fbd" providerId="ADAL" clId="{605DEC24-3045-4A41-9764-59B891633D75}" dt="2024-08-25T12:43:32.533" v="6997" actId="207"/>
          <ac:spMkLst>
            <pc:docMk/>
            <pc:sldMk cId="2505729356" sldId="1280"/>
            <ac:spMk id="4" creationId="{692F9E6E-E517-0341-207D-545206AED4D5}"/>
          </ac:spMkLst>
        </pc:spChg>
      </pc:sldChg>
      <pc:sldChg chg="addSp delSp modSp new mod modNotesTx">
        <pc:chgData name="Lukas Höper" userId="de687332-8d9c-4dd6-96d1-194812e21fbd" providerId="ADAL" clId="{605DEC24-3045-4A41-9764-59B891633D75}" dt="2024-08-25T13:18:22.973" v="9612" actId="1076"/>
        <pc:sldMkLst>
          <pc:docMk/>
          <pc:sldMk cId="2135225996" sldId="1281"/>
        </pc:sldMkLst>
        <pc:spChg chg="mod">
          <ac:chgData name="Lukas Höper" userId="de687332-8d9c-4dd6-96d1-194812e21fbd" providerId="ADAL" clId="{605DEC24-3045-4A41-9764-59B891633D75}" dt="2024-08-25T12:58:12.697" v="7286" actId="790"/>
          <ac:spMkLst>
            <pc:docMk/>
            <pc:sldMk cId="2135225996" sldId="1281"/>
            <ac:spMk id="2" creationId="{F8319476-B673-8260-A170-D23CA93BD98C}"/>
          </ac:spMkLst>
        </pc:spChg>
        <pc:spChg chg="del">
          <ac:chgData name="Lukas Höper" userId="de687332-8d9c-4dd6-96d1-194812e21fbd" providerId="ADAL" clId="{605DEC24-3045-4A41-9764-59B891633D75}" dt="2024-08-25T12:54:06.754" v="7193" actId="478"/>
          <ac:spMkLst>
            <pc:docMk/>
            <pc:sldMk cId="2135225996" sldId="1281"/>
            <ac:spMk id="3" creationId="{1574FC28-0436-B885-E9CD-624BAB4B6CA9}"/>
          </ac:spMkLst>
        </pc:spChg>
        <pc:spChg chg="del">
          <ac:chgData name="Lukas Höper" userId="de687332-8d9c-4dd6-96d1-194812e21fbd" providerId="ADAL" clId="{605DEC24-3045-4A41-9764-59B891633D75}" dt="2024-08-25T12:45:02.073" v="7111" actId="478"/>
          <ac:spMkLst>
            <pc:docMk/>
            <pc:sldMk cId="2135225996" sldId="1281"/>
            <ac:spMk id="4" creationId="{73856CB4-5E8B-F06F-16FD-5B7B7674D035}"/>
          </ac:spMkLst>
        </pc:spChg>
        <pc:spChg chg="add del mod">
          <ac:chgData name="Lukas Höper" userId="de687332-8d9c-4dd6-96d1-194812e21fbd" providerId="ADAL" clId="{605DEC24-3045-4A41-9764-59B891633D75}" dt="2024-08-25T13:17:36.670" v="9535" actId="14100"/>
          <ac:spMkLst>
            <pc:docMk/>
            <pc:sldMk cId="2135225996" sldId="1281"/>
            <ac:spMk id="9" creationId="{13BDD894-B917-F089-28C8-AB2EA448BCB8}"/>
          </ac:spMkLst>
        </pc:spChg>
        <pc:spChg chg="add del mod">
          <ac:chgData name="Lukas Höper" userId="de687332-8d9c-4dd6-96d1-194812e21fbd" providerId="ADAL" clId="{605DEC24-3045-4A41-9764-59B891633D75}" dt="2024-08-25T12:56:02.065" v="7272" actId="478"/>
          <ac:spMkLst>
            <pc:docMk/>
            <pc:sldMk cId="2135225996" sldId="1281"/>
            <ac:spMk id="11" creationId="{403E720B-410C-8828-0475-0408203E8615}"/>
          </ac:spMkLst>
        </pc:spChg>
        <pc:spChg chg="add mod">
          <ac:chgData name="Lukas Höper" userId="de687332-8d9c-4dd6-96d1-194812e21fbd" providerId="ADAL" clId="{605DEC24-3045-4A41-9764-59B891633D75}" dt="2024-08-25T13:18:19.322" v="9611" actId="1076"/>
          <ac:spMkLst>
            <pc:docMk/>
            <pc:sldMk cId="2135225996" sldId="1281"/>
            <ac:spMk id="16" creationId="{756BAF19-785C-0124-0EAD-1C95085F83F5}"/>
          </ac:spMkLst>
        </pc:spChg>
        <pc:spChg chg="add mod">
          <ac:chgData name="Lukas Höper" userId="de687332-8d9c-4dd6-96d1-194812e21fbd" providerId="ADAL" clId="{605DEC24-3045-4A41-9764-59B891633D75}" dt="2024-08-25T13:18:22.973" v="9612" actId="1076"/>
          <ac:spMkLst>
            <pc:docMk/>
            <pc:sldMk cId="2135225996" sldId="1281"/>
            <ac:spMk id="19" creationId="{5E85AD9E-DF52-0D8E-ACFB-0CF1A19BAF20}"/>
          </ac:spMkLst>
        </pc:spChg>
        <pc:picChg chg="add del mod">
          <ac:chgData name="Lukas Höper" userId="de687332-8d9c-4dd6-96d1-194812e21fbd" providerId="ADAL" clId="{605DEC24-3045-4A41-9764-59B891633D75}" dt="2024-08-25T12:56:02.065" v="7272" actId="478"/>
          <ac:picMkLst>
            <pc:docMk/>
            <pc:sldMk cId="2135225996" sldId="1281"/>
            <ac:picMk id="5" creationId="{0DB056BB-9EFB-9CCA-EBF9-6FC7FAD857AD}"/>
          </ac:picMkLst>
        </pc:picChg>
        <pc:picChg chg="add del mod">
          <ac:chgData name="Lukas Höper" userId="de687332-8d9c-4dd6-96d1-194812e21fbd" providerId="ADAL" clId="{605DEC24-3045-4A41-9764-59B891633D75}" dt="2024-08-25T12:56:02.065" v="7272" actId="478"/>
          <ac:picMkLst>
            <pc:docMk/>
            <pc:sldMk cId="2135225996" sldId="1281"/>
            <ac:picMk id="6" creationId="{30C1B69B-CC26-1218-0ACC-99416A2985B3}"/>
          </ac:picMkLst>
        </pc:picChg>
        <pc:picChg chg="add del mod">
          <ac:chgData name="Lukas Höper" userId="de687332-8d9c-4dd6-96d1-194812e21fbd" providerId="ADAL" clId="{605DEC24-3045-4A41-9764-59B891633D75}" dt="2024-08-25T12:56:02.065" v="7272" actId="478"/>
          <ac:picMkLst>
            <pc:docMk/>
            <pc:sldMk cId="2135225996" sldId="1281"/>
            <ac:picMk id="7" creationId="{634E0F90-5395-B561-A9ED-D54BEB44797C}"/>
          </ac:picMkLst>
        </pc:picChg>
        <pc:picChg chg="add del mod">
          <ac:chgData name="Lukas Höper" userId="de687332-8d9c-4dd6-96d1-194812e21fbd" providerId="ADAL" clId="{605DEC24-3045-4A41-9764-59B891633D75}" dt="2024-08-25T12:56:02.065" v="7272" actId="478"/>
          <ac:picMkLst>
            <pc:docMk/>
            <pc:sldMk cId="2135225996" sldId="1281"/>
            <ac:picMk id="8" creationId="{FDA0B3E7-8AF6-9350-0318-CB41084EFE52}"/>
          </ac:picMkLst>
        </pc:picChg>
        <pc:picChg chg="add del mod">
          <ac:chgData name="Lukas Höper" userId="de687332-8d9c-4dd6-96d1-194812e21fbd" providerId="ADAL" clId="{605DEC24-3045-4A41-9764-59B891633D75}" dt="2024-08-25T12:54:12.948" v="7194" actId="478"/>
          <ac:picMkLst>
            <pc:docMk/>
            <pc:sldMk cId="2135225996" sldId="1281"/>
            <ac:picMk id="10" creationId="{24DA4D9C-610E-2E69-B75F-AB180C8B3815}"/>
          </ac:picMkLst>
        </pc:picChg>
        <pc:picChg chg="add mod">
          <ac:chgData name="Lukas Höper" userId="de687332-8d9c-4dd6-96d1-194812e21fbd" providerId="ADAL" clId="{605DEC24-3045-4A41-9764-59B891633D75}" dt="2024-08-25T13:17:34.430" v="9534" actId="1076"/>
          <ac:picMkLst>
            <pc:docMk/>
            <pc:sldMk cId="2135225996" sldId="1281"/>
            <ac:picMk id="12" creationId="{C4E30868-E03B-6661-147D-71D58F004F20}"/>
          </ac:picMkLst>
        </pc:picChg>
        <pc:picChg chg="add mod">
          <ac:chgData name="Lukas Höper" userId="de687332-8d9c-4dd6-96d1-194812e21fbd" providerId="ADAL" clId="{605DEC24-3045-4A41-9764-59B891633D75}" dt="2024-08-25T13:17:34.430" v="9534" actId="1076"/>
          <ac:picMkLst>
            <pc:docMk/>
            <pc:sldMk cId="2135225996" sldId="1281"/>
            <ac:picMk id="13" creationId="{CA46D3AF-15BF-E2EC-8C65-29C005FEF660}"/>
          </ac:picMkLst>
        </pc:picChg>
        <pc:picChg chg="add mod">
          <ac:chgData name="Lukas Höper" userId="de687332-8d9c-4dd6-96d1-194812e21fbd" providerId="ADAL" clId="{605DEC24-3045-4A41-9764-59B891633D75}" dt="2024-08-25T13:17:34.430" v="9534" actId="1076"/>
          <ac:picMkLst>
            <pc:docMk/>
            <pc:sldMk cId="2135225996" sldId="1281"/>
            <ac:picMk id="14" creationId="{5AADB5A4-CA55-71A5-2F8A-74AD0E82CACD}"/>
          </ac:picMkLst>
        </pc:picChg>
        <pc:picChg chg="add mod">
          <ac:chgData name="Lukas Höper" userId="de687332-8d9c-4dd6-96d1-194812e21fbd" providerId="ADAL" clId="{605DEC24-3045-4A41-9764-59B891633D75}" dt="2024-08-25T13:17:34.430" v="9534" actId="1076"/>
          <ac:picMkLst>
            <pc:docMk/>
            <pc:sldMk cId="2135225996" sldId="1281"/>
            <ac:picMk id="15" creationId="{260ADB51-7B3E-B14D-2525-1E4F1BB4625D}"/>
          </ac:picMkLst>
        </pc:picChg>
        <pc:picChg chg="add mod">
          <ac:chgData name="Lukas Höper" userId="de687332-8d9c-4dd6-96d1-194812e21fbd" providerId="ADAL" clId="{605DEC24-3045-4A41-9764-59B891633D75}" dt="2024-08-25T13:17:34.430" v="9534" actId="1076"/>
          <ac:picMkLst>
            <pc:docMk/>
            <pc:sldMk cId="2135225996" sldId="1281"/>
            <ac:picMk id="17" creationId="{5344029B-C5FE-7B1E-BDBA-F83A733D760D}"/>
          </ac:picMkLst>
        </pc:picChg>
        <pc:picChg chg="add mod">
          <ac:chgData name="Lukas Höper" userId="de687332-8d9c-4dd6-96d1-194812e21fbd" providerId="ADAL" clId="{605DEC24-3045-4A41-9764-59B891633D75}" dt="2024-08-25T13:18:19.322" v="9611" actId="1076"/>
          <ac:picMkLst>
            <pc:docMk/>
            <pc:sldMk cId="2135225996" sldId="1281"/>
            <ac:picMk id="18" creationId="{1CCA5C73-59EE-5029-FB5A-A70CBA638EC2}"/>
          </ac:picMkLst>
        </pc:picChg>
      </pc:sldChg>
      <pc:sldChg chg="addSp delSp modSp new mod modClrScheme chgLayout">
        <pc:chgData name="Lukas Höper" userId="de687332-8d9c-4dd6-96d1-194812e21fbd" providerId="ADAL" clId="{605DEC24-3045-4A41-9764-59B891633D75}" dt="2024-08-25T14:39:43.625" v="13029" actId="20577"/>
        <pc:sldMkLst>
          <pc:docMk/>
          <pc:sldMk cId="4098651967" sldId="1282"/>
        </pc:sldMkLst>
        <pc:spChg chg="del mod ord">
          <ac:chgData name="Lukas Höper" userId="de687332-8d9c-4dd6-96d1-194812e21fbd" providerId="ADAL" clId="{605DEC24-3045-4A41-9764-59B891633D75}" dt="2024-08-25T14:13:49.587" v="10901" actId="700"/>
          <ac:spMkLst>
            <pc:docMk/>
            <pc:sldMk cId="4098651967" sldId="1282"/>
            <ac:spMk id="2" creationId="{6D8EFFB1-436A-333A-1A41-15B37B15E24A}"/>
          </ac:spMkLst>
        </pc:spChg>
        <pc:spChg chg="del mod ord">
          <ac:chgData name="Lukas Höper" userId="de687332-8d9c-4dd6-96d1-194812e21fbd" providerId="ADAL" clId="{605DEC24-3045-4A41-9764-59B891633D75}" dt="2024-08-25T14:13:49.587" v="10901" actId="700"/>
          <ac:spMkLst>
            <pc:docMk/>
            <pc:sldMk cId="4098651967" sldId="1282"/>
            <ac:spMk id="3" creationId="{6ABFE6C8-B011-B001-1112-96E07B089000}"/>
          </ac:spMkLst>
        </pc:spChg>
        <pc:spChg chg="del mod ord">
          <ac:chgData name="Lukas Höper" userId="de687332-8d9c-4dd6-96d1-194812e21fbd" providerId="ADAL" clId="{605DEC24-3045-4A41-9764-59B891633D75}" dt="2024-08-25T14:23:08.946" v="12302" actId="478"/>
          <ac:spMkLst>
            <pc:docMk/>
            <pc:sldMk cId="4098651967" sldId="1282"/>
            <ac:spMk id="4" creationId="{D6D09EF5-3EBA-AD20-B7F2-1B934383CD6E}"/>
          </ac:spMkLst>
        </pc:spChg>
        <pc:spChg chg="add mod ord">
          <ac:chgData name="Lukas Höper" userId="de687332-8d9c-4dd6-96d1-194812e21fbd" providerId="ADAL" clId="{605DEC24-3045-4A41-9764-59B891633D75}" dt="2024-08-25T14:39:43.625" v="13029" actId="20577"/>
          <ac:spMkLst>
            <pc:docMk/>
            <pc:sldMk cId="4098651967" sldId="1282"/>
            <ac:spMk id="5" creationId="{EBBEC3D3-22A9-4F06-EFCA-70FDA736B4F2}"/>
          </ac:spMkLst>
        </pc:spChg>
        <pc:spChg chg="add mod ord">
          <ac:chgData name="Lukas Höper" userId="de687332-8d9c-4dd6-96d1-194812e21fbd" providerId="ADAL" clId="{605DEC24-3045-4A41-9764-59B891633D75}" dt="2024-08-25T14:31:40.252" v="12987" actId="403"/>
          <ac:spMkLst>
            <pc:docMk/>
            <pc:sldMk cId="4098651967" sldId="1282"/>
            <ac:spMk id="6" creationId="{4F08C711-EAD1-FDD5-57CC-34B46BDA18D9}"/>
          </ac:spMkLst>
        </pc:spChg>
        <pc:spChg chg="add mod">
          <ac:chgData name="Lukas Höper" userId="de687332-8d9c-4dd6-96d1-194812e21fbd" providerId="ADAL" clId="{605DEC24-3045-4A41-9764-59B891633D75}" dt="2024-08-25T14:28:07.909" v="12661" actId="207"/>
          <ac:spMkLst>
            <pc:docMk/>
            <pc:sldMk cId="4098651967" sldId="1282"/>
            <ac:spMk id="7" creationId="{414860DB-2D51-6F5E-E245-BED641927A35}"/>
          </ac:spMkLst>
        </pc:spChg>
      </pc:sldChg>
      <pc:sldChg chg="addSp delSp modSp add mod setBg delDesignElem">
        <pc:chgData name="Lukas Höper" userId="de687332-8d9c-4dd6-96d1-194812e21fbd" providerId="ADAL" clId="{605DEC24-3045-4A41-9764-59B891633D75}" dt="2024-08-25T14:48:58.611" v="13323" actId="1076"/>
        <pc:sldMkLst>
          <pc:docMk/>
          <pc:sldMk cId="1976066657" sldId="1283"/>
        </pc:sldMkLst>
        <pc:spChg chg="mod">
          <ac:chgData name="Lukas Höper" userId="de687332-8d9c-4dd6-96d1-194812e21fbd" providerId="ADAL" clId="{605DEC24-3045-4A41-9764-59B891633D75}" dt="2024-08-25T14:48:16.965" v="13315" actId="1076"/>
          <ac:spMkLst>
            <pc:docMk/>
            <pc:sldMk cId="1976066657" sldId="1283"/>
            <ac:spMk id="4" creationId="{B57B2334-9873-CE84-52C8-1D5533B4220F}"/>
          </ac:spMkLst>
        </pc:spChg>
        <pc:spChg chg="del">
          <ac:chgData name="Lukas Höper" userId="de687332-8d9c-4dd6-96d1-194812e21fbd" providerId="ADAL" clId="{605DEC24-3045-4A41-9764-59B891633D75}" dt="2024-08-25T14:46:06.729" v="13303" actId="478"/>
          <ac:spMkLst>
            <pc:docMk/>
            <pc:sldMk cId="1976066657" sldId="1283"/>
            <ac:spMk id="5" creationId="{9A4EBDA4-671A-BA06-C79A-8510D062C350}"/>
          </ac:spMkLst>
        </pc:spChg>
        <pc:spChg chg="add del mod">
          <ac:chgData name="Lukas Höper" userId="de687332-8d9c-4dd6-96d1-194812e21fbd" providerId="ADAL" clId="{605DEC24-3045-4A41-9764-59B891633D75}" dt="2024-08-25T14:46:08.695" v="13304" actId="478"/>
          <ac:spMkLst>
            <pc:docMk/>
            <pc:sldMk cId="1976066657" sldId="1283"/>
            <ac:spMk id="6" creationId="{183CD489-D455-CC47-D759-C03EE0C95270}"/>
          </ac:spMkLst>
        </pc:spChg>
        <pc:spChg chg="del">
          <ac:chgData name="Lukas Höper" userId="de687332-8d9c-4dd6-96d1-194812e21fbd" providerId="ADAL" clId="{605DEC24-3045-4A41-9764-59B891633D75}" dt="2024-08-25T14:45:22.511" v="13129"/>
          <ac:spMkLst>
            <pc:docMk/>
            <pc:sldMk cId="1976066657" sldId="1283"/>
            <ac:spMk id="10" creationId="{B7BD7FCF-A254-4A97-A15C-319B67622677}"/>
          </ac:spMkLst>
        </pc:spChg>
        <pc:spChg chg="del">
          <ac:chgData name="Lukas Höper" userId="de687332-8d9c-4dd6-96d1-194812e21fbd" providerId="ADAL" clId="{605DEC24-3045-4A41-9764-59B891633D75}" dt="2024-08-25T14:45:22.511" v="13129"/>
          <ac:spMkLst>
            <pc:docMk/>
            <pc:sldMk cId="1976066657" sldId="1283"/>
            <ac:spMk id="12" creationId="{52FFAF72-6204-4676-9C6F-9A4CC4D91805}"/>
          </ac:spMkLst>
        </pc:spChg>
        <pc:picChg chg="del">
          <ac:chgData name="Lukas Höper" userId="de687332-8d9c-4dd6-96d1-194812e21fbd" providerId="ADAL" clId="{605DEC24-3045-4A41-9764-59B891633D75}" dt="2024-08-25T14:46:10.146" v="13305" actId="478"/>
          <ac:picMkLst>
            <pc:docMk/>
            <pc:sldMk cId="1976066657" sldId="1283"/>
            <ac:picMk id="3" creationId="{A834488D-FC24-5891-927E-00D47B3AB5E9}"/>
          </ac:picMkLst>
        </pc:picChg>
        <pc:picChg chg="add del mod">
          <ac:chgData name="Lukas Höper" userId="de687332-8d9c-4dd6-96d1-194812e21fbd" providerId="ADAL" clId="{605DEC24-3045-4A41-9764-59B891633D75}" dt="2024-08-25T14:48:54.041" v="13321" actId="478"/>
          <ac:picMkLst>
            <pc:docMk/>
            <pc:sldMk cId="1976066657" sldId="1283"/>
            <ac:picMk id="8" creationId="{066E7F23-1A03-F42A-80D5-4B131E966328}"/>
          </ac:picMkLst>
        </pc:picChg>
        <pc:picChg chg="add mod">
          <ac:chgData name="Lukas Höper" userId="de687332-8d9c-4dd6-96d1-194812e21fbd" providerId="ADAL" clId="{605DEC24-3045-4A41-9764-59B891633D75}" dt="2024-08-25T14:48:58.611" v="13323" actId="1076"/>
          <ac:picMkLst>
            <pc:docMk/>
            <pc:sldMk cId="1976066657" sldId="1283"/>
            <ac:picMk id="11" creationId="{0D9E0DFA-2745-F6E8-8819-A3D57ED8F136}"/>
          </ac:picMkLst>
        </pc:picChg>
      </pc:sldChg>
      <pc:sldChg chg="add">
        <pc:chgData name="Lukas Höper" userId="de687332-8d9c-4dd6-96d1-194812e21fbd" providerId="ADAL" clId="{605DEC24-3045-4A41-9764-59B891633D75}" dt="2024-08-25T14:49:39.697" v="13334"/>
        <pc:sldMkLst>
          <pc:docMk/>
          <pc:sldMk cId="1893901249" sldId="1284"/>
        </pc:sldMkLst>
      </pc:sldChg>
      <pc:sldChg chg="addSp delSp modSp add mod ord modShow">
        <pc:chgData name="Lukas Höper" userId="de687332-8d9c-4dd6-96d1-194812e21fbd" providerId="ADAL" clId="{605DEC24-3045-4A41-9764-59B891633D75}" dt="2024-08-25T17:22:06.165" v="15334" actId="14100"/>
        <pc:sldMkLst>
          <pc:docMk/>
          <pc:sldMk cId="3397323956" sldId="1285"/>
        </pc:sldMkLst>
        <pc:spChg chg="mod topLvl">
          <ac:chgData name="Lukas Höper" userId="de687332-8d9c-4dd6-96d1-194812e21fbd" providerId="ADAL" clId="{605DEC24-3045-4A41-9764-59B891633D75}" dt="2024-08-25T17:21:29.916" v="15321" actId="14100"/>
          <ac:spMkLst>
            <pc:docMk/>
            <pc:sldMk cId="3397323956" sldId="1285"/>
            <ac:spMk id="3" creationId="{7ABA6E2D-78D0-6C01-9B2B-A6832582BBCA}"/>
          </ac:spMkLst>
        </pc:spChg>
        <pc:spChg chg="mod topLvl">
          <ac:chgData name="Lukas Höper" userId="de687332-8d9c-4dd6-96d1-194812e21fbd" providerId="ADAL" clId="{605DEC24-3045-4A41-9764-59B891633D75}" dt="2024-08-25T17:21:56.561" v="15331" actId="1076"/>
          <ac:spMkLst>
            <pc:docMk/>
            <pc:sldMk cId="3397323956" sldId="1285"/>
            <ac:spMk id="4" creationId="{90619246-6268-376A-F3F9-31D7C46614BD}"/>
          </ac:spMkLst>
        </pc:spChg>
        <pc:spChg chg="mod topLvl">
          <ac:chgData name="Lukas Höper" userId="de687332-8d9c-4dd6-96d1-194812e21fbd" providerId="ADAL" clId="{605DEC24-3045-4A41-9764-59B891633D75}" dt="2024-08-25T17:21:36.418" v="15323" actId="14100"/>
          <ac:spMkLst>
            <pc:docMk/>
            <pc:sldMk cId="3397323956" sldId="1285"/>
            <ac:spMk id="5" creationId="{EF0CF32B-8832-1066-C28C-8B54ECFF5616}"/>
          </ac:spMkLst>
        </pc:spChg>
        <pc:spChg chg="mod">
          <ac:chgData name="Lukas Höper" userId="de687332-8d9c-4dd6-96d1-194812e21fbd" providerId="ADAL" clId="{605DEC24-3045-4A41-9764-59B891633D75}" dt="2024-08-25T17:22:06.165" v="15334" actId="14100"/>
          <ac:spMkLst>
            <pc:docMk/>
            <pc:sldMk cId="3397323956" sldId="1285"/>
            <ac:spMk id="6" creationId="{C17BC860-F6EC-7DFF-86BE-1C96C74274BE}"/>
          </ac:spMkLst>
        </pc:spChg>
        <pc:spChg chg="del mod topLvl">
          <ac:chgData name="Lukas Höper" userId="de687332-8d9c-4dd6-96d1-194812e21fbd" providerId="ADAL" clId="{605DEC24-3045-4A41-9764-59B891633D75}" dt="2024-08-25T16:43:08.868" v="14597" actId="478"/>
          <ac:spMkLst>
            <pc:docMk/>
            <pc:sldMk cId="3397323956" sldId="1285"/>
            <ac:spMk id="7" creationId="{3FFFB02A-18C4-0C9F-72F4-0A7F1271CAFB}"/>
          </ac:spMkLst>
        </pc:spChg>
        <pc:spChg chg="mod topLvl">
          <ac:chgData name="Lukas Höper" userId="de687332-8d9c-4dd6-96d1-194812e21fbd" providerId="ADAL" clId="{605DEC24-3045-4A41-9764-59B891633D75}" dt="2024-08-25T17:21:42.206" v="15326" actId="14100"/>
          <ac:spMkLst>
            <pc:docMk/>
            <pc:sldMk cId="3397323956" sldId="1285"/>
            <ac:spMk id="9" creationId="{46C74E0E-9BD9-C137-534E-CA83C884C816}"/>
          </ac:spMkLst>
        </pc:spChg>
        <pc:spChg chg="del mod topLvl">
          <ac:chgData name="Lukas Höper" userId="de687332-8d9c-4dd6-96d1-194812e21fbd" providerId="ADAL" clId="{605DEC24-3045-4A41-9764-59B891633D75}" dt="2024-08-25T16:43:08.868" v="14597" actId="478"/>
          <ac:spMkLst>
            <pc:docMk/>
            <pc:sldMk cId="3397323956" sldId="1285"/>
            <ac:spMk id="10" creationId="{E2CECB89-8EBE-1A1A-3B22-EB3E59125E5F}"/>
          </ac:spMkLst>
        </pc:spChg>
        <pc:spChg chg="mod topLvl">
          <ac:chgData name="Lukas Höper" userId="de687332-8d9c-4dd6-96d1-194812e21fbd" providerId="ADAL" clId="{605DEC24-3045-4A41-9764-59B891633D75}" dt="2024-08-25T17:21:46.629" v="15328" actId="14100"/>
          <ac:spMkLst>
            <pc:docMk/>
            <pc:sldMk cId="3397323956" sldId="1285"/>
            <ac:spMk id="11" creationId="{879C9825-DAB8-7B81-8B9B-995D0F7562BD}"/>
          </ac:spMkLst>
        </pc:spChg>
        <pc:spChg chg="add mod">
          <ac:chgData name="Lukas Höper" userId="de687332-8d9c-4dd6-96d1-194812e21fbd" providerId="ADAL" clId="{605DEC24-3045-4A41-9764-59B891633D75}" dt="2024-08-25T17:21:59.633" v="15332" actId="1076"/>
          <ac:spMkLst>
            <pc:docMk/>
            <pc:sldMk cId="3397323956" sldId="1285"/>
            <ac:spMk id="13" creationId="{734296F6-79C6-10C6-C8A9-2DA18A64D023}"/>
          </ac:spMkLst>
        </pc:spChg>
        <pc:spChg chg="add mod">
          <ac:chgData name="Lukas Höper" userId="de687332-8d9c-4dd6-96d1-194812e21fbd" providerId="ADAL" clId="{605DEC24-3045-4A41-9764-59B891633D75}" dt="2024-08-25T17:22:01.954" v="15333" actId="1076"/>
          <ac:spMkLst>
            <pc:docMk/>
            <pc:sldMk cId="3397323956" sldId="1285"/>
            <ac:spMk id="14" creationId="{EF38102D-2F9E-63E8-3781-538F5E8E2D8C}"/>
          </ac:spMkLst>
        </pc:spChg>
        <pc:spChg chg="mod">
          <ac:chgData name="Lukas Höper" userId="de687332-8d9c-4dd6-96d1-194812e21fbd" providerId="ADAL" clId="{605DEC24-3045-4A41-9764-59B891633D75}" dt="2024-08-25T16:45:17.622" v="14624" actId="1076"/>
          <ac:spMkLst>
            <pc:docMk/>
            <pc:sldMk cId="3397323956" sldId="1285"/>
            <ac:spMk id="19" creationId="{CC6F4596-9ACF-4089-859C-F5D6A8B1ED9B}"/>
          </ac:spMkLst>
        </pc:spChg>
        <pc:grpChg chg="del mod">
          <ac:chgData name="Lukas Höper" userId="de687332-8d9c-4dd6-96d1-194812e21fbd" providerId="ADAL" clId="{605DEC24-3045-4A41-9764-59B891633D75}" dt="2024-08-25T16:40:42.098" v="14512" actId="165"/>
          <ac:grpSpMkLst>
            <pc:docMk/>
            <pc:sldMk cId="3397323956" sldId="1285"/>
            <ac:grpSpMk id="2" creationId="{3640C97D-0B00-7382-290B-BC027C449370}"/>
          </ac:grpSpMkLst>
        </pc:grpChg>
        <pc:graphicFrameChg chg="del">
          <ac:chgData name="Lukas Höper" userId="de687332-8d9c-4dd6-96d1-194812e21fbd" providerId="ADAL" clId="{605DEC24-3045-4A41-9764-59B891633D75}" dt="2024-08-25T16:40:33.967" v="14511" actId="18245"/>
          <ac:graphicFrameMkLst>
            <pc:docMk/>
            <pc:sldMk cId="3397323956" sldId="1285"/>
            <ac:graphicFrameMk id="8" creationId="{88C39B64-2F5F-9E26-5E35-4B8AA849BD27}"/>
          </ac:graphicFrameMkLst>
        </pc:graphicFrameChg>
        <pc:picChg chg="mod">
          <ac:chgData name="Lukas Höper" userId="de687332-8d9c-4dd6-96d1-194812e21fbd" providerId="ADAL" clId="{605DEC24-3045-4A41-9764-59B891633D75}" dt="2024-08-25T16:45:17.622" v="14624" actId="1076"/>
          <ac:picMkLst>
            <pc:docMk/>
            <pc:sldMk cId="3397323956" sldId="1285"/>
            <ac:picMk id="12" creationId="{B74ACD16-A410-8AD6-9AD1-30219F6AB401}"/>
          </ac:picMkLst>
        </pc:picChg>
      </pc:sldChg>
      <pc:sldChg chg="modSp add del mod">
        <pc:chgData name="Lukas Höper" userId="de687332-8d9c-4dd6-96d1-194812e21fbd" providerId="ADAL" clId="{605DEC24-3045-4A41-9764-59B891633D75}" dt="2024-08-25T16:46:04.290" v="14634" actId="2696"/>
        <pc:sldMkLst>
          <pc:docMk/>
          <pc:sldMk cId="2973943176" sldId="1286"/>
        </pc:sldMkLst>
        <pc:spChg chg="mod">
          <ac:chgData name="Lukas Höper" userId="de687332-8d9c-4dd6-96d1-194812e21fbd" providerId="ADAL" clId="{605DEC24-3045-4A41-9764-59B891633D75}" dt="2024-08-25T16:45:44.223" v="14629" actId="207"/>
          <ac:spMkLst>
            <pc:docMk/>
            <pc:sldMk cId="2973943176" sldId="1286"/>
            <ac:spMk id="3" creationId="{7ABA6E2D-78D0-6C01-9B2B-A6832582BBCA}"/>
          </ac:spMkLst>
        </pc:spChg>
      </pc:sldChg>
      <pc:sldChg chg="addSp delSp modSp add mod">
        <pc:chgData name="Lukas Höper" userId="de687332-8d9c-4dd6-96d1-194812e21fbd" providerId="ADAL" clId="{605DEC24-3045-4A41-9764-59B891633D75}" dt="2024-08-25T17:30:17.104" v="15983" actId="207"/>
        <pc:sldMkLst>
          <pc:docMk/>
          <pc:sldMk cId="3500165751" sldId="1287"/>
        </pc:sldMkLst>
        <pc:spChg chg="del mod">
          <ac:chgData name="Lukas Höper" userId="de687332-8d9c-4dd6-96d1-194812e21fbd" providerId="ADAL" clId="{605DEC24-3045-4A41-9764-59B891633D75}" dt="2024-08-25T17:22:14.285" v="15335" actId="478"/>
          <ac:spMkLst>
            <pc:docMk/>
            <pc:sldMk cId="3500165751" sldId="1287"/>
            <ac:spMk id="3" creationId="{7ABA6E2D-78D0-6C01-9B2B-A6832582BBCA}"/>
          </ac:spMkLst>
        </pc:spChg>
        <pc:spChg chg="del">
          <ac:chgData name="Lukas Höper" userId="de687332-8d9c-4dd6-96d1-194812e21fbd" providerId="ADAL" clId="{605DEC24-3045-4A41-9764-59B891633D75}" dt="2024-08-25T17:22:14.285" v="15335" actId="478"/>
          <ac:spMkLst>
            <pc:docMk/>
            <pc:sldMk cId="3500165751" sldId="1287"/>
            <ac:spMk id="4" creationId="{90619246-6268-376A-F3F9-31D7C46614BD}"/>
          </ac:spMkLst>
        </pc:spChg>
        <pc:spChg chg="del">
          <ac:chgData name="Lukas Höper" userId="de687332-8d9c-4dd6-96d1-194812e21fbd" providerId="ADAL" clId="{605DEC24-3045-4A41-9764-59B891633D75}" dt="2024-08-25T17:22:14.285" v="15335" actId="478"/>
          <ac:spMkLst>
            <pc:docMk/>
            <pc:sldMk cId="3500165751" sldId="1287"/>
            <ac:spMk id="5" creationId="{EF0CF32B-8832-1066-C28C-8B54ECFF5616}"/>
          </ac:spMkLst>
        </pc:spChg>
        <pc:spChg chg="mod">
          <ac:chgData name="Lukas Höper" userId="de687332-8d9c-4dd6-96d1-194812e21fbd" providerId="ADAL" clId="{605DEC24-3045-4A41-9764-59B891633D75}" dt="2024-08-25T17:22:17.816" v="15337" actId="14100"/>
          <ac:spMkLst>
            <pc:docMk/>
            <pc:sldMk cId="3500165751" sldId="1287"/>
            <ac:spMk id="6" creationId="{C17BC860-F6EC-7DFF-86BE-1C96C74274BE}"/>
          </ac:spMkLst>
        </pc:spChg>
        <pc:spChg chg="del">
          <ac:chgData name="Lukas Höper" userId="de687332-8d9c-4dd6-96d1-194812e21fbd" providerId="ADAL" clId="{605DEC24-3045-4A41-9764-59B891633D75}" dt="2024-08-25T17:22:14.285" v="15335" actId="478"/>
          <ac:spMkLst>
            <pc:docMk/>
            <pc:sldMk cId="3500165751" sldId="1287"/>
            <ac:spMk id="9" creationId="{46C74E0E-9BD9-C137-534E-CA83C884C816}"/>
          </ac:spMkLst>
        </pc:spChg>
        <pc:spChg chg="mod">
          <ac:chgData name="Lukas Höper" userId="de687332-8d9c-4dd6-96d1-194812e21fbd" providerId="ADAL" clId="{605DEC24-3045-4A41-9764-59B891633D75}" dt="2024-08-25T16:56:52.244" v="14959" actId="164"/>
          <ac:spMkLst>
            <pc:docMk/>
            <pc:sldMk cId="3500165751" sldId="1287"/>
            <ac:spMk id="10" creationId="{0B7CD9B9-5BDE-CB4D-69F5-247D01F28770}"/>
          </ac:spMkLst>
        </pc:spChg>
        <pc:spChg chg="del">
          <ac:chgData name="Lukas Höper" userId="de687332-8d9c-4dd6-96d1-194812e21fbd" providerId="ADAL" clId="{605DEC24-3045-4A41-9764-59B891633D75}" dt="2024-08-25T17:22:14.285" v="15335" actId="478"/>
          <ac:spMkLst>
            <pc:docMk/>
            <pc:sldMk cId="3500165751" sldId="1287"/>
            <ac:spMk id="11" creationId="{879C9825-DAB8-7B81-8B9B-995D0F7562BD}"/>
          </ac:spMkLst>
        </pc:spChg>
        <pc:spChg chg="del">
          <ac:chgData name="Lukas Höper" userId="de687332-8d9c-4dd6-96d1-194812e21fbd" providerId="ADAL" clId="{605DEC24-3045-4A41-9764-59B891633D75}" dt="2024-08-25T17:22:14.285" v="15335" actId="478"/>
          <ac:spMkLst>
            <pc:docMk/>
            <pc:sldMk cId="3500165751" sldId="1287"/>
            <ac:spMk id="13" creationId="{734296F6-79C6-10C6-C8A9-2DA18A64D023}"/>
          </ac:spMkLst>
        </pc:spChg>
        <pc:spChg chg="del">
          <ac:chgData name="Lukas Höper" userId="de687332-8d9c-4dd6-96d1-194812e21fbd" providerId="ADAL" clId="{605DEC24-3045-4A41-9764-59B891633D75}" dt="2024-08-25T17:22:14.285" v="15335" actId="478"/>
          <ac:spMkLst>
            <pc:docMk/>
            <pc:sldMk cId="3500165751" sldId="1287"/>
            <ac:spMk id="14" creationId="{EF38102D-2F9E-63E8-3781-538F5E8E2D8C}"/>
          </ac:spMkLst>
        </pc:spChg>
        <pc:spChg chg="mod">
          <ac:chgData name="Lukas Höper" userId="de687332-8d9c-4dd6-96d1-194812e21fbd" providerId="ADAL" clId="{605DEC24-3045-4A41-9764-59B891633D75}" dt="2024-08-25T16:56:52.244" v="14959" actId="164"/>
          <ac:spMkLst>
            <pc:docMk/>
            <pc:sldMk cId="3500165751" sldId="1287"/>
            <ac:spMk id="15" creationId="{6ADC65FF-7D28-1BFB-DB24-F4445EB21944}"/>
          </ac:spMkLst>
        </pc:spChg>
        <pc:spChg chg="mod">
          <ac:chgData name="Lukas Höper" userId="de687332-8d9c-4dd6-96d1-194812e21fbd" providerId="ADAL" clId="{605DEC24-3045-4A41-9764-59B891633D75}" dt="2024-08-25T16:56:52.244" v="14959" actId="164"/>
          <ac:spMkLst>
            <pc:docMk/>
            <pc:sldMk cId="3500165751" sldId="1287"/>
            <ac:spMk id="16" creationId="{75A3F995-E8C6-A7ED-0E9F-BD201D30485F}"/>
          </ac:spMkLst>
        </pc:spChg>
        <pc:spChg chg="mod">
          <ac:chgData name="Lukas Höper" userId="de687332-8d9c-4dd6-96d1-194812e21fbd" providerId="ADAL" clId="{605DEC24-3045-4A41-9764-59B891633D75}" dt="2024-08-25T16:56:52.244" v="14959" actId="164"/>
          <ac:spMkLst>
            <pc:docMk/>
            <pc:sldMk cId="3500165751" sldId="1287"/>
            <ac:spMk id="17" creationId="{1D7020CE-5A33-335F-A64F-276F1BC45861}"/>
          </ac:spMkLst>
        </pc:spChg>
        <pc:spChg chg="del">
          <ac:chgData name="Lukas Höper" userId="de687332-8d9c-4dd6-96d1-194812e21fbd" providerId="ADAL" clId="{605DEC24-3045-4A41-9764-59B891633D75}" dt="2024-08-25T16:46:40.761" v="14643" actId="478"/>
          <ac:spMkLst>
            <pc:docMk/>
            <pc:sldMk cId="3500165751" sldId="1287"/>
            <ac:spMk id="19" creationId="{CC6F4596-9ACF-4089-859C-F5D6A8B1ED9B}"/>
          </ac:spMkLst>
        </pc:spChg>
        <pc:spChg chg="mod">
          <ac:chgData name="Lukas Höper" userId="de687332-8d9c-4dd6-96d1-194812e21fbd" providerId="ADAL" clId="{605DEC24-3045-4A41-9764-59B891633D75}" dt="2024-08-25T16:56:52.244" v="14959" actId="164"/>
          <ac:spMkLst>
            <pc:docMk/>
            <pc:sldMk cId="3500165751" sldId="1287"/>
            <ac:spMk id="20" creationId="{402BDC93-293B-B77B-C485-593EB408C6E4}"/>
          </ac:spMkLst>
        </pc:spChg>
        <pc:spChg chg="mod">
          <ac:chgData name="Lukas Höper" userId="de687332-8d9c-4dd6-96d1-194812e21fbd" providerId="ADAL" clId="{605DEC24-3045-4A41-9764-59B891633D75}" dt="2024-08-25T16:56:52.244" v="14959" actId="164"/>
          <ac:spMkLst>
            <pc:docMk/>
            <pc:sldMk cId="3500165751" sldId="1287"/>
            <ac:spMk id="21" creationId="{65AB5CD0-E154-C5BF-88E7-446632CF0ADA}"/>
          </ac:spMkLst>
        </pc:spChg>
        <pc:spChg chg="del mod">
          <ac:chgData name="Lukas Höper" userId="de687332-8d9c-4dd6-96d1-194812e21fbd" providerId="ADAL" clId="{605DEC24-3045-4A41-9764-59B891633D75}" dt="2024-08-25T16:50:13.547" v="14812" actId="478"/>
          <ac:spMkLst>
            <pc:docMk/>
            <pc:sldMk cId="3500165751" sldId="1287"/>
            <ac:spMk id="22" creationId="{0029F829-3064-C0AB-5D76-E4DED0EEC29A}"/>
          </ac:spMkLst>
        </pc:spChg>
        <pc:spChg chg="del mod">
          <ac:chgData name="Lukas Höper" userId="de687332-8d9c-4dd6-96d1-194812e21fbd" providerId="ADAL" clId="{605DEC24-3045-4A41-9764-59B891633D75}" dt="2024-08-25T16:50:14.476" v="14813" actId="478"/>
          <ac:spMkLst>
            <pc:docMk/>
            <pc:sldMk cId="3500165751" sldId="1287"/>
            <ac:spMk id="23" creationId="{CD7A4BFB-2037-253A-EAB2-A36CFDDD4D49}"/>
          </ac:spMkLst>
        </pc:spChg>
        <pc:spChg chg="del mod">
          <ac:chgData name="Lukas Höper" userId="de687332-8d9c-4dd6-96d1-194812e21fbd" providerId="ADAL" clId="{605DEC24-3045-4A41-9764-59B891633D75}" dt="2024-08-25T16:50:09.263" v="14808" actId="478"/>
          <ac:spMkLst>
            <pc:docMk/>
            <pc:sldMk cId="3500165751" sldId="1287"/>
            <ac:spMk id="24" creationId="{E21159CB-CD99-7710-5D31-8963C1A6AF17}"/>
          </ac:spMkLst>
        </pc:spChg>
        <pc:spChg chg="del mod">
          <ac:chgData name="Lukas Höper" userId="de687332-8d9c-4dd6-96d1-194812e21fbd" providerId="ADAL" clId="{605DEC24-3045-4A41-9764-59B891633D75}" dt="2024-08-25T16:50:10.672" v="14809" actId="478"/>
          <ac:spMkLst>
            <pc:docMk/>
            <pc:sldMk cId="3500165751" sldId="1287"/>
            <ac:spMk id="25" creationId="{15877EF9-DBCE-6807-5929-0B7E91F709FD}"/>
          </ac:spMkLst>
        </pc:spChg>
        <pc:spChg chg="del mod">
          <ac:chgData name="Lukas Höper" userId="de687332-8d9c-4dd6-96d1-194812e21fbd" providerId="ADAL" clId="{605DEC24-3045-4A41-9764-59B891633D75}" dt="2024-08-25T16:50:11.561" v="14810" actId="478"/>
          <ac:spMkLst>
            <pc:docMk/>
            <pc:sldMk cId="3500165751" sldId="1287"/>
            <ac:spMk id="26" creationId="{B17347BB-FE5A-7828-7568-43D2A14B2465}"/>
          </ac:spMkLst>
        </pc:spChg>
        <pc:spChg chg="del mod">
          <ac:chgData name="Lukas Höper" userId="de687332-8d9c-4dd6-96d1-194812e21fbd" providerId="ADAL" clId="{605DEC24-3045-4A41-9764-59B891633D75}" dt="2024-08-25T16:50:12.694" v="14811" actId="478"/>
          <ac:spMkLst>
            <pc:docMk/>
            <pc:sldMk cId="3500165751" sldId="1287"/>
            <ac:spMk id="27" creationId="{F5ED43A3-AE8E-4EC7-4B3B-582F86745387}"/>
          </ac:spMkLst>
        </pc:spChg>
        <pc:spChg chg="mod">
          <ac:chgData name="Lukas Höper" userId="de687332-8d9c-4dd6-96d1-194812e21fbd" providerId="ADAL" clId="{605DEC24-3045-4A41-9764-59B891633D75}" dt="2024-08-25T16:56:52.244" v="14959" actId="164"/>
          <ac:spMkLst>
            <pc:docMk/>
            <pc:sldMk cId="3500165751" sldId="1287"/>
            <ac:spMk id="28" creationId="{441A80FF-B51E-26FF-891F-5F900A65DD32}"/>
          </ac:spMkLst>
        </pc:spChg>
        <pc:spChg chg="mod">
          <ac:chgData name="Lukas Höper" userId="de687332-8d9c-4dd6-96d1-194812e21fbd" providerId="ADAL" clId="{605DEC24-3045-4A41-9764-59B891633D75}" dt="2024-08-25T16:56:52.244" v="14959" actId="164"/>
          <ac:spMkLst>
            <pc:docMk/>
            <pc:sldMk cId="3500165751" sldId="1287"/>
            <ac:spMk id="29" creationId="{048B7A64-9A9F-BF2F-55F8-974EB7B5BE2B}"/>
          </ac:spMkLst>
        </pc:spChg>
        <pc:spChg chg="mod">
          <ac:chgData name="Lukas Höper" userId="de687332-8d9c-4dd6-96d1-194812e21fbd" providerId="ADAL" clId="{605DEC24-3045-4A41-9764-59B891633D75}" dt="2024-08-25T16:56:52.244" v="14959" actId="164"/>
          <ac:spMkLst>
            <pc:docMk/>
            <pc:sldMk cId="3500165751" sldId="1287"/>
            <ac:spMk id="30" creationId="{87FA6DCA-B58E-9E7F-95DC-2D546F5BB79B}"/>
          </ac:spMkLst>
        </pc:spChg>
        <pc:spChg chg="mod">
          <ac:chgData name="Lukas Höper" userId="de687332-8d9c-4dd6-96d1-194812e21fbd" providerId="ADAL" clId="{605DEC24-3045-4A41-9764-59B891633D75}" dt="2024-08-25T16:56:52.244" v="14959" actId="164"/>
          <ac:spMkLst>
            <pc:docMk/>
            <pc:sldMk cId="3500165751" sldId="1287"/>
            <ac:spMk id="31" creationId="{27628779-37B2-A173-CC5C-99A4AA8B128F}"/>
          </ac:spMkLst>
        </pc:spChg>
        <pc:spChg chg="mod">
          <ac:chgData name="Lukas Höper" userId="de687332-8d9c-4dd6-96d1-194812e21fbd" providerId="ADAL" clId="{605DEC24-3045-4A41-9764-59B891633D75}" dt="2024-08-25T16:56:52.244" v="14959" actId="164"/>
          <ac:spMkLst>
            <pc:docMk/>
            <pc:sldMk cId="3500165751" sldId="1287"/>
            <ac:spMk id="32" creationId="{7E41833F-92B6-6B74-F9D3-5CAAF46AFE14}"/>
          </ac:spMkLst>
        </pc:spChg>
        <pc:spChg chg="mod">
          <ac:chgData name="Lukas Höper" userId="de687332-8d9c-4dd6-96d1-194812e21fbd" providerId="ADAL" clId="{605DEC24-3045-4A41-9764-59B891633D75}" dt="2024-08-25T16:56:52.244" v="14959" actId="164"/>
          <ac:spMkLst>
            <pc:docMk/>
            <pc:sldMk cId="3500165751" sldId="1287"/>
            <ac:spMk id="33" creationId="{12F8E83D-86AE-91DD-FF7E-0F55308DA428}"/>
          </ac:spMkLst>
        </pc:spChg>
        <pc:spChg chg="mod">
          <ac:chgData name="Lukas Höper" userId="de687332-8d9c-4dd6-96d1-194812e21fbd" providerId="ADAL" clId="{605DEC24-3045-4A41-9764-59B891633D75}" dt="2024-08-25T16:56:52.244" v="14959" actId="164"/>
          <ac:spMkLst>
            <pc:docMk/>
            <pc:sldMk cId="3500165751" sldId="1287"/>
            <ac:spMk id="34" creationId="{6C6745AE-3AC4-9F4A-FED8-6B4D2CA90A40}"/>
          </ac:spMkLst>
        </pc:spChg>
        <pc:spChg chg="mod">
          <ac:chgData name="Lukas Höper" userId="de687332-8d9c-4dd6-96d1-194812e21fbd" providerId="ADAL" clId="{605DEC24-3045-4A41-9764-59B891633D75}" dt="2024-08-25T16:56:52.244" v="14959" actId="164"/>
          <ac:spMkLst>
            <pc:docMk/>
            <pc:sldMk cId="3500165751" sldId="1287"/>
            <ac:spMk id="35" creationId="{AE542A6B-DEBF-2558-49A9-381228FA3228}"/>
          </ac:spMkLst>
        </pc:spChg>
        <pc:spChg chg="mod">
          <ac:chgData name="Lukas Höper" userId="de687332-8d9c-4dd6-96d1-194812e21fbd" providerId="ADAL" clId="{605DEC24-3045-4A41-9764-59B891633D75}" dt="2024-08-25T16:56:52.244" v="14959" actId="164"/>
          <ac:spMkLst>
            <pc:docMk/>
            <pc:sldMk cId="3500165751" sldId="1287"/>
            <ac:spMk id="36" creationId="{1CE9C48F-C65B-F219-4F47-D85FD7E7180A}"/>
          </ac:spMkLst>
        </pc:spChg>
        <pc:spChg chg="mod">
          <ac:chgData name="Lukas Höper" userId="de687332-8d9c-4dd6-96d1-194812e21fbd" providerId="ADAL" clId="{605DEC24-3045-4A41-9764-59B891633D75}" dt="2024-08-25T16:56:52.244" v="14959" actId="164"/>
          <ac:spMkLst>
            <pc:docMk/>
            <pc:sldMk cId="3500165751" sldId="1287"/>
            <ac:spMk id="37" creationId="{F62151D8-83C7-9BC4-42A1-A47130B2B2FA}"/>
          </ac:spMkLst>
        </pc:spChg>
        <pc:spChg chg="mod">
          <ac:chgData name="Lukas Höper" userId="de687332-8d9c-4dd6-96d1-194812e21fbd" providerId="ADAL" clId="{605DEC24-3045-4A41-9764-59B891633D75}" dt="2024-08-25T16:56:52.244" v="14959" actId="164"/>
          <ac:spMkLst>
            <pc:docMk/>
            <pc:sldMk cId="3500165751" sldId="1287"/>
            <ac:spMk id="38" creationId="{567560FC-6CEA-217F-733D-9A8923FBC511}"/>
          </ac:spMkLst>
        </pc:spChg>
        <pc:spChg chg="mod">
          <ac:chgData name="Lukas Höper" userId="de687332-8d9c-4dd6-96d1-194812e21fbd" providerId="ADAL" clId="{605DEC24-3045-4A41-9764-59B891633D75}" dt="2024-08-25T16:56:52.244" v="14959" actId="164"/>
          <ac:spMkLst>
            <pc:docMk/>
            <pc:sldMk cId="3500165751" sldId="1287"/>
            <ac:spMk id="39" creationId="{49BFFCEB-8270-BDE4-0D7E-02362E2DD77B}"/>
          </ac:spMkLst>
        </pc:spChg>
        <pc:spChg chg="mod">
          <ac:chgData name="Lukas Höper" userId="de687332-8d9c-4dd6-96d1-194812e21fbd" providerId="ADAL" clId="{605DEC24-3045-4A41-9764-59B891633D75}" dt="2024-08-25T16:56:52.244" v="14959" actId="164"/>
          <ac:spMkLst>
            <pc:docMk/>
            <pc:sldMk cId="3500165751" sldId="1287"/>
            <ac:spMk id="40" creationId="{32585D7C-01FF-AE85-12E1-CA653FE095C5}"/>
          </ac:spMkLst>
        </pc:spChg>
        <pc:spChg chg="mod">
          <ac:chgData name="Lukas Höper" userId="de687332-8d9c-4dd6-96d1-194812e21fbd" providerId="ADAL" clId="{605DEC24-3045-4A41-9764-59B891633D75}" dt="2024-08-25T16:56:52.244" v="14959" actId="164"/>
          <ac:spMkLst>
            <pc:docMk/>
            <pc:sldMk cId="3500165751" sldId="1287"/>
            <ac:spMk id="41" creationId="{EFCBDAA9-7EDC-CDCA-AA0A-E0B124FBC36F}"/>
          </ac:spMkLst>
        </pc:spChg>
        <pc:spChg chg="add mod">
          <ac:chgData name="Lukas Höper" userId="de687332-8d9c-4dd6-96d1-194812e21fbd" providerId="ADAL" clId="{605DEC24-3045-4A41-9764-59B891633D75}" dt="2024-08-25T16:56:52.244" v="14959" actId="164"/>
          <ac:spMkLst>
            <pc:docMk/>
            <pc:sldMk cId="3500165751" sldId="1287"/>
            <ac:spMk id="42" creationId="{A557C3CA-0D57-A532-80A7-271895EEC31A}"/>
          </ac:spMkLst>
        </pc:spChg>
        <pc:spChg chg="add mod">
          <ac:chgData name="Lukas Höper" userId="de687332-8d9c-4dd6-96d1-194812e21fbd" providerId="ADAL" clId="{605DEC24-3045-4A41-9764-59B891633D75}" dt="2024-08-25T16:56:52.244" v="14959" actId="164"/>
          <ac:spMkLst>
            <pc:docMk/>
            <pc:sldMk cId="3500165751" sldId="1287"/>
            <ac:spMk id="43" creationId="{DB00C740-C8DF-BD66-06DF-E6CAFDDF18D6}"/>
          </ac:spMkLst>
        </pc:spChg>
        <pc:spChg chg="add mod">
          <ac:chgData name="Lukas Höper" userId="de687332-8d9c-4dd6-96d1-194812e21fbd" providerId="ADAL" clId="{605DEC24-3045-4A41-9764-59B891633D75}" dt="2024-08-25T16:56:52.244" v="14959" actId="164"/>
          <ac:spMkLst>
            <pc:docMk/>
            <pc:sldMk cId="3500165751" sldId="1287"/>
            <ac:spMk id="44" creationId="{6157C8BF-D6CF-9C7F-5135-845D007061DD}"/>
          </ac:spMkLst>
        </pc:spChg>
        <pc:spChg chg="add mod">
          <ac:chgData name="Lukas Höper" userId="de687332-8d9c-4dd6-96d1-194812e21fbd" providerId="ADAL" clId="{605DEC24-3045-4A41-9764-59B891633D75}" dt="2024-08-25T16:56:52.244" v="14959" actId="164"/>
          <ac:spMkLst>
            <pc:docMk/>
            <pc:sldMk cId="3500165751" sldId="1287"/>
            <ac:spMk id="45" creationId="{45D295F5-F651-DCDB-801F-07D7C054FB71}"/>
          </ac:spMkLst>
        </pc:spChg>
        <pc:spChg chg="add mod">
          <ac:chgData name="Lukas Höper" userId="de687332-8d9c-4dd6-96d1-194812e21fbd" providerId="ADAL" clId="{605DEC24-3045-4A41-9764-59B891633D75}" dt="2024-08-25T16:56:52.244" v="14959" actId="164"/>
          <ac:spMkLst>
            <pc:docMk/>
            <pc:sldMk cId="3500165751" sldId="1287"/>
            <ac:spMk id="46" creationId="{8B9FFF72-8620-79B8-C4A6-FAA45B2D214A}"/>
          </ac:spMkLst>
        </pc:spChg>
        <pc:spChg chg="add mod">
          <ac:chgData name="Lukas Höper" userId="de687332-8d9c-4dd6-96d1-194812e21fbd" providerId="ADAL" clId="{605DEC24-3045-4A41-9764-59B891633D75}" dt="2024-08-25T16:56:52.244" v="14959" actId="164"/>
          <ac:spMkLst>
            <pc:docMk/>
            <pc:sldMk cId="3500165751" sldId="1287"/>
            <ac:spMk id="47" creationId="{82E5393F-C70A-B18D-A538-16D3767286D9}"/>
          </ac:spMkLst>
        </pc:spChg>
        <pc:spChg chg="add mod">
          <ac:chgData name="Lukas Höper" userId="de687332-8d9c-4dd6-96d1-194812e21fbd" providerId="ADAL" clId="{605DEC24-3045-4A41-9764-59B891633D75}" dt="2024-08-25T16:56:52.244" v="14959" actId="164"/>
          <ac:spMkLst>
            <pc:docMk/>
            <pc:sldMk cId="3500165751" sldId="1287"/>
            <ac:spMk id="48" creationId="{51982216-83A6-FA79-FC6B-54A67592B90E}"/>
          </ac:spMkLst>
        </pc:spChg>
        <pc:spChg chg="add del mod">
          <ac:chgData name="Lukas Höper" userId="de687332-8d9c-4dd6-96d1-194812e21fbd" providerId="ADAL" clId="{605DEC24-3045-4A41-9764-59B891633D75}" dt="2024-08-25T16:51:04.805" v="14826" actId="478"/>
          <ac:spMkLst>
            <pc:docMk/>
            <pc:sldMk cId="3500165751" sldId="1287"/>
            <ac:spMk id="49" creationId="{1CA91F6E-6C1D-1E66-8A37-37040864B30D}"/>
          </ac:spMkLst>
        </pc:spChg>
        <pc:spChg chg="add mod">
          <ac:chgData name="Lukas Höper" userId="de687332-8d9c-4dd6-96d1-194812e21fbd" providerId="ADAL" clId="{605DEC24-3045-4A41-9764-59B891633D75}" dt="2024-08-25T16:56:52.244" v="14959" actId="164"/>
          <ac:spMkLst>
            <pc:docMk/>
            <pc:sldMk cId="3500165751" sldId="1287"/>
            <ac:spMk id="50" creationId="{AB1D2234-3613-1647-8144-04EFC2FF2ADC}"/>
          </ac:spMkLst>
        </pc:spChg>
        <pc:spChg chg="add mod">
          <ac:chgData name="Lukas Höper" userId="de687332-8d9c-4dd6-96d1-194812e21fbd" providerId="ADAL" clId="{605DEC24-3045-4A41-9764-59B891633D75}" dt="2024-08-25T16:56:52.244" v="14959" actId="164"/>
          <ac:spMkLst>
            <pc:docMk/>
            <pc:sldMk cId="3500165751" sldId="1287"/>
            <ac:spMk id="51" creationId="{1104E7EB-8C5B-CC7C-C13F-CAAC1F6268DE}"/>
          </ac:spMkLst>
        </pc:spChg>
        <pc:spChg chg="add mod">
          <ac:chgData name="Lukas Höper" userId="de687332-8d9c-4dd6-96d1-194812e21fbd" providerId="ADAL" clId="{605DEC24-3045-4A41-9764-59B891633D75}" dt="2024-08-25T16:56:52.244" v="14959" actId="164"/>
          <ac:spMkLst>
            <pc:docMk/>
            <pc:sldMk cId="3500165751" sldId="1287"/>
            <ac:spMk id="52" creationId="{F4804297-A7A4-0D06-8D3D-DA1B9AD0987A}"/>
          </ac:spMkLst>
        </pc:spChg>
        <pc:spChg chg="add mod">
          <ac:chgData name="Lukas Höper" userId="de687332-8d9c-4dd6-96d1-194812e21fbd" providerId="ADAL" clId="{605DEC24-3045-4A41-9764-59B891633D75}" dt="2024-08-25T16:56:52.244" v="14959" actId="164"/>
          <ac:spMkLst>
            <pc:docMk/>
            <pc:sldMk cId="3500165751" sldId="1287"/>
            <ac:spMk id="53" creationId="{451D5DBB-8CEC-00A9-4527-4071BB34A991}"/>
          </ac:spMkLst>
        </pc:spChg>
        <pc:spChg chg="add mod">
          <ac:chgData name="Lukas Höper" userId="de687332-8d9c-4dd6-96d1-194812e21fbd" providerId="ADAL" clId="{605DEC24-3045-4A41-9764-59B891633D75}" dt="2024-08-25T16:56:52.244" v="14959" actId="164"/>
          <ac:spMkLst>
            <pc:docMk/>
            <pc:sldMk cId="3500165751" sldId="1287"/>
            <ac:spMk id="54" creationId="{DA81BAFF-86F4-7D9E-E9FF-FB91804F2041}"/>
          </ac:spMkLst>
        </pc:spChg>
        <pc:spChg chg="add mod">
          <ac:chgData name="Lukas Höper" userId="de687332-8d9c-4dd6-96d1-194812e21fbd" providerId="ADAL" clId="{605DEC24-3045-4A41-9764-59B891633D75}" dt="2024-08-25T16:56:52.244" v="14959" actId="164"/>
          <ac:spMkLst>
            <pc:docMk/>
            <pc:sldMk cId="3500165751" sldId="1287"/>
            <ac:spMk id="55" creationId="{8F71FA95-B565-F9B8-7905-EA997E3E893D}"/>
          </ac:spMkLst>
        </pc:spChg>
        <pc:spChg chg="add mod">
          <ac:chgData name="Lukas Höper" userId="de687332-8d9c-4dd6-96d1-194812e21fbd" providerId="ADAL" clId="{605DEC24-3045-4A41-9764-59B891633D75}" dt="2024-08-25T16:56:52.244" v="14959" actId="164"/>
          <ac:spMkLst>
            <pc:docMk/>
            <pc:sldMk cId="3500165751" sldId="1287"/>
            <ac:spMk id="56" creationId="{EECB17F5-FE6F-E939-57B5-1011286D589B}"/>
          </ac:spMkLst>
        </pc:spChg>
        <pc:spChg chg="add mod">
          <ac:chgData name="Lukas Höper" userId="de687332-8d9c-4dd6-96d1-194812e21fbd" providerId="ADAL" clId="{605DEC24-3045-4A41-9764-59B891633D75}" dt="2024-08-25T16:56:52.244" v="14959" actId="164"/>
          <ac:spMkLst>
            <pc:docMk/>
            <pc:sldMk cId="3500165751" sldId="1287"/>
            <ac:spMk id="57" creationId="{EB21F91E-AAB2-0135-0E48-22A6513916D8}"/>
          </ac:spMkLst>
        </pc:spChg>
        <pc:spChg chg="add del mod">
          <ac:chgData name="Lukas Höper" userId="de687332-8d9c-4dd6-96d1-194812e21fbd" providerId="ADAL" clId="{605DEC24-3045-4A41-9764-59B891633D75}" dt="2024-08-25T16:52:09.364" v="14903"/>
          <ac:spMkLst>
            <pc:docMk/>
            <pc:sldMk cId="3500165751" sldId="1287"/>
            <ac:spMk id="58" creationId="{51B24069-C572-2450-2035-2DCBD61BCD98}"/>
          </ac:spMkLst>
        </pc:spChg>
        <pc:spChg chg="add mod">
          <ac:chgData name="Lukas Höper" userId="de687332-8d9c-4dd6-96d1-194812e21fbd" providerId="ADAL" clId="{605DEC24-3045-4A41-9764-59B891633D75}" dt="2024-08-25T16:56:52.244" v="14959" actId="164"/>
          <ac:spMkLst>
            <pc:docMk/>
            <pc:sldMk cId="3500165751" sldId="1287"/>
            <ac:spMk id="59" creationId="{5EC64BBD-F6DD-9725-5741-46DE869F056B}"/>
          </ac:spMkLst>
        </pc:spChg>
        <pc:spChg chg="add mod">
          <ac:chgData name="Lukas Höper" userId="de687332-8d9c-4dd6-96d1-194812e21fbd" providerId="ADAL" clId="{605DEC24-3045-4A41-9764-59B891633D75}" dt="2024-08-25T16:56:52.244" v="14959" actId="164"/>
          <ac:spMkLst>
            <pc:docMk/>
            <pc:sldMk cId="3500165751" sldId="1287"/>
            <ac:spMk id="60" creationId="{F8001C4C-DBE5-4AAB-CF61-3934F7FBBDDD}"/>
          </ac:spMkLst>
        </pc:spChg>
        <pc:spChg chg="add mod">
          <ac:chgData name="Lukas Höper" userId="de687332-8d9c-4dd6-96d1-194812e21fbd" providerId="ADAL" clId="{605DEC24-3045-4A41-9764-59B891633D75}" dt="2024-08-25T16:56:52.244" v="14959" actId="164"/>
          <ac:spMkLst>
            <pc:docMk/>
            <pc:sldMk cId="3500165751" sldId="1287"/>
            <ac:spMk id="61" creationId="{1D3E0F08-4CBD-4F33-1539-5C18504B1621}"/>
          </ac:spMkLst>
        </pc:spChg>
        <pc:spChg chg="add mod">
          <ac:chgData name="Lukas Höper" userId="de687332-8d9c-4dd6-96d1-194812e21fbd" providerId="ADAL" clId="{605DEC24-3045-4A41-9764-59B891633D75}" dt="2024-08-25T16:56:52.244" v="14959" actId="164"/>
          <ac:spMkLst>
            <pc:docMk/>
            <pc:sldMk cId="3500165751" sldId="1287"/>
            <ac:spMk id="62" creationId="{8B5A05E8-3C84-9AD2-B303-D98892D2FEFF}"/>
          </ac:spMkLst>
        </pc:spChg>
        <pc:spChg chg="add mod">
          <ac:chgData name="Lukas Höper" userId="de687332-8d9c-4dd6-96d1-194812e21fbd" providerId="ADAL" clId="{605DEC24-3045-4A41-9764-59B891633D75}" dt="2024-08-25T16:56:52.244" v="14959" actId="164"/>
          <ac:spMkLst>
            <pc:docMk/>
            <pc:sldMk cId="3500165751" sldId="1287"/>
            <ac:spMk id="63" creationId="{024B280E-276C-8472-C2A4-C64486A16DB8}"/>
          </ac:spMkLst>
        </pc:spChg>
        <pc:spChg chg="add mod">
          <ac:chgData name="Lukas Höper" userId="de687332-8d9c-4dd6-96d1-194812e21fbd" providerId="ADAL" clId="{605DEC24-3045-4A41-9764-59B891633D75}" dt="2024-08-25T16:56:52.244" v="14959" actId="164"/>
          <ac:spMkLst>
            <pc:docMk/>
            <pc:sldMk cId="3500165751" sldId="1287"/>
            <ac:spMk id="64" creationId="{D159D861-ED5F-2E09-DDA4-EDB03491B5D3}"/>
          </ac:spMkLst>
        </pc:spChg>
        <pc:spChg chg="add mod">
          <ac:chgData name="Lukas Höper" userId="de687332-8d9c-4dd6-96d1-194812e21fbd" providerId="ADAL" clId="{605DEC24-3045-4A41-9764-59B891633D75}" dt="2024-08-25T16:56:52.244" v="14959" actId="164"/>
          <ac:spMkLst>
            <pc:docMk/>
            <pc:sldMk cId="3500165751" sldId="1287"/>
            <ac:spMk id="65" creationId="{46B2383A-4D1D-989D-1C83-1A1084FDB86D}"/>
          </ac:spMkLst>
        </pc:spChg>
        <pc:spChg chg="add mod">
          <ac:chgData name="Lukas Höper" userId="de687332-8d9c-4dd6-96d1-194812e21fbd" providerId="ADAL" clId="{605DEC24-3045-4A41-9764-59B891633D75}" dt="2024-08-25T16:56:52.244" v="14959" actId="164"/>
          <ac:spMkLst>
            <pc:docMk/>
            <pc:sldMk cId="3500165751" sldId="1287"/>
            <ac:spMk id="66" creationId="{86ED77B1-F871-5CE1-ED6B-613064D302A9}"/>
          </ac:spMkLst>
        </pc:spChg>
        <pc:spChg chg="add mod">
          <ac:chgData name="Lukas Höper" userId="de687332-8d9c-4dd6-96d1-194812e21fbd" providerId="ADAL" clId="{605DEC24-3045-4A41-9764-59B891633D75}" dt="2024-08-25T16:56:52.244" v="14959" actId="164"/>
          <ac:spMkLst>
            <pc:docMk/>
            <pc:sldMk cId="3500165751" sldId="1287"/>
            <ac:spMk id="67" creationId="{684A7ED9-07F3-694D-221A-0D8093584E90}"/>
          </ac:spMkLst>
        </pc:spChg>
        <pc:spChg chg="add mod">
          <ac:chgData name="Lukas Höper" userId="de687332-8d9c-4dd6-96d1-194812e21fbd" providerId="ADAL" clId="{605DEC24-3045-4A41-9764-59B891633D75}" dt="2024-08-25T16:59:33.306" v="15082" actId="14100"/>
          <ac:spMkLst>
            <pc:docMk/>
            <pc:sldMk cId="3500165751" sldId="1287"/>
            <ac:spMk id="69" creationId="{4DB2F05B-A14E-AE41-878C-BD22EB9C5BB7}"/>
          </ac:spMkLst>
        </pc:spChg>
        <pc:spChg chg="add mod">
          <ac:chgData name="Lukas Höper" userId="de687332-8d9c-4dd6-96d1-194812e21fbd" providerId="ADAL" clId="{605DEC24-3045-4A41-9764-59B891633D75}" dt="2024-08-25T16:58:50.614" v="15078" actId="692"/>
          <ac:spMkLst>
            <pc:docMk/>
            <pc:sldMk cId="3500165751" sldId="1287"/>
            <ac:spMk id="70" creationId="{9961025A-E1B7-52E4-6CD5-48CC0D15DF13}"/>
          </ac:spMkLst>
        </pc:spChg>
        <pc:spChg chg="add mod">
          <ac:chgData name="Lukas Höper" userId="de687332-8d9c-4dd6-96d1-194812e21fbd" providerId="ADAL" clId="{605DEC24-3045-4A41-9764-59B891633D75}" dt="2024-08-25T16:58:50.614" v="15078" actId="692"/>
          <ac:spMkLst>
            <pc:docMk/>
            <pc:sldMk cId="3500165751" sldId="1287"/>
            <ac:spMk id="71" creationId="{BD88C5D0-14AB-0C1E-8A91-7287961AD032}"/>
          </ac:spMkLst>
        </pc:spChg>
        <pc:spChg chg="add mod">
          <ac:chgData name="Lukas Höper" userId="de687332-8d9c-4dd6-96d1-194812e21fbd" providerId="ADAL" clId="{605DEC24-3045-4A41-9764-59B891633D75}" dt="2024-08-25T16:58:50.614" v="15078" actId="692"/>
          <ac:spMkLst>
            <pc:docMk/>
            <pc:sldMk cId="3500165751" sldId="1287"/>
            <ac:spMk id="72" creationId="{B7D20D5B-389F-7C2A-50CA-D4850D16A9F9}"/>
          </ac:spMkLst>
        </pc:spChg>
        <pc:spChg chg="add mod">
          <ac:chgData name="Lukas Höper" userId="de687332-8d9c-4dd6-96d1-194812e21fbd" providerId="ADAL" clId="{605DEC24-3045-4A41-9764-59B891633D75}" dt="2024-08-25T17:22:27.433" v="15339" actId="208"/>
          <ac:spMkLst>
            <pc:docMk/>
            <pc:sldMk cId="3500165751" sldId="1287"/>
            <ac:spMk id="73" creationId="{F52392C1-F05C-B088-F66E-CE18A7D7DDE9}"/>
          </ac:spMkLst>
        </pc:spChg>
        <pc:spChg chg="add mod">
          <ac:chgData name="Lukas Höper" userId="de687332-8d9c-4dd6-96d1-194812e21fbd" providerId="ADAL" clId="{605DEC24-3045-4A41-9764-59B891633D75}" dt="2024-08-25T17:22:14.733" v="15336"/>
          <ac:spMkLst>
            <pc:docMk/>
            <pc:sldMk cId="3500165751" sldId="1287"/>
            <ac:spMk id="74" creationId="{0F0CF327-96EB-4816-18AD-4FEFC0CFE18B}"/>
          </ac:spMkLst>
        </pc:spChg>
        <pc:spChg chg="add mod">
          <ac:chgData name="Lukas Höper" userId="de687332-8d9c-4dd6-96d1-194812e21fbd" providerId="ADAL" clId="{605DEC24-3045-4A41-9764-59B891633D75}" dt="2024-08-25T17:22:14.733" v="15336"/>
          <ac:spMkLst>
            <pc:docMk/>
            <pc:sldMk cId="3500165751" sldId="1287"/>
            <ac:spMk id="75" creationId="{B531946A-85A4-1088-4B0D-71B718A6B4E8}"/>
          </ac:spMkLst>
        </pc:spChg>
        <pc:spChg chg="add mod">
          <ac:chgData name="Lukas Höper" userId="de687332-8d9c-4dd6-96d1-194812e21fbd" providerId="ADAL" clId="{605DEC24-3045-4A41-9764-59B891633D75}" dt="2024-08-25T17:22:14.733" v="15336"/>
          <ac:spMkLst>
            <pc:docMk/>
            <pc:sldMk cId="3500165751" sldId="1287"/>
            <ac:spMk id="76" creationId="{F036F827-676A-CAC0-D890-D2295DDEA3B7}"/>
          </ac:spMkLst>
        </pc:spChg>
        <pc:spChg chg="add mod">
          <ac:chgData name="Lukas Höper" userId="de687332-8d9c-4dd6-96d1-194812e21fbd" providerId="ADAL" clId="{605DEC24-3045-4A41-9764-59B891633D75}" dt="2024-08-25T17:22:14.733" v="15336"/>
          <ac:spMkLst>
            <pc:docMk/>
            <pc:sldMk cId="3500165751" sldId="1287"/>
            <ac:spMk id="77" creationId="{6680F6B3-7C02-9B5E-81E0-F27A7A2013F9}"/>
          </ac:spMkLst>
        </pc:spChg>
        <pc:spChg chg="add mod">
          <ac:chgData name="Lukas Höper" userId="de687332-8d9c-4dd6-96d1-194812e21fbd" providerId="ADAL" clId="{605DEC24-3045-4A41-9764-59B891633D75}" dt="2024-08-25T17:22:14.733" v="15336"/>
          <ac:spMkLst>
            <pc:docMk/>
            <pc:sldMk cId="3500165751" sldId="1287"/>
            <ac:spMk id="78" creationId="{BC8807BF-F1D6-ABAC-3F31-ED62F4C14809}"/>
          </ac:spMkLst>
        </pc:spChg>
        <pc:spChg chg="add mod">
          <ac:chgData name="Lukas Höper" userId="de687332-8d9c-4dd6-96d1-194812e21fbd" providerId="ADAL" clId="{605DEC24-3045-4A41-9764-59B891633D75}" dt="2024-08-25T17:22:14.733" v="15336"/>
          <ac:spMkLst>
            <pc:docMk/>
            <pc:sldMk cId="3500165751" sldId="1287"/>
            <ac:spMk id="79" creationId="{1C6996C8-04AB-5AB4-3EF7-5EC4D3ACFA36}"/>
          </ac:spMkLst>
        </pc:spChg>
        <pc:spChg chg="add mod">
          <ac:chgData name="Lukas Höper" userId="de687332-8d9c-4dd6-96d1-194812e21fbd" providerId="ADAL" clId="{605DEC24-3045-4A41-9764-59B891633D75}" dt="2024-08-25T17:30:17.104" v="15983" actId="207"/>
          <ac:spMkLst>
            <pc:docMk/>
            <pc:sldMk cId="3500165751" sldId="1287"/>
            <ac:spMk id="81" creationId="{7C44DF73-5906-BFF7-5BEB-8A2BBF2EA066}"/>
          </ac:spMkLst>
        </pc:spChg>
        <pc:grpChg chg="del mod">
          <ac:chgData name="Lukas Höper" userId="de687332-8d9c-4dd6-96d1-194812e21fbd" providerId="ADAL" clId="{605DEC24-3045-4A41-9764-59B891633D75}" dt="2024-08-25T16:49:56.075" v="14805" actId="27803"/>
          <ac:grpSpMkLst>
            <pc:docMk/>
            <pc:sldMk cId="3500165751" sldId="1287"/>
            <ac:grpSpMk id="8" creationId="{3D7ADC13-A930-02B5-6FA3-637B360E2AFE}"/>
          </ac:grpSpMkLst>
        </pc:grpChg>
        <pc:grpChg chg="add mod">
          <ac:chgData name="Lukas Höper" userId="de687332-8d9c-4dd6-96d1-194812e21fbd" providerId="ADAL" clId="{605DEC24-3045-4A41-9764-59B891633D75}" dt="2024-08-25T16:56:52.244" v="14959" actId="164"/>
          <ac:grpSpMkLst>
            <pc:docMk/>
            <pc:sldMk cId="3500165751" sldId="1287"/>
            <ac:grpSpMk id="68" creationId="{AEB0F531-9662-6656-2BA7-F83083686AC2}"/>
          </ac:grpSpMkLst>
        </pc:grpChg>
        <pc:picChg chg="add del mod">
          <ac:chgData name="Lukas Höper" userId="de687332-8d9c-4dd6-96d1-194812e21fbd" providerId="ADAL" clId="{605DEC24-3045-4A41-9764-59B891633D75}" dt="2024-08-25T16:49:56.075" v="14805" actId="27803"/>
          <ac:picMkLst>
            <pc:docMk/>
            <pc:sldMk cId="3500165751" sldId="1287"/>
            <ac:picMk id="7" creationId="{6E46B816-0160-1868-91E6-135140D4D639}"/>
          </ac:picMkLst>
        </pc:picChg>
        <pc:picChg chg="del">
          <ac:chgData name="Lukas Höper" userId="de687332-8d9c-4dd6-96d1-194812e21fbd" providerId="ADAL" clId="{605DEC24-3045-4A41-9764-59B891633D75}" dt="2024-08-25T16:46:40.761" v="14643" actId="478"/>
          <ac:picMkLst>
            <pc:docMk/>
            <pc:sldMk cId="3500165751" sldId="1287"/>
            <ac:picMk id="12" creationId="{B74ACD16-A410-8AD6-9AD1-30219F6AB401}"/>
          </ac:picMkLst>
        </pc:picChg>
      </pc:sldChg>
      <pc:sldChg chg="addSp delSp modSp add mod ord modAnim">
        <pc:chgData name="Lukas Höper" userId="de687332-8d9c-4dd6-96d1-194812e21fbd" providerId="ADAL" clId="{605DEC24-3045-4A41-9764-59B891633D75}" dt="2024-08-25T17:30:29.025" v="15985"/>
        <pc:sldMkLst>
          <pc:docMk/>
          <pc:sldMk cId="682214922" sldId="1288"/>
        </pc:sldMkLst>
        <pc:spChg chg="del">
          <ac:chgData name="Lukas Höper" userId="de687332-8d9c-4dd6-96d1-194812e21fbd" providerId="ADAL" clId="{605DEC24-3045-4A41-9764-59B891633D75}" dt="2024-08-25T17:23:03.034" v="15346" actId="478"/>
          <ac:spMkLst>
            <pc:docMk/>
            <pc:sldMk cId="682214922" sldId="1288"/>
            <ac:spMk id="3" creationId="{7ABA6E2D-78D0-6C01-9B2B-A6832582BBCA}"/>
          </ac:spMkLst>
        </pc:spChg>
        <pc:spChg chg="del">
          <ac:chgData name="Lukas Höper" userId="de687332-8d9c-4dd6-96d1-194812e21fbd" providerId="ADAL" clId="{605DEC24-3045-4A41-9764-59B891633D75}" dt="2024-08-25T17:23:03.034" v="15346" actId="478"/>
          <ac:spMkLst>
            <pc:docMk/>
            <pc:sldMk cId="682214922" sldId="1288"/>
            <ac:spMk id="4" creationId="{90619246-6268-376A-F3F9-31D7C46614BD}"/>
          </ac:spMkLst>
        </pc:spChg>
        <pc:spChg chg="del">
          <ac:chgData name="Lukas Höper" userId="de687332-8d9c-4dd6-96d1-194812e21fbd" providerId="ADAL" clId="{605DEC24-3045-4A41-9764-59B891633D75}" dt="2024-08-25T17:23:03.034" v="15346" actId="478"/>
          <ac:spMkLst>
            <pc:docMk/>
            <pc:sldMk cId="682214922" sldId="1288"/>
            <ac:spMk id="5" creationId="{EF0CF32B-8832-1066-C28C-8B54ECFF5616}"/>
          </ac:spMkLst>
        </pc:spChg>
        <pc:spChg chg="del">
          <ac:chgData name="Lukas Höper" userId="de687332-8d9c-4dd6-96d1-194812e21fbd" providerId="ADAL" clId="{605DEC24-3045-4A41-9764-59B891633D75}" dt="2024-08-25T17:21:05.706" v="15313" actId="478"/>
          <ac:spMkLst>
            <pc:docMk/>
            <pc:sldMk cId="682214922" sldId="1288"/>
            <ac:spMk id="6" creationId="{C17BC860-F6EC-7DFF-86BE-1C96C74274BE}"/>
          </ac:spMkLst>
        </pc:spChg>
        <pc:spChg chg="add del mod">
          <ac:chgData name="Lukas Höper" userId="de687332-8d9c-4dd6-96d1-194812e21fbd" providerId="ADAL" clId="{605DEC24-3045-4A41-9764-59B891633D75}" dt="2024-08-25T17:21:08.073" v="15314" actId="478"/>
          <ac:spMkLst>
            <pc:docMk/>
            <pc:sldMk cId="682214922" sldId="1288"/>
            <ac:spMk id="7" creationId="{C83D6764-14A7-B81B-B35E-191393BB7C13}"/>
          </ac:spMkLst>
        </pc:spChg>
        <pc:spChg chg="add del mod">
          <ac:chgData name="Lukas Höper" userId="de687332-8d9c-4dd6-96d1-194812e21fbd" providerId="ADAL" clId="{605DEC24-3045-4A41-9764-59B891633D75}" dt="2024-08-25T17:23:23.312" v="15351" actId="478"/>
          <ac:spMkLst>
            <pc:docMk/>
            <pc:sldMk cId="682214922" sldId="1288"/>
            <ac:spMk id="8" creationId="{B1E1F733-0098-1676-F198-B39A386D1597}"/>
          </ac:spMkLst>
        </pc:spChg>
        <pc:spChg chg="del">
          <ac:chgData name="Lukas Höper" userId="de687332-8d9c-4dd6-96d1-194812e21fbd" providerId="ADAL" clId="{605DEC24-3045-4A41-9764-59B891633D75}" dt="2024-08-25T17:23:03.034" v="15346" actId="478"/>
          <ac:spMkLst>
            <pc:docMk/>
            <pc:sldMk cId="682214922" sldId="1288"/>
            <ac:spMk id="9" creationId="{46C74E0E-9BD9-C137-534E-CA83C884C816}"/>
          </ac:spMkLst>
        </pc:spChg>
        <pc:spChg chg="del">
          <ac:chgData name="Lukas Höper" userId="de687332-8d9c-4dd6-96d1-194812e21fbd" providerId="ADAL" clId="{605DEC24-3045-4A41-9764-59B891633D75}" dt="2024-08-25T17:23:03.034" v="15346" actId="478"/>
          <ac:spMkLst>
            <pc:docMk/>
            <pc:sldMk cId="682214922" sldId="1288"/>
            <ac:spMk id="11" creationId="{879C9825-DAB8-7B81-8B9B-995D0F7562BD}"/>
          </ac:spMkLst>
        </pc:spChg>
        <pc:spChg chg="del">
          <ac:chgData name="Lukas Höper" userId="de687332-8d9c-4dd6-96d1-194812e21fbd" providerId="ADAL" clId="{605DEC24-3045-4A41-9764-59B891633D75}" dt="2024-08-25T17:23:03.034" v="15346" actId="478"/>
          <ac:spMkLst>
            <pc:docMk/>
            <pc:sldMk cId="682214922" sldId="1288"/>
            <ac:spMk id="13" creationId="{734296F6-79C6-10C6-C8A9-2DA18A64D023}"/>
          </ac:spMkLst>
        </pc:spChg>
        <pc:spChg chg="del">
          <ac:chgData name="Lukas Höper" userId="de687332-8d9c-4dd6-96d1-194812e21fbd" providerId="ADAL" clId="{605DEC24-3045-4A41-9764-59B891633D75}" dt="2024-08-25T17:23:03.034" v="15346" actId="478"/>
          <ac:spMkLst>
            <pc:docMk/>
            <pc:sldMk cId="682214922" sldId="1288"/>
            <ac:spMk id="14" creationId="{EF38102D-2F9E-63E8-3781-538F5E8E2D8C}"/>
          </ac:spMkLst>
        </pc:spChg>
        <pc:spChg chg="add del mod">
          <ac:chgData name="Lukas Höper" userId="de687332-8d9c-4dd6-96d1-194812e21fbd" providerId="ADAL" clId="{605DEC24-3045-4A41-9764-59B891633D75}" dt="2024-08-25T17:23:23.312" v="15351" actId="478"/>
          <ac:spMkLst>
            <pc:docMk/>
            <pc:sldMk cId="682214922" sldId="1288"/>
            <ac:spMk id="17" creationId="{B9D3AE5A-469F-B6AC-E761-E0B6F141C053}"/>
          </ac:spMkLst>
        </pc:spChg>
        <pc:spChg chg="del">
          <ac:chgData name="Lukas Höper" userId="de687332-8d9c-4dd6-96d1-194812e21fbd" providerId="ADAL" clId="{605DEC24-3045-4A41-9764-59B891633D75}" dt="2024-08-25T17:20:14.491" v="15305" actId="478"/>
          <ac:spMkLst>
            <pc:docMk/>
            <pc:sldMk cId="682214922" sldId="1288"/>
            <ac:spMk id="19" creationId="{CC6F4596-9ACF-4089-859C-F5D6A8B1ED9B}"/>
          </ac:spMkLst>
        </pc:spChg>
        <pc:spChg chg="add del mod">
          <ac:chgData name="Lukas Höper" userId="de687332-8d9c-4dd6-96d1-194812e21fbd" providerId="ADAL" clId="{605DEC24-3045-4A41-9764-59B891633D75}" dt="2024-08-25T17:23:23.312" v="15351" actId="478"/>
          <ac:spMkLst>
            <pc:docMk/>
            <pc:sldMk cId="682214922" sldId="1288"/>
            <ac:spMk id="20" creationId="{9A3D8EDA-B005-8005-3DC6-D81CAE1084FE}"/>
          </ac:spMkLst>
        </pc:spChg>
        <pc:spChg chg="add del mod">
          <ac:chgData name="Lukas Höper" userId="de687332-8d9c-4dd6-96d1-194812e21fbd" providerId="ADAL" clId="{605DEC24-3045-4A41-9764-59B891633D75}" dt="2024-08-25T17:23:23.312" v="15351" actId="478"/>
          <ac:spMkLst>
            <pc:docMk/>
            <pc:sldMk cId="682214922" sldId="1288"/>
            <ac:spMk id="21" creationId="{96DCF864-2539-5700-BCC8-03C033ED4BE0}"/>
          </ac:spMkLst>
        </pc:spChg>
        <pc:spChg chg="add del mod">
          <ac:chgData name="Lukas Höper" userId="de687332-8d9c-4dd6-96d1-194812e21fbd" providerId="ADAL" clId="{605DEC24-3045-4A41-9764-59B891633D75}" dt="2024-08-25T17:23:23.312" v="15351" actId="478"/>
          <ac:spMkLst>
            <pc:docMk/>
            <pc:sldMk cId="682214922" sldId="1288"/>
            <ac:spMk id="22" creationId="{8EEB91F6-DF14-E07C-2D9D-90D3DDAF7E71}"/>
          </ac:spMkLst>
        </pc:spChg>
        <pc:spChg chg="add del mod">
          <ac:chgData name="Lukas Höper" userId="de687332-8d9c-4dd6-96d1-194812e21fbd" providerId="ADAL" clId="{605DEC24-3045-4A41-9764-59B891633D75}" dt="2024-08-25T17:23:23.312" v="15351" actId="478"/>
          <ac:spMkLst>
            <pc:docMk/>
            <pc:sldMk cId="682214922" sldId="1288"/>
            <ac:spMk id="23" creationId="{38E29F13-2DBC-71DA-AA38-71DB61E884B4}"/>
          </ac:spMkLst>
        </pc:spChg>
        <pc:spChg chg="add del mod">
          <ac:chgData name="Lukas Höper" userId="de687332-8d9c-4dd6-96d1-194812e21fbd" providerId="ADAL" clId="{605DEC24-3045-4A41-9764-59B891633D75}" dt="2024-08-25T17:23:23.312" v="15351" actId="478"/>
          <ac:spMkLst>
            <pc:docMk/>
            <pc:sldMk cId="682214922" sldId="1288"/>
            <ac:spMk id="24" creationId="{BAAC752F-15BC-2CB5-A7DE-70B0ECE733DC}"/>
          </ac:spMkLst>
        </pc:spChg>
        <pc:spChg chg="add del mod">
          <ac:chgData name="Lukas Höper" userId="de687332-8d9c-4dd6-96d1-194812e21fbd" providerId="ADAL" clId="{605DEC24-3045-4A41-9764-59B891633D75}" dt="2024-08-25T17:23:23.312" v="15351" actId="478"/>
          <ac:spMkLst>
            <pc:docMk/>
            <pc:sldMk cId="682214922" sldId="1288"/>
            <ac:spMk id="25" creationId="{369BFA8E-A451-4A3F-7640-43944B7496F3}"/>
          </ac:spMkLst>
        </pc:spChg>
        <pc:spChg chg="add del mod">
          <ac:chgData name="Lukas Höper" userId="de687332-8d9c-4dd6-96d1-194812e21fbd" providerId="ADAL" clId="{605DEC24-3045-4A41-9764-59B891633D75}" dt="2024-08-25T17:23:23.312" v="15351" actId="478"/>
          <ac:spMkLst>
            <pc:docMk/>
            <pc:sldMk cId="682214922" sldId="1288"/>
            <ac:spMk id="26" creationId="{0310D781-B410-B48F-7DFE-628D7D6B32AC}"/>
          </ac:spMkLst>
        </pc:spChg>
        <pc:spChg chg="add del mod">
          <ac:chgData name="Lukas Höper" userId="de687332-8d9c-4dd6-96d1-194812e21fbd" providerId="ADAL" clId="{605DEC24-3045-4A41-9764-59B891633D75}" dt="2024-08-25T17:23:23.312" v="15351" actId="478"/>
          <ac:spMkLst>
            <pc:docMk/>
            <pc:sldMk cId="682214922" sldId="1288"/>
            <ac:spMk id="27" creationId="{AE8B35B2-BC10-052F-D6DD-C2D90F8341B7}"/>
          </ac:spMkLst>
        </pc:spChg>
        <pc:spChg chg="add del mod">
          <ac:chgData name="Lukas Höper" userId="de687332-8d9c-4dd6-96d1-194812e21fbd" providerId="ADAL" clId="{605DEC24-3045-4A41-9764-59B891633D75}" dt="2024-08-25T17:23:23.312" v="15351" actId="478"/>
          <ac:spMkLst>
            <pc:docMk/>
            <pc:sldMk cId="682214922" sldId="1288"/>
            <ac:spMk id="28" creationId="{EEA26E7F-F992-DE0F-DCEF-FB5FAA488477}"/>
          </ac:spMkLst>
        </pc:spChg>
        <pc:spChg chg="add mod">
          <ac:chgData name="Lukas Höper" userId="de687332-8d9c-4dd6-96d1-194812e21fbd" providerId="ADAL" clId="{605DEC24-3045-4A41-9764-59B891633D75}" dt="2024-08-25T17:23:03.443" v="15347"/>
          <ac:spMkLst>
            <pc:docMk/>
            <pc:sldMk cId="682214922" sldId="1288"/>
            <ac:spMk id="29" creationId="{EA7D617D-9982-81A1-96D4-BC36926DBD41}"/>
          </ac:spMkLst>
        </pc:spChg>
        <pc:spChg chg="add mod">
          <ac:chgData name="Lukas Höper" userId="de687332-8d9c-4dd6-96d1-194812e21fbd" providerId="ADAL" clId="{605DEC24-3045-4A41-9764-59B891633D75}" dt="2024-08-25T17:23:03.443" v="15347"/>
          <ac:spMkLst>
            <pc:docMk/>
            <pc:sldMk cId="682214922" sldId="1288"/>
            <ac:spMk id="30" creationId="{F4233F40-13C8-AADE-AD1B-201F77710858}"/>
          </ac:spMkLst>
        </pc:spChg>
        <pc:spChg chg="add mod">
          <ac:chgData name="Lukas Höper" userId="de687332-8d9c-4dd6-96d1-194812e21fbd" providerId="ADAL" clId="{605DEC24-3045-4A41-9764-59B891633D75}" dt="2024-08-25T17:23:08.800" v="15349" actId="208"/>
          <ac:spMkLst>
            <pc:docMk/>
            <pc:sldMk cId="682214922" sldId="1288"/>
            <ac:spMk id="31" creationId="{425FFA0A-3940-9858-C585-1118082846C6}"/>
          </ac:spMkLst>
        </pc:spChg>
        <pc:spChg chg="add mod">
          <ac:chgData name="Lukas Höper" userId="de687332-8d9c-4dd6-96d1-194812e21fbd" providerId="ADAL" clId="{605DEC24-3045-4A41-9764-59B891633D75}" dt="2024-08-25T17:23:03.443" v="15347"/>
          <ac:spMkLst>
            <pc:docMk/>
            <pc:sldMk cId="682214922" sldId="1288"/>
            <ac:spMk id="32" creationId="{8AE283F8-716E-6AB4-9070-CE9CC1BE6415}"/>
          </ac:spMkLst>
        </pc:spChg>
        <pc:spChg chg="add mod">
          <ac:chgData name="Lukas Höper" userId="de687332-8d9c-4dd6-96d1-194812e21fbd" providerId="ADAL" clId="{605DEC24-3045-4A41-9764-59B891633D75}" dt="2024-08-25T17:23:03.443" v="15347"/>
          <ac:spMkLst>
            <pc:docMk/>
            <pc:sldMk cId="682214922" sldId="1288"/>
            <ac:spMk id="33" creationId="{9EC7FC4B-6605-4FC1-4498-A996AFC952C2}"/>
          </ac:spMkLst>
        </pc:spChg>
        <pc:spChg chg="add mod">
          <ac:chgData name="Lukas Höper" userId="de687332-8d9c-4dd6-96d1-194812e21fbd" providerId="ADAL" clId="{605DEC24-3045-4A41-9764-59B891633D75}" dt="2024-08-25T17:23:03.443" v="15347"/>
          <ac:spMkLst>
            <pc:docMk/>
            <pc:sldMk cId="682214922" sldId="1288"/>
            <ac:spMk id="34" creationId="{F4659F93-DBA5-9662-A893-9FBFF82CD294}"/>
          </ac:spMkLst>
        </pc:spChg>
        <pc:spChg chg="add mod">
          <ac:chgData name="Lukas Höper" userId="de687332-8d9c-4dd6-96d1-194812e21fbd" providerId="ADAL" clId="{605DEC24-3045-4A41-9764-59B891633D75}" dt="2024-08-25T17:23:03.443" v="15347"/>
          <ac:spMkLst>
            <pc:docMk/>
            <pc:sldMk cId="682214922" sldId="1288"/>
            <ac:spMk id="35" creationId="{FDE26CB3-3BB4-1772-9A3D-A34429CC5A8F}"/>
          </ac:spMkLst>
        </pc:spChg>
        <pc:spChg chg="add mod">
          <ac:chgData name="Lukas Höper" userId="de687332-8d9c-4dd6-96d1-194812e21fbd" providerId="ADAL" clId="{605DEC24-3045-4A41-9764-59B891633D75}" dt="2024-08-25T17:29:25.009" v="15971" actId="20577"/>
          <ac:spMkLst>
            <pc:docMk/>
            <pc:sldMk cId="682214922" sldId="1288"/>
            <ac:spMk id="36" creationId="{12CBBF4B-1ED3-BC59-7F96-BEFD594E57C4}"/>
          </ac:spMkLst>
        </pc:spChg>
        <pc:spChg chg="mod">
          <ac:chgData name="Lukas Höper" userId="de687332-8d9c-4dd6-96d1-194812e21fbd" providerId="ADAL" clId="{605DEC24-3045-4A41-9764-59B891633D75}" dt="2024-08-25T17:27:25.705" v="15784"/>
          <ac:spMkLst>
            <pc:docMk/>
            <pc:sldMk cId="682214922" sldId="1288"/>
            <ac:spMk id="38" creationId="{18320DEF-9AFE-F2B9-309A-6ED993C10695}"/>
          </ac:spMkLst>
        </pc:spChg>
        <pc:spChg chg="mod">
          <ac:chgData name="Lukas Höper" userId="de687332-8d9c-4dd6-96d1-194812e21fbd" providerId="ADAL" clId="{605DEC24-3045-4A41-9764-59B891633D75}" dt="2024-08-25T17:27:25.705" v="15784"/>
          <ac:spMkLst>
            <pc:docMk/>
            <pc:sldMk cId="682214922" sldId="1288"/>
            <ac:spMk id="42" creationId="{228DE322-824D-B554-48DF-BA1D345AB60C}"/>
          </ac:spMkLst>
        </pc:spChg>
        <pc:spChg chg="mod">
          <ac:chgData name="Lukas Höper" userId="de687332-8d9c-4dd6-96d1-194812e21fbd" providerId="ADAL" clId="{605DEC24-3045-4A41-9764-59B891633D75}" dt="2024-08-25T17:27:25.705" v="15784"/>
          <ac:spMkLst>
            <pc:docMk/>
            <pc:sldMk cId="682214922" sldId="1288"/>
            <ac:spMk id="43" creationId="{A643DBFD-F106-EEF9-8186-2FFF36847BDB}"/>
          </ac:spMkLst>
        </pc:spChg>
        <pc:spChg chg="mod">
          <ac:chgData name="Lukas Höper" userId="de687332-8d9c-4dd6-96d1-194812e21fbd" providerId="ADAL" clId="{605DEC24-3045-4A41-9764-59B891633D75}" dt="2024-08-25T17:27:25.705" v="15784"/>
          <ac:spMkLst>
            <pc:docMk/>
            <pc:sldMk cId="682214922" sldId="1288"/>
            <ac:spMk id="44" creationId="{D84D105C-D0B4-C169-8A52-1AF79F933794}"/>
          </ac:spMkLst>
        </pc:spChg>
        <pc:spChg chg="mod">
          <ac:chgData name="Lukas Höper" userId="de687332-8d9c-4dd6-96d1-194812e21fbd" providerId="ADAL" clId="{605DEC24-3045-4A41-9764-59B891633D75}" dt="2024-08-25T17:27:25.705" v="15784"/>
          <ac:spMkLst>
            <pc:docMk/>
            <pc:sldMk cId="682214922" sldId="1288"/>
            <ac:spMk id="45" creationId="{AB6340B1-B85E-3BA2-3426-71E6FD38DB9A}"/>
          </ac:spMkLst>
        </pc:spChg>
        <pc:spChg chg="mod">
          <ac:chgData name="Lukas Höper" userId="de687332-8d9c-4dd6-96d1-194812e21fbd" providerId="ADAL" clId="{605DEC24-3045-4A41-9764-59B891633D75}" dt="2024-08-25T17:27:25.705" v="15784"/>
          <ac:spMkLst>
            <pc:docMk/>
            <pc:sldMk cId="682214922" sldId="1288"/>
            <ac:spMk id="46" creationId="{153CA5FE-8719-5F86-48E7-765D2F1F30AB}"/>
          </ac:spMkLst>
        </pc:spChg>
        <pc:spChg chg="mod">
          <ac:chgData name="Lukas Höper" userId="de687332-8d9c-4dd6-96d1-194812e21fbd" providerId="ADAL" clId="{605DEC24-3045-4A41-9764-59B891633D75}" dt="2024-08-25T17:27:25.705" v="15784"/>
          <ac:spMkLst>
            <pc:docMk/>
            <pc:sldMk cId="682214922" sldId="1288"/>
            <ac:spMk id="47" creationId="{BDE88674-607B-2143-FA74-1293D161E4A9}"/>
          </ac:spMkLst>
        </pc:spChg>
        <pc:spChg chg="mod">
          <ac:chgData name="Lukas Höper" userId="de687332-8d9c-4dd6-96d1-194812e21fbd" providerId="ADAL" clId="{605DEC24-3045-4A41-9764-59B891633D75}" dt="2024-08-25T17:27:25.705" v="15784"/>
          <ac:spMkLst>
            <pc:docMk/>
            <pc:sldMk cId="682214922" sldId="1288"/>
            <ac:spMk id="48" creationId="{2DBD2F24-D42D-E480-3FCB-63F78447FB50}"/>
          </ac:spMkLst>
        </pc:spChg>
        <pc:spChg chg="mod">
          <ac:chgData name="Lukas Höper" userId="de687332-8d9c-4dd6-96d1-194812e21fbd" providerId="ADAL" clId="{605DEC24-3045-4A41-9764-59B891633D75}" dt="2024-08-25T17:27:25.705" v="15784"/>
          <ac:spMkLst>
            <pc:docMk/>
            <pc:sldMk cId="682214922" sldId="1288"/>
            <ac:spMk id="49" creationId="{96EEC6ED-D1A3-CD86-000B-2B69EB8DC3F1}"/>
          </ac:spMkLst>
        </pc:spChg>
        <pc:spChg chg="mod">
          <ac:chgData name="Lukas Höper" userId="de687332-8d9c-4dd6-96d1-194812e21fbd" providerId="ADAL" clId="{605DEC24-3045-4A41-9764-59B891633D75}" dt="2024-08-25T17:27:25.705" v="15784"/>
          <ac:spMkLst>
            <pc:docMk/>
            <pc:sldMk cId="682214922" sldId="1288"/>
            <ac:spMk id="50" creationId="{BB70DD63-4127-8B56-5990-2D6C8AEA1C08}"/>
          </ac:spMkLst>
        </pc:spChg>
        <pc:spChg chg="mod">
          <ac:chgData name="Lukas Höper" userId="de687332-8d9c-4dd6-96d1-194812e21fbd" providerId="ADAL" clId="{605DEC24-3045-4A41-9764-59B891633D75}" dt="2024-08-25T17:27:25.705" v="15784"/>
          <ac:spMkLst>
            <pc:docMk/>
            <pc:sldMk cId="682214922" sldId="1288"/>
            <ac:spMk id="51" creationId="{C1B2DE64-CAB6-F4E4-1A58-0BE32F12714B}"/>
          </ac:spMkLst>
        </pc:spChg>
        <pc:spChg chg="add mod">
          <ac:chgData name="Lukas Höper" userId="de687332-8d9c-4dd6-96d1-194812e21fbd" providerId="ADAL" clId="{605DEC24-3045-4A41-9764-59B891633D75}" dt="2024-08-25T17:28:54.026" v="15871" actId="14100"/>
          <ac:spMkLst>
            <pc:docMk/>
            <pc:sldMk cId="682214922" sldId="1288"/>
            <ac:spMk id="52" creationId="{BF188B11-5D8E-6230-4750-912E8147677C}"/>
          </ac:spMkLst>
        </pc:spChg>
        <pc:spChg chg="add mod">
          <ac:chgData name="Lukas Höper" userId="de687332-8d9c-4dd6-96d1-194812e21fbd" providerId="ADAL" clId="{605DEC24-3045-4A41-9764-59B891633D75}" dt="2024-08-25T17:30:29.025" v="15985"/>
          <ac:spMkLst>
            <pc:docMk/>
            <pc:sldMk cId="682214922" sldId="1288"/>
            <ac:spMk id="53" creationId="{7152945B-E939-2B09-5984-C9A6D068B9FC}"/>
          </ac:spMkLst>
        </pc:spChg>
        <pc:grpChg chg="add mod">
          <ac:chgData name="Lukas Höper" userId="de687332-8d9c-4dd6-96d1-194812e21fbd" providerId="ADAL" clId="{605DEC24-3045-4A41-9764-59B891633D75}" dt="2024-08-25T17:27:31.353" v="15785" actId="1076"/>
          <ac:grpSpMkLst>
            <pc:docMk/>
            <pc:sldMk cId="682214922" sldId="1288"/>
            <ac:grpSpMk id="37" creationId="{998347AC-5B74-028B-18D0-C1D0491639E3}"/>
          </ac:grpSpMkLst>
        </pc:grpChg>
        <pc:picChg chg="add del mod">
          <ac:chgData name="Lukas Höper" userId="de687332-8d9c-4dd6-96d1-194812e21fbd" providerId="ADAL" clId="{605DEC24-3045-4A41-9764-59B891633D75}" dt="2024-08-25T17:23:23.312" v="15351" actId="478"/>
          <ac:picMkLst>
            <pc:docMk/>
            <pc:sldMk cId="682214922" sldId="1288"/>
            <ac:picMk id="10" creationId="{9EBEDB4A-21D4-16B8-A738-223095569271}"/>
          </ac:picMkLst>
        </pc:picChg>
        <pc:picChg chg="del">
          <ac:chgData name="Lukas Höper" userId="de687332-8d9c-4dd6-96d1-194812e21fbd" providerId="ADAL" clId="{605DEC24-3045-4A41-9764-59B891633D75}" dt="2024-08-25T17:20:14.491" v="15305" actId="478"/>
          <ac:picMkLst>
            <pc:docMk/>
            <pc:sldMk cId="682214922" sldId="1288"/>
            <ac:picMk id="12" creationId="{B74ACD16-A410-8AD6-9AD1-30219F6AB401}"/>
          </ac:picMkLst>
        </pc:picChg>
        <pc:picChg chg="add del mod">
          <ac:chgData name="Lukas Höper" userId="de687332-8d9c-4dd6-96d1-194812e21fbd" providerId="ADAL" clId="{605DEC24-3045-4A41-9764-59B891633D75}" dt="2024-08-25T17:23:23.312" v="15351" actId="478"/>
          <ac:picMkLst>
            <pc:docMk/>
            <pc:sldMk cId="682214922" sldId="1288"/>
            <ac:picMk id="15" creationId="{3B38E626-D2F5-94F3-3722-0469CADBA01B}"/>
          </ac:picMkLst>
        </pc:picChg>
        <pc:picChg chg="add del mod">
          <ac:chgData name="Lukas Höper" userId="de687332-8d9c-4dd6-96d1-194812e21fbd" providerId="ADAL" clId="{605DEC24-3045-4A41-9764-59B891633D75}" dt="2024-08-25T17:23:23.312" v="15351" actId="478"/>
          <ac:picMkLst>
            <pc:docMk/>
            <pc:sldMk cId="682214922" sldId="1288"/>
            <ac:picMk id="16" creationId="{F5128AA9-4453-6FD4-6C56-74E00791D549}"/>
          </ac:picMkLst>
        </pc:picChg>
        <pc:picChg chg="mod">
          <ac:chgData name="Lukas Höper" userId="de687332-8d9c-4dd6-96d1-194812e21fbd" providerId="ADAL" clId="{605DEC24-3045-4A41-9764-59B891633D75}" dt="2024-08-25T17:27:25.705" v="15784"/>
          <ac:picMkLst>
            <pc:docMk/>
            <pc:sldMk cId="682214922" sldId="1288"/>
            <ac:picMk id="39" creationId="{2A9341D6-0295-9058-EF46-8965E8FD8BC3}"/>
          </ac:picMkLst>
        </pc:picChg>
        <pc:picChg chg="mod">
          <ac:chgData name="Lukas Höper" userId="de687332-8d9c-4dd6-96d1-194812e21fbd" providerId="ADAL" clId="{605DEC24-3045-4A41-9764-59B891633D75}" dt="2024-08-25T17:27:25.705" v="15784"/>
          <ac:picMkLst>
            <pc:docMk/>
            <pc:sldMk cId="682214922" sldId="1288"/>
            <ac:picMk id="40" creationId="{67BE9645-12F9-03DD-7E25-A6437C65DD09}"/>
          </ac:picMkLst>
        </pc:picChg>
        <pc:picChg chg="mod">
          <ac:chgData name="Lukas Höper" userId="de687332-8d9c-4dd6-96d1-194812e21fbd" providerId="ADAL" clId="{605DEC24-3045-4A41-9764-59B891633D75}" dt="2024-08-25T17:27:25.705" v="15784"/>
          <ac:picMkLst>
            <pc:docMk/>
            <pc:sldMk cId="682214922" sldId="1288"/>
            <ac:picMk id="41" creationId="{3EA2CFDB-FF88-C3CC-5644-5F36B5A8DE64}"/>
          </ac:picMkLst>
        </pc:picChg>
      </pc:sldChg>
      <pc:sldChg chg="addSp delSp modSp add mod">
        <pc:chgData name="Lukas Höper" userId="de687332-8d9c-4dd6-96d1-194812e21fbd" providerId="ADAL" clId="{605DEC24-3045-4A41-9764-59B891633D75}" dt="2024-08-25T17:30:27.643" v="15984"/>
        <pc:sldMkLst>
          <pc:docMk/>
          <pc:sldMk cId="1124738431" sldId="1289"/>
        </pc:sldMkLst>
        <pc:spChg chg="del">
          <ac:chgData name="Lukas Höper" userId="de687332-8d9c-4dd6-96d1-194812e21fbd" providerId="ADAL" clId="{605DEC24-3045-4A41-9764-59B891633D75}" dt="2024-08-25T17:22:32.431" v="15340" actId="478"/>
          <ac:spMkLst>
            <pc:docMk/>
            <pc:sldMk cId="1124738431" sldId="1289"/>
            <ac:spMk id="3" creationId="{7ABA6E2D-78D0-6C01-9B2B-A6832582BBCA}"/>
          </ac:spMkLst>
        </pc:spChg>
        <pc:spChg chg="del">
          <ac:chgData name="Lukas Höper" userId="de687332-8d9c-4dd6-96d1-194812e21fbd" providerId="ADAL" clId="{605DEC24-3045-4A41-9764-59B891633D75}" dt="2024-08-25T17:22:32.431" v="15340" actId="478"/>
          <ac:spMkLst>
            <pc:docMk/>
            <pc:sldMk cId="1124738431" sldId="1289"/>
            <ac:spMk id="4" creationId="{90619246-6268-376A-F3F9-31D7C46614BD}"/>
          </ac:spMkLst>
        </pc:spChg>
        <pc:spChg chg="del">
          <ac:chgData name="Lukas Höper" userId="de687332-8d9c-4dd6-96d1-194812e21fbd" providerId="ADAL" clId="{605DEC24-3045-4A41-9764-59B891633D75}" dt="2024-08-25T17:22:32.431" v="15340" actId="478"/>
          <ac:spMkLst>
            <pc:docMk/>
            <pc:sldMk cId="1124738431" sldId="1289"/>
            <ac:spMk id="5" creationId="{EF0CF32B-8832-1066-C28C-8B54ECFF5616}"/>
          </ac:spMkLst>
        </pc:spChg>
        <pc:spChg chg="mod">
          <ac:chgData name="Lukas Höper" userId="de687332-8d9c-4dd6-96d1-194812e21fbd" providerId="ADAL" clId="{605DEC24-3045-4A41-9764-59B891633D75}" dt="2024-08-25T17:24:57.700" v="15591" actId="113"/>
          <ac:spMkLst>
            <pc:docMk/>
            <pc:sldMk cId="1124738431" sldId="1289"/>
            <ac:spMk id="6" creationId="{C17BC860-F6EC-7DFF-86BE-1C96C74274BE}"/>
          </ac:spMkLst>
        </pc:spChg>
        <pc:spChg chg="add mod">
          <ac:chgData name="Lukas Höper" userId="de687332-8d9c-4dd6-96d1-194812e21fbd" providerId="ADAL" clId="{605DEC24-3045-4A41-9764-59B891633D75}" dt="2024-08-25T17:22:36.869" v="15343" actId="208"/>
          <ac:spMkLst>
            <pc:docMk/>
            <pc:sldMk cId="1124738431" sldId="1289"/>
            <ac:spMk id="7" creationId="{2BF59256-9CE0-71FD-BCD2-52394672D3FF}"/>
          </ac:spMkLst>
        </pc:spChg>
        <pc:spChg chg="add mod">
          <ac:chgData name="Lukas Höper" userId="de687332-8d9c-4dd6-96d1-194812e21fbd" providerId="ADAL" clId="{605DEC24-3045-4A41-9764-59B891633D75}" dt="2024-08-25T17:22:32.744" v="15341"/>
          <ac:spMkLst>
            <pc:docMk/>
            <pc:sldMk cId="1124738431" sldId="1289"/>
            <ac:spMk id="8" creationId="{15975D97-76B1-B07E-1A2F-387F6247187B}"/>
          </ac:spMkLst>
        </pc:spChg>
        <pc:spChg chg="del">
          <ac:chgData name="Lukas Höper" userId="de687332-8d9c-4dd6-96d1-194812e21fbd" providerId="ADAL" clId="{605DEC24-3045-4A41-9764-59B891633D75}" dt="2024-08-25T17:22:32.431" v="15340" actId="478"/>
          <ac:spMkLst>
            <pc:docMk/>
            <pc:sldMk cId="1124738431" sldId="1289"/>
            <ac:spMk id="9" creationId="{46C74E0E-9BD9-C137-534E-CA83C884C816}"/>
          </ac:spMkLst>
        </pc:spChg>
        <pc:spChg chg="del">
          <ac:chgData name="Lukas Höper" userId="de687332-8d9c-4dd6-96d1-194812e21fbd" providerId="ADAL" clId="{605DEC24-3045-4A41-9764-59B891633D75}" dt="2024-08-25T17:22:32.431" v="15340" actId="478"/>
          <ac:spMkLst>
            <pc:docMk/>
            <pc:sldMk cId="1124738431" sldId="1289"/>
            <ac:spMk id="11" creationId="{879C9825-DAB8-7B81-8B9B-995D0F7562BD}"/>
          </ac:spMkLst>
        </pc:spChg>
        <pc:spChg chg="add mod">
          <ac:chgData name="Lukas Höper" userId="de687332-8d9c-4dd6-96d1-194812e21fbd" providerId="ADAL" clId="{605DEC24-3045-4A41-9764-59B891633D75}" dt="2024-08-25T17:22:32.744" v="15341"/>
          <ac:spMkLst>
            <pc:docMk/>
            <pc:sldMk cId="1124738431" sldId="1289"/>
            <ac:spMk id="12" creationId="{CBABFAB7-5C11-935F-7830-C5C996EBA9D5}"/>
          </ac:spMkLst>
        </pc:spChg>
        <pc:spChg chg="del">
          <ac:chgData name="Lukas Höper" userId="de687332-8d9c-4dd6-96d1-194812e21fbd" providerId="ADAL" clId="{605DEC24-3045-4A41-9764-59B891633D75}" dt="2024-08-25T17:22:32.431" v="15340" actId="478"/>
          <ac:spMkLst>
            <pc:docMk/>
            <pc:sldMk cId="1124738431" sldId="1289"/>
            <ac:spMk id="13" creationId="{734296F6-79C6-10C6-C8A9-2DA18A64D023}"/>
          </ac:spMkLst>
        </pc:spChg>
        <pc:spChg chg="del">
          <ac:chgData name="Lukas Höper" userId="de687332-8d9c-4dd6-96d1-194812e21fbd" providerId="ADAL" clId="{605DEC24-3045-4A41-9764-59B891633D75}" dt="2024-08-25T17:22:32.431" v="15340" actId="478"/>
          <ac:spMkLst>
            <pc:docMk/>
            <pc:sldMk cId="1124738431" sldId="1289"/>
            <ac:spMk id="14" creationId="{EF38102D-2F9E-63E8-3781-538F5E8E2D8C}"/>
          </ac:spMkLst>
        </pc:spChg>
        <pc:spChg chg="add mod">
          <ac:chgData name="Lukas Höper" userId="de687332-8d9c-4dd6-96d1-194812e21fbd" providerId="ADAL" clId="{605DEC24-3045-4A41-9764-59B891633D75}" dt="2024-08-25T17:22:32.744" v="15341"/>
          <ac:spMkLst>
            <pc:docMk/>
            <pc:sldMk cId="1124738431" sldId="1289"/>
            <ac:spMk id="19" creationId="{E62A8A84-61E3-0C52-6C07-0BC91D9B28BD}"/>
          </ac:spMkLst>
        </pc:spChg>
        <pc:spChg chg="add mod">
          <ac:chgData name="Lukas Höper" userId="de687332-8d9c-4dd6-96d1-194812e21fbd" providerId="ADAL" clId="{605DEC24-3045-4A41-9764-59B891633D75}" dt="2024-08-25T17:22:32.744" v="15341"/>
          <ac:spMkLst>
            <pc:docMk/>
            <pc:sldMk cId="1124738431" sldId="1289"/>
            <ac:spMk id="22" creationId="{AAEC8A79-081E-110F-A742-4F5A662261C7}"/>
          </ac:spMkLst>
        </pc:spChg>
        <pc:spChg chg="add mod">
          <ac:chgData name="Lukas Höper" userId="de687332-8d9c-4dd6-96d1-194812e21fbd" providerId="ADAL" clId="{605DEC24-3045-4A41-9764-59B891633D75}" dt="2024-08-25T17:22:32.744" v="15341"/>
          <ac:spMkLst>
            <pc:docMk/>
            <pc:sldMk cId="1124738431" sldId="1289"/>
            <ac:spMk id="23" creationId="{2919E6CA-2907-8EB1-790F-79045B724333}"/>
          </ac:spMkLst>
        </pc:spChg>
        <pc:spChg chg="add mod">
          <ac:chgData name="Lukas Höper" userId="de687332-8d9c-4dd6-96d1-194812e21fbd" providerId="ADAL" clId="{605DEC24-3045-4A41-9764-59B891633D75}" dt="2024-08-25T17:22:32.744" v="15341"/>
          <ac:spMkLst>
            <pc:docMk/>
            <pc:sldMk cId="1124738431" sldId="1289"/>
            <ac:spMk id="24" creationId="{037DAB57-6E3F-4AF4-0F99-BECA2906DD45}"/>
          </ac:spMkLst>
        </pc:spChg>
        <pc:spChg chg="add mod">
          <ac:chgData name="Lukas Höper" userId="de687332-8d9c-4dd6-96d1-194812e21fbd" providerId="ADAL" clId="{605DEC24-3045-4A41-9764-59B891633D75}" dt="2024-08-25T17:30:27.643" v="15984"/>
          <ac:spMkLst>
            <pc:docMk/>
            <pc:sldMk cId="1124738431" sldId="1289"/>
            <ac:spMk id="25" creationId="{96E3802B-6451-0F7A-E93E-769D815A7552}"/>
          </ac:spMkLst>
        </pc:spChg>
        <pc:spChg chg="del">
          <ac:chgData name="Lukas Höper" userId="de687332-8d9c-4dd6-96d1-194812e21fbd" providerId="ADAL" clId="{605DEC24-3045-4A41-9764-59B891633D75}" dt="2024-08-25T16:59:48.645" v="15084" actId="478"/>
          <ac:spMkLst>
            <pc:docMk/>
            <pc:sldMk cId="1124738431" sldId="1289"/>
            <ac:spMk id="69" creationId="{4DB2F05B-A14E-AE41-878C-BD22EB9C5BB7}"/>
          </ac:spMkLst>
        </pc:spChg>
        <pc:spChg chg="del">
          <ac:chgData name="Lukas Höper" userId="de687332-8d9c-4dd6-96d1-194812e21fbd" providerId="ADAL" clId="{605DEC24-3045-4A41-9764-59B891633D75}" dt="2024-08-25T16:59:48.645" v="15084" actId="478"/>
          <ac:spMkLst>
            <pc:docMk/>
            <pc:sldMk cId="1124738431" sldId="1289"/>
            <ac:spMk id="70" creationId="{9961025A-E1B7-52E4-6CD5-48CC0D15DF13}"/>
          </ac:spMkLst>
        </pc:spChg>
        <pc:spChg chg="del">
          <ac:chgData name="Lukas Höper" userId="de687332-8d9c-4dd6-96d1-194812e21fbd" providerId="ADAL" clId="{605DEC24-3045-4A41-9764-59B891633D75}" dt="2024-08-25T16:59:48.645" v="15084" actId="478"/>
          <ac:spMkLst>
            <pc:docMk/>
            <pc:sldMk cId="1124738431" sldId="1289"/>
            <ac:spMk id="71" creationId="{BD88C5D0-14AB-0C1E-8A91-7287961AD032}"/>
          </ac:spMkLst>
        </pc:spChg>
        <pc:spChg chg="del">
          <ac:chgData name="Lukas Höper" userId="de687332-8d9c-4dd6-96d1-194812e21fbd" providerId="ADAL" clId="{605DEC24-3045-4A41-9764-59B891633D75}" dt="2024-08-25T16:59:48.645" v="15084" actId="478"/>
          <ac:spMkLst>
            <pc:docMk/>
            <pc:sldMk cId="1124738431" sldId="1289"/>
            <ac:spMk id="72" creationId="{B7D20D5B-389F-7C2A-50CA-D4850D16A9F9}"/>
          </ac:spMkLst>
        </pc:spChg>
        <pc:grpChg chg="del">
          <ac:chgData name="Lukas Höper" userId="de687332-8d9c-4dd6-96d1-194812e21fbd" providerId="ADAL" clId="{605DEC24-3045-4A41-9764-59B891633D75}" dt="2024-08-25T16:59:48.645" v="15084" actId="478"/>
          <ac:grpSpMkLst>
            <pc:docMk/>
            <pc:sldMk cId="1124738431" sldId="1289"/>
            <ac:grpSpMk id="68" creationId="{AEB0F531-9662-6656-2BA7-F83083686AC2}"/>
          </ac:grpSpMkLst>
        </pc:grpChg>
        <pc:picChg chg="add mod">
          <ac:chgData name="Lukas Höper" userId="de687332-8d9c-4dd6-96d1-194812e21fbd" providerId="ADAL" clId="{605DEC24-3045-4A41-9764-59B891633D75}" dt="2024-08-25T17:02:18.595" v="15303" actId="1076"/>
          <ac:picMkLst>
            <pc:docMk/>
            <pc:sldMk cId="1124738431" sldId="1289"/>
            <ac:picMk id="2" creationId="{4E1641F6-0C82-4DC0-A0B2-D922166D0434}"/>
          </ac:picMkLst>
        </pc:picChg>
      </pc:sldChg>
      <pc:sldChg chg="addSp modSp add del mod">
        <pc:chgData name="Lukas Höper" userId="de687332-8d9c-4dd6-96d1-194812e21fbd" providerId="ADAL" clId="{605DEC24-3045-4A41-9764-59B891633D75}" dt="2024-08-25T17:27:50.938" v="15790" actId="2696"/>
        <pc:sldMkLst>
          <pc:docMk/>
          <pc:sldMk cId="329518161" sldId="1290"/>
        </pc:sldMkLst>
        <pc:spChg chg="mod">
          <ac:chgData name="Lukas Höper" userId="de687332-8d9c-4dd6-96d1-194812e21fbd" providerId="ADAL" clId="{605DEC24-3045-4A41-9764-59B891633D75}" dt="2024-08-25T17:26:14.390" v="15692" actId="404"/>
          <ac:spMkLst>
            <pc:docMk/>
            <pc:sldMk cId="329518161" sldId="1290"/>
            <ac:spMk id="8" creationId="{B1E1F733-0098-1676-F198-B39A386D1597}"/>
          </ac:spMkLst>
        </pc:spChg>
        <pc:spChg chg="mod">
          <ac:chgData name="Lukas Höper" userId="de687332-8d9c-4dd6-96d1-194812e21fbd" providerId="ADAL" clId="{605DEC24-3045-4A41-9764-59B891633D75}" dt="2024-08-25T17:27:07.367" v="15771" actId="1076"/>
          <ac:spMkLst>
            <pc:docMk/>
            <pc:sldMk cId="329518161" sldId="1290"/>
            <ac:spMk id="17" creationId="{B9D3AE5A-469F-B6AC-E761-E0B6F141C053}"/>
          </ac:spMkLst>
        </pc:spChg>
        <pc:spChg chg="mod">
          <ac:chgData name="Lukas Höper" userId="de687332-8d9c-4dd6-96d1-194812e21fbd" providerId="ADAL" clId="{605DEC24-3045-4A41-9764-59B891633D75}" dt="2024-08-25T17:26:29.581" v="15720" actId="1076"/>
          <ac:spMkLst>
            <pc:docMk/>
            <pc:sldMk cId="329518161" sldId="1290"/>
            <ac:spMk id="20" creationId="{9A3D8EDA-B005-8005-3DC6-D81CAE1084FE}"/>
          </ac:spMkLst>
        </pc:spChg>
        <pc:spChg chg="mod">
          <ac:chgData name="Lukas Höper" userId="de687332-8d9c-4dd6-96d1-194812e21fbd" providerId="ADAL" clId="{605DEC24-3045-4A41-9764-59B891633D75}" dt="2024-08-25T17:26:59.587" v="15761" actId="20577"/>
          <ac:spMkLst>
            <pc:docMk/>
            <pc:sldMk cId="329518161" sldId="1290"/>
            <ac:spMk id="21" creationId="{96DCF864-2539-5700-BCC8-03C033ED4BE0}"/>
          </ac:spMkLst>
        </pc:spChg>
        <pc:spChg chg="mod">
          <ac:chgData name="Lukas Höper" userId="de687332-8d9c-4dd6-96d1-194812e21fbd" providerId="ADAL" clId="{605DEC24-3045-4A41-9764-59B891633D75}" dt="2024-08-25T17:26:14.390" v="15692" actId="404"/>
          <ac:spMkLst>
            <pc:docMk/>
            <pc:sldMk cId="329518161" sldId="1290"/>
            <ac:spMk id="22" creationId="{8EEB91F6-DF14-E07C-2D9D-90D3DDAF7E71}"/>
          </ac:spMkLst>
        </pc:spChg>
        <pc:spChg chg="mod">
          <ac:chgData name="Lukas Höper" userId="de687332-8d9c-4dd6-96d1-194812e21fbd" providerId="ADAL" clId="{605DEC24-3045-4A41-9764-59B891633D75}" dt="2024-08-25T17:26:51.511" v="15723" actId="1076"/>
          <ac:spMkLst>
            <pc:docMk/>
            <pc:sldMk cId="329518161" sldId="1290"/>
            <ac:spMk id="23" creationId="{38E29F13-2DBC-71DA-AA38-71DB61E884B4}"/>
          </ac:spMkLst>
        </pc:spChg>
        <pc:spChg chg="mod">
          <ac:chgData name="Lukas Höper" userId="de687332-8d9c-4dd6-96d1-194812e21fbd" providerId="ADAL" clId="{605DEC24-3045-4A41-9764-59B891633D75}" dt="2024-08-25T17:26:14.390" v="15692" actId="404"/>
          <ac:spMkLst>
            <pc:docMk/>
            <pc:sldMk cId="329518161" sldId="1290"/>
            <ac:spMk id="24" creationId="{BAAC752F-15BC-2CB5-A7DE-70B0ECE733DC}"/>
          </ac:spMkLst>
        </pc:spChg>
        <pc:spChg chg="mod">
          <ac:chgData name="Lukas Höper" userId="de687332-8d9c-4dd6-96d1-194812e21fbd" providerId="ADAL" clId="{605DEC24-3045-4A41-9764-59B891633D75}" dt="2024-08-25T17:26:14.390" v="15692" actId="404"/>
          <ac:spMkLst>
            <pc:docMk/>
            <pc:sldMk cId="329518161" sldId="1290"/>
            <ac:spMk id="25" creationId="{369BFA8E-A451-4A3F-7640-43944B7496F3}"/>
          </ac:spMkLst>
        </pc:spChg>
        <pc:spChg chg="mod">
          <ac:chgData name="Lukas Höper" userId="de687332-8d9c-4dd6-96d1-194812e21fbd" providerId="ADAL" clId="{605DEC24-3045-4A41-9764-59B891633D75}" dt="2024-08-25T17:27:17.832" v="15783" actId="20577"/>
          <ac:spMkLst>
            <pc:docMk/>
            <pc:sldMk cId="329518161" sldId="1290"/>
            <ac:spMk id="26" creationId="{0310D781-B410-B48F-7DFE-628D7D6B32AC}"/>
          </ac:spMkLst>
        </pc:spChg>
        <pc:spChg chg="mod">
          <ac:chgData name="Lukas Höper" userId="de687332-8d9c-4dd6-96d1-194812e21fbd" providerId="ADAL" clId="{605DEC24-3045-4A41-9764-59B891633D75}" dt="2024-08-25T17:26:41.207" v="15722" actId="1076"/>
          <ac:spMkLst>
            <pc:docMk/>
            <pc:sldMk cId="329518161" sldId="1290"/>
            <ac:spMk id="27" creationId="{AE8B35B2-BC10-052F-D6DD-C2D90F8341B7}"/>
          </ac:spMkLst>
        </pc:spChg>
        <pc:spChg chg="mod">
          <ac:chgData name="Lukas Höper" userId="de687332-8d9c-4dd6-96d1-194812e21fbd" providerId="ADAL" clId="{605DEC24-3045-4A41-9764-59B891633D75}" dt="2024-08-25T17:26:14.390" v="15692" actId="404"/>
          <ac:spMkLst>
            <pc:docMk/>
            <pc:sldMk cId="329518161" sldId="1290"/>
            <ac:spMk id="28" creationId="{EEA26E7F-F992-DE0F-DCEF-FB5FAA488477}"/>
          </ac:spMkLst>
        </pc:spChg>
        <pc:grpChg chg="add mod">
          <ac:chgData name="Lukas Höper" userId="de687332-8d9c-4dd6-96d1-194812e21fbd" providerId="ADAL" clId="{605DEC24-3045-4A41-9764-59B891633D75}" dt="2024-08-25T17:26:11.901" v="15690" actId="14100"/>
          <ac:grpSpMkLst>
            <pc:docMk/>
            <pc:sldMk cId="329518161" sldId="1290"/>
            <ac:grpSpMk id="2" creationId="{BD6516A5-6E35-BFBE-664A-D466CD51A8AA}"/>
          </ac:grpSpMkLst>
        </pc:grpChg>
        <pc:picChg chg="mod">
          <ac:chgData name="Lukas Höper" userId="de687332-8d9c-4dd6-96d1-194812e21fbd" providerId="ADAL" clId="{605DEC24-3045-4A41-9764-59B891633D75}" dt="2024-08-25T17:26:05.861" v="15689" actId="164"/>
          <ac:picMkLst>
            <pc:docMk/>
            <pc:sldMk cId="329518161" sldId="1290"/>
            <ac:picMk id="10" creationId="{9EBEDB4A-21D4-16B8-A738-223095569271}"/>
          </ac:picMkLst>
        </pc:picChg>
        <pc:picChg chg="mod">
          <ac:chgData name="Lukas Höper" userId="de687332-8d9c-4dd6-96d1-194812e21fbd" providerId="ADAL" clId="{605DEC24-3045-4A41-9764-59B891633D75}" dt="2024-08-25T17:26:05.861" v="15689" actId="164"/>
          <ac:picMkLst>
            <pc:docMk/>
            <pc:sldMk cId="329518161" sldId="1290"/>
            <ac:picMk id="15" creationId="{3B38E626-D2F5-94F3-3722-0469CADBA01B}"/>
          </ac:picMkLst>
        </pc:picChg>
        <pc:picChg chg="mod">
          <ac:chgData name="Lukas Höper" userId="de687332-8d9c-4dd6-96d1-194812e21fbd" providerId="ADAL" clId="{605DEC24-3045-4A41-9764-59B891633D75}" dt="2024-08-25T17:26:05.861" v="15689" actId="164"/>
          <ac:picMkLst>
            <pc:docMk/>
            <pc:sldMk cId="329518161" sldId="1290"/>
            <ac:picMk id="16" creationId="{F5128AA9-4453-6FD4-6C56-74E00791D549}"/>
          </ac:picMkLst>
        </pc:picChg>
      </pc:sldChg>
      <pc:sldChg chg="addSp delSp modSp add mod modAnim">
        <pc:chgData name="Lukas Höper" userId="de687332-8d9c-4dd6-96d1-194812e21fbd" providerId="ADAL" clId="{605DEC24-3045-4A41-9764-59B891633D75}" dt="2024-08-25T17:35:18.601" v="16112" actId="114"/>
        <pc:sldMkLst>
          <pc:docMk/>
          <pc:sldMk cId="3741208417" sldId="1291"/>
        </pc:sldMkLst>
        <pc:spChg chg="add mod">
          <ac:chgData name="Lukas Höper" userId="de687332-8d9c-4dd6-96d1-194812e21fbd" providerId="ADAL" clId="{605DEC24-3045-4A41-9764-59B891633D75}" dt="2024-08-25T17:30:30.463" v="15986"/>
          <ac:spMkLst>
            <pc:docMk/>
            <pc:sldMk cId="3741208417" sldId="1291"/>
            <ac:spMk id="2" creationId="{C28CE9CF-1F7B-977B-C0A8-BBFA2D0DB993}"/>
          </ac:spMkLst>
        </pc:spChg>
        <pc:spChg chg="add mod">
          <ac:chgData name="Lukas Höper" userId="de687332-8d9c-4dd6-96d1-194812e21fbd" providerId="ADAL" clId="{605DEC24-3045-4A41-9764-59B891633D75}" dt="2024-08-25T17:34:34.844" v="16025" actId="1076"/>
          <ac:spMkLst>
            <pc:docMk/>
            <pc:sldMk cId="3741208417" sldId="1291"/>
            <ac:spMk id="4" creationId="{CA26BA50-3FC0-B03B-056B-F89DA95771C4}"/>
          </ac:spMkLst>
        </pc:spChg>
        <pc:spChg chg="add mod">
          <ac:chgData name="Lukas Höper" userId="de687332-8d9c-4dd6-96d1-194812e21fbd" providerId="ADAL" clId="{605DEC24-3045-4A41-9764-59B891633D75}" dt="2024-08-25T17:34:34.844" v="16025" actId="1076"/>
          <ac:spMkLst>
            <pc:docMk/>
            <pc:sldMk cId="3741208417" sldId="1291"/>
            <ac:spMk id="5" creationId="{6821D409-9E39-B507-96A8-08A30B0EFC3E}"/>
          </ac:spMkLst>
        </pc:spChg>
        <pc:spChg chg="add mod">
          <ac:chgData name="Lukas Höper" userId="de687332-8d9c-4dd6-96d1-194812e21fbd" providerId="ADAL" clId="{605DEC24-3045-4A41-9764-59B891633D75}" dt="2024-08-25T17:34:34.844" v="16025" actId="1076"/>
          <ac:spMkLst>
            <pc:docMk/>
            <pc:sldMk cId="3741208417" sldId="1291"/>
            <ac:spMk id="6" creationId="{21E8C598-3217-A2D2-A1EF-849CF4977D89}"/>
          </ac:spMkLst>
        </pc:spChg>
        <pc:spChg chg="add mod">
          <ac:chgData name="Lukas Höper" userId="de687332-8d9c-4dd6-96d1-194812e21fbd" providerId="ADAL" clId="{605DEC24-3045-4A41-9764-59B891633D75}" dt="2024-08-25T17:34:34.844" v="16025" actId="1076"/>
          <ac:spMkLst>
            <pc:docMk/>
            <pc:sldMk cId="3741208417" sldId="1291"/>
            <ac:spMk id="7" creationId="{263C3B4A-D489-B3BB-C891-212E37CDC560}"/>
          </ac:spMkLst>
        </pc:spChg>
        <pc:spChg chg="add mod">
          <ac:chgData name="Lukas Höper" userId="de687332-8d9c-4dd6-96d1-194812e21fbd" providerId="ADAL" clId="{605DEC24-3045-4A41-9764-59B891633D75}" dt="2024-08-25T17:34:34.844" v="16025" actId="1076"/>
          <ac:spMkLst>
            <pc:docMk/>
            <pc:sldMk cId="3741208417" sldId="1291"/>
            <ac:spMk id="8" creationId="{B90DBE95-9206-3722-6B58-E2A5ABB2CC85}"/>
          </ac:spMkLst>
        </pc:spChg>
        <pc:spChg chg="add mod">
          <ac:chgData name="Lukas Höper" userId="de687332-8d9c-4dd6-96d1-194812e21fbd" providerId="ADAL" clId="{605DEC24-3045-4A41-9764-59B891633D75}" dt="2024-08-25T17:34:34.844" v="16025" actId="1076"/>
          <ac:spMkLst>
            <pc:docMk/>
            <pc:sldMk cId="3741208417" sldId="1291"/>
            <ac:spMk id="9" creationId="{07EBE15A-BF24-526A-F202-AE1A2D6B4458}"/>
          </ac:spMkLst>
        </pc:spChg>
        <pc:spChg chg="add mod">
          <ac:chgData name="Lukas Höper" userId="de687332-8d9c-4dd6-96d1-194812e21fbd" providerId="ADAL" clId="{605DEC24-3045-4A41-9764-59B891633D75}" dt="2024-08-25T17:34:34.844" v="16025" actId="1076"/>
          <ac:spMkLst>
            <pc:docMk/>
            <pc:sldMk cId="3741208417" sldId="1291"/>
            <ac:spMk id="10" creationId="{CAC37C7D-BAC0-F829-43F8-CB51EC5C7270}"/>
          </ac:spMkLst>
        </pc:spChg>
        <pc:spChg chg="add mod">
          <ac:chgData name="Lukas Höper" userId="de687332-8d9c-4dd6-96d1-194812e21fbd" providerId="ADAL" clId="{605DEC24-3045-4A41-9764-59B891633D75}" dt="2024-08-25T17:34:34.844" v="16025" actId="1076"/>
          <ac:spMkLst>
            <pc:docMk/>
            <pc:sldMk cId="3741208417" sldId="1291"/>
            <ac:spMk id="11" creationId="{F180D646-EE0D-7C60-38CD-A51C0CF20769}"/>
          </ac:spMkLst>
        </pc:spChg>
        <pc:spChg chg="add mod">
          <ac:chgData name="Lukas Höper" userId="de687332-8d9c-4dd6-96d1-194812e21fbd" providerId="ADAL" clId="{605DEC24-3045-4A41-9764-59B891633D75}" dt="2024-08-25T17:34:34.844" v="16025" actId="1076"/>
          <ac:spMkLst>
            <pc:docMk/>
            <pc:sldMk cId="3741208417" sldId="1291"/>
            <ac:spMk id="12" creationId="{DCEB88A5-7548-2AF2-37F3-6A04EB6FE15A}"/>
          </ac:spMkLst>
        </pc:spChg>
        <pc:spChg chg="add mod">
          <ac:chgData name="Lukas Höper" userId="de687332-8d9c-4dd6-96d1-194812e21fbd" providerId="ADAL" clId="{605DEC24-3045-4A41-9764-59B891633D75}" dt="2024-08-25T17:34:34.844" v="16025" actId="1076"/>
          <ac:spMkLst>
            <pc:docMk/>
            <pc:sldMk cId="3741208417" sldId="1291"/>
            <ac:spMk id="13" creationId="{6EF601E4-3D26-C474-AFED-65A420B37C64}"/>
          </ac:spMkLst>
        </pc:spChg>
        <pc:spChg chg="add mod">
          <ac:chgData name="Lukas Höper" userId="de687332-8d9c-4dd6-96d1-194812e21fbd" providerId="ADAL" clId="{605DEC24-3045-4A41-9764-59B891633D75}" dt="2024-08-25T17:34:34.844" v="16025" actId="1076"/>
          <ac:spMkLst>
            <pc:docMk/>
            <pc:sldMk cId="3741208417" sldId="1291"/>
            <ac:spMk id="14" creationId="{424735D6-AEF4-F646-BD5C-D178311C58FB}"/>
          </ac:spMkLst>
        </pc:spChg>
        <pc:spChg chg="add mod">
          <ac:chgData name="Lukas Höper" userId="de687332-8d9c-4dd6-96d1-194812e21fbd" providerId="ADAL" clId="{605DEC24-3045-4A41-9764-59B891633D75}" dt="2024-08-25T17:34:34.844" v="16025" actId="1076"/>
          <ac:spMkLst>
            <pc:docMk/>
            <pc:sldMk cId="3741208417" sldId="1291"/>
            <ac:spMk id="15" creationId="{8CC2B93C-4A7B-0E1D-1930-C2A259016D8C}"/>
          </ac:spMkLst>
        </pc:spChg>
        <pc:spChg chg="add mod">
          <ac:chgData name="Lukas Höper" userId="de687332-8d9c-4dd6-96d1-194812e21fbd" providerId="ADAL" clId="{605DEC24-3045-4A41-9764-59B891633D75}" dt="2024-08-25T17:34:34.844" v="16025" actId="1076"/>
          <ac:spMkLst>
            <pc:docMk/>
            <pc:sldMk cId="3741208417" sldId="1291"/>
            <ac:spMk id="16" creationId="{E1318C15-5C0A-9D2D-E3B9-CC0C5D02AE81}"/>
          </ac:spMkLst>
        </pc:spChg>
        <pc:spChg chg="add mod">
          <ac:chgData name="Lukas Höper" userId="de687332-8d9c-4dd6-96d1-194812e21fbd" providerId="ADAL" clId="{605DEC24-3045-4A41-9764-59B891633D75}" dt="2024-08-25T17:35:18.601" v="16112" actId="114"/>
          <ac:spMkLst>
            <pc:docMk/>
            <pc:sldMk cId="3741208417" sldId="1291"/>
            <ac:spMk id="17" creationId="{A3978C72-2BEA-2725-F08D-596B874036CB}"/>
          </ac:spMkLst>
        </pc:spChg>
        <pc:spChg chg="mod">
          <ac:chgData name="Lukas Höper" userId="de687332-8d9c-4dd6-96d1-194812e21fbd" providerId="ADAL" clId="{605DEC24-3045-4A41-9764-59B891633D75}" dt="2024-08-25T17:32:58.961" v="16012" actId="1076"/>
          <ac:spMkLst>
            <pc:docMk/>
            <pc:sldMk cId="3741208417" sldId="1291"/>
            <ac:spMk id="36" creationId="{12CBBF4B-1ED3-BC59-7F96-BEFD594E57C4}"/>
          </ac:spMkLst>
        </pc:spChg>
        <pc:grpChg chg="del">
          <ac:chgData name="Lukas Höper" userId="de687332-8d9c-4dd6-96d1-194812e21fbd" providerId="ADAL" clId="{605DEC24-3045-4A41-9764-59B891633D75}" dt="2024-08-25T17:32:50.073" v="16008" actId="478"/>
          <ac:grpSpMkLst>
            <pc:docMk/>
            <pc:sldMk cId="3741208417" sldId="1291"/>
            <ac:grpSpMk id="37" creationId="{998347AC-5B74-028B-18D0-C1D0491639E3}"/>
          </ac:grpSpMkLst>
        </pc:grpChg>
        <pc:graphicFrameChg chg="add mod">
          <ac:chgData name="Lukas Höper" userId="de687332-8d9c-4dd6-96d1-194812e21fbd" providerId="ADAL" clId="{605DEC24-3045-4A41-9764-59B891633D75}" dt="2024-08-25T17:34:34.844" v="16025" actId="1076"/>
          <ac:graphicFrameMkLst>
            <pc:docMk/>
            <pc:sldMk cId="3741208417" sldId="1291"/>
            <ac:graphicFrameMk id="3" creationId="{8219AD6D-0BFC-2296-DF12-09071D9FE00E}"/>
          </ac:graphicFrameMkLst>
        </pc:graphicFrameChg>
      </pc:sldChg>
      <pc:sldChg chg="addSp delSp modSp add mod delAnim">
        <pc:chgData name="Lukas Höper" userId="de687332-8d9c-4dd6-96d1-194812e21fbd" providerId="ADAL" clId="{605DEC24-3045-4A41-9764-59B891633D75}" dt="2024-08-25T17:44:17.113" v="17241" actId="20577"/>
        <pc:sldMkLst>
          <pc:docMk/>
          <pc:sldMk cId="1076461188" sldId="1292"/>
        </pc:sldMkLst>
        <pc:spChg chg="del">
          <ac:chgData name="Lukas Höper" userId="de687332-8d9c-4dd6-96d1-194812e21fbd" providerId="ADAL" clId="{605DEC24-3045-4A41-9764-59B891633D75}" dt="2024-08-25T17:35:48.736" v="16115" actId="478"/>
          <ac:spMkLst>
            <pc:docMk/>
            <pc:sldMk cId="1076461188" sldId="1292"/>
            <ac:spMk id="4" creationId="{CA26BA50-3FC0-B03B-056B-F89DA95771C4}"/>
          </ac:spMkLst>
        </pc:spChg>
        <pc:spChg chg="del">
          <ac:chgData name="Lukas Höper" userId="de687332-8d9c-4dd6-96d1-194812e21fbd" providerId="ADAL" clId="{605DEC24-3045-4A41-9764-59B891633D75}" dt="2024-08-25T17:35:48.736" v="16115" actId="478"/>
          <ac:spMkLst>
            <pc:docMk/>
            <pc:sldMk cId="1076461188" sldId="1292"/>
            <ac:spMk id="5" creationId="{6821D409-9E39-B507-96A8-08A30B0EFC3E}"/>
          </ac:spMkLst>
        </pc:spChg>
        <pc:spChg chg="del">
          <ac:chgData name="Lukas Höper" userId="de687332-8d9c-4dd6-96d1-194812e21fbd" providerId="ADAL" clId="{605DEC24-3045-4A41-9764-59B891633D75}" dt="2024-08-25T17:35:48.736" v="16115" actId="478"/>
          <ac:spMkLst>
            <pc:docMk/>
            <pc:sldMk cId="1076461188" sldId="1292"/>
            <ac:spMk id="6" creationId="{21E8C598-3217-A2D2-A1EF-849CF4977D89}"/>
          </ac:spMkLst>
        </pc:spChg>
        <pc:spChg chg="del">
          <ac:chgData name="Lukas Höper" userId="de687332-8d9c-4dd6-96d1-194812e21fbd" providerId="ADAL" clId="{605DEC24-3045-4A41-9764-59B891633D75}" dt="2024-08-25T17:35:48.736" v="16115" actId="478"/>
          <ac:spMkLst>
            <pc:docMk/>
            <pc:sldMk cId="1076461188" sldId="1292"/>
            <ac:spMk id="7" creationId="{263C3B4A-D489-B3BB-C891-212E37CDC560}"/>
          </ac:spMkLst>
        </pc:spChg>
        <pc:spChg chg="del">
          <ac:chgData name="Lukas Höper" userId="de687332-8d9c-4dd6-96d1-194812e21fbd" providerId="ADAL" clId="{605DEC24-3045-4A41-9764-59B891633D75}" dt="2024-08-25T17:35:48.736" v="16115" actId="478"/>
          <ac:spMkLst>
            <pc:docMk/>
            <pc:sldMk cId="1076461188" sldId="1292"/>
            <ac:spMk id="8" creationId="{B90DBE95-9206-3722-6B58-E2A5ABB2CC85}"/>
          </ac:spMkLst>
        </pc:spChg>
        <pc:spChg chg="del">
          <ac:chgData name="Lukas Höper" userId="de687332-8d9c-4dd6-96d1-194812e21fbd" providerId="ADAL" clId="{605DEC24-3045-4A41-9764-59B891633D75}" dt="2024-08-25T17:35:48.736" v="16115" actId="478"/>
          <ac:spMkLst>
            <pc:docMk/>
            <pc:sldMk cId="1076461188" sldId="1292"/>
            <ac:spMk id="9" creationId="{07EBE15A-BF24-526A-F202-AE1A2D6B4458}"/>
          </ac:spMkLst>
        </pc:spChg>
        <pc:spChg chg="del">
          <ac:chgData name="Lukas Höper" userId="de687332-8d9c-4dd6-96d1-194812e21fbd" providerId="ADAL" clId="{605DEC24-3045-4A41-9764-59B891633D75}" dt="2024-08-25T17:35:48.736" v="16115" actId="478"/>
          <ac:spMkLst>
            <pc:docMk/>
            <pc:sldMk cId="1076461188" sldId="1292"/>
            <ac:spMk id="10" creationId="{CAC37C7D-BAC0-F829-43F8-CB51EC5C7270}"/>
          </ac:spMkLst>
        </pc:spChg>
        <pc:spChg chg="del">
          <ac:chgData name="Lukas Höper" userId="de687332-8d9c-4dd6-96d1-194812e21fbd" providerId="ADAL" clId="{605DEC24-3045-4A41-9764-59B891633D75}" dt="2024-08-25T17:35:48.736" v="16115" actId="478"/>
          <ac:spMkLst>
            <pc:docMk/>
            <pc:sldMk cId="1076461188" sldId="1292"/>
            <ac:spMk id="11" creationId="{F180D646-EE0D-7C60-38CD-A51C0CF20769}"/>
          </ac:spMkLst>
        </pc:spChg>
        <pc:spChg chg="del">
          <ac:chgData name="Lukas Höper" userId="de687332-8d9c-4dd6-96d1-194812e21fbd" providerId="ADAL" clId="{605DEC24-3045-4A41-9764-59B891633D75}" dt="2024-08-25T17:35:48.736" v="16115" actId="478"/>
          <ac:spMkLst>
            <pc:docMk/>
            <pc:sldMk cId="1076461188" sldId="1292"/>
            <ac:spMk id="12" creationId="{DCEB88A5-7548-2AF2-37F3-6A04EB6FE15A}"/>
          </ac:spMkLst>
        </pc:spChg>
        <pc:spChg chg="del">
          <ac:chgData name="Lukas Höper" userId="de687332-8d9c-4dd6-96d1-194812e21fbd" providerId="ADAL" clId="{605DEC24-3045-4A41-9764-59B891633D75}" dt="2024-08-25T17:35:48.736" v="16115" actId="478"/>
          <ac:spMkLst>
            <pc:docMk/>
            <pc:sldMk cId="1076461188" sldId="1292"/>
            <ac:spMk id="13" creationId="{6EF601E4-3D26-C474-AFED-65A420B37C64}"/>
          </ac:spMkLst>
        </pc:spChg>
        <pc:spChg chg="del">
          <ac:chgData name="Lukas Höper" userId="de687332-8d9c-4dd6-96d1-194812e21fbd" providerId="ADAL" clId="{605DEC24-3045-4A41-9764-59B891633D75}" dt="2024-08-25T17:35:48.736" v="16115" actId="478"/>
          <ac:spMkLst>
            <pc:docMk/>
            <pc:sldMk cId="1076461188" sldId="1292"/>
            <ac:spMk id="14" creationId="{424735D6-AEF4-F646-BD5C-D178311C58FB}"/>
          </ac:spMkLst>
        </pc:spChg>
        <pc:spChg chg="del">
          <ac:chgData name="Lukas Höper" userId="de687332-8d9c-4dd6-96d1-194812e21fbd" providerId="ADAL" clId="{605DEC24-3045-4A41-9764-59B891633D75}" dt="2024-08-25T17:35:48.736" v="16115" actId="478"/>
          <ac:spMkLst>
            <pc:docMk/>
            <pc:sldMk cId="1076461188" sldId="1292"/>
            <ac:spMk id="15" creationId="{8CC2B93C-4A7B-0E1D-1930-C2A259016D8C}"/>
          </ac:spMkLst>
        </pc:spChg>
        <pc:spChg chg="del">
          <ac:chgData name="Lukas Höper" userId="de687332-8d9c-4dd6-96d1-194812e21fbd" providerId="ADAL" clId="{605DEC24-3045-4A41-9764-59B891633D75}" dt="2024-08-25T17:35:48.736" v="16115" actId="478"/>
          <ac:spMkLst>
            <pc:docMk/>
            <pc:sldMk cId="1076461188" sldId="1292"/>
            <ac:spMk id="16" creationId="{E1318C15-5C0A-9D2D-E3B9-CC0C5D02AE81}"/>
          </ac:spMkLst>
        </pc:spChg>
        <pc:spChg chg="del">
          <ac:chgData name="Lukas Höper" userId="de687332-8d9c-4dd6-96d1-194812e21fbd" providerId="ADAL" clId="{605DEC24-3045-4A41-9764-59B891633D75}" dt="2024-08-25T17:35:48.736" v="16115" actId="478"/>
          <ac:spMkLst>
            <pc:docMk/>
            <pc:sldMk cId="1076461188" sldId="1292"/>
            <ac:spMk id="17" creationId="{A3978C72-2BEA-2725-F08D-596B874036CB}"/>
          </ac:spMkLst>
        </pc:spChg>
        <pc:spChg chg="add mod">
          <ac:chgData name="Lukas Höper" userId="de687332-8d9c-4dd6-96d1-194812e21fbd" providerId="ADAL" clId="{605DEC24-3045-4A41-9764-59B891633D75}" dt="2024-08-25T17:39:48.450" v="16774" actId="207"/>
          <ac:spMkLst>
            <pc:docMk/>
            <pc:sldMk cId="1076461188" sldId="1292"/>
            <ac:spMk id="20" creationId="{7C9E3B8E-44F1-A8F9-0510-B3AEBD277A3D}"/>
          </ac:spMkLst>
        </pc:spChg>
        <pc:spChg chg="add mod">
          <ac:chgData name="Lukas Höper" userId="de687332-8d9c-4dd6-96d1-194812e21fbd" providerId="ADAL" clId="{605DEC24-3045-4A41-9764-59B891633D75}" dt="2024-08-25T17:44:17.113" v="17241" actId="20577"/>
          <ac:spMkLst>
            <pc:docMk/>
            <pc:sldMk cId="1076461188" sldId="1292"/>
            <ac:spMk id="21" creationId="{DB6AB606-B488-4C8A-E2D6-E1F41E955704}"/>
          </ac:spMkLst>
        </pc:spChg>
        <pc:spChg chg="mod">
          <ac:chgData name="Lukas Höper" userId="de687332-8d9c-4dd6-96d1-194812e21fbd" providerId="ADAL" clId="{605DEC24-3045-4A41-9764-59B891633D75}" dt="2024-08-25T17:44:11.533" v="17240" actId="14100"/>
          <ac:spMkLst>
            <pc:docMk/>
            <pc:sldMk cId="1076461188" sldId="1292"/>
            <ac:spMk id="36" creationId="{12CBBF4B-1ED3-BC59-7F96-BEFD594E57C4}"/>
          </ac:spMkLst>
        </pc:spChg>
        <pc:graphicFrameChg chg="del">
          <ac:chgData name="Lukas Höper" userId="de687332-8d9c-4dd6-96d1-194812e21fbd" providerId="ADAL" clId="{605DEC24-3045-4A41-9764-59B891633D75}" dt="2024-08-25T17:35:48.736" v="16115" actId="478"/>
          <ac:graphicFrameMkLst>
            <pc:docMk/>
            <pc:sldMk cId="1076461188" sldId="1292"/>
            <ac:graphicFrameMk id="3" creationId="{8219AD6D-0BFC-2296-DF12-09071D9FE00E}"/>
          </ac:graphicFrameMkLst>
        </pc:graphicFrameChg>
        <pc:picChg chg="add mod">
          <ac:chgData name="Lukas Höper" userId="de687332-8d9c-4dd6-96d1-194812e21fbd" providerId="ADAL" clId="{605DEC24-3045-4A41-9764-59B891633D75}" dt="2024-08-25T17:38:55.598" v="16634" actId="14100"/>
          <ac:picMkLst>
            <pc:docMk/>
            <pc:sldMk cId="1076461188" sldId="1292"/>
            <ac:picMk id="19" creationId="{BCA93C9B-CE38-B92D-DB46-629FB043CB9A}"/>
          </ac:picMkLst>
        </pc:picChg>
      </pc:sldChg>
      <pc:sldChg chg="addSp delSp modSp add mod">
        <pc:chgData name="Lukas Höper" userId="de687332-8d9c-4dd6-96d1-194812e21fbd" providerId="ADAL" clId="{605DEC24-3045-4A41-9764-59B891633D75}" dt="2024-08-25T17:49:40.057" v="17987" actId="1076"/>
        <pc:sldMkLst>
          <pc:docMk/>
          <pc:sldMk cId="1742541924" sldId="1293"/>
        </pc:sldMkLst>
        <pc:spChg chg="add del mod">
          <ac:chgData name="Lukas Höper" userId="de687332-8d9c-4dd6-96d1-194812e21fbd" providerId="ADAL" clId="{605DEC24-3045-4A41-9764-59B891633D75}" dt="2024-08-25T17:45:15.625" v="17258" actId="478"/>
          <ac:spMkLst>
            <pc:docMk/>
            <pc:sldMk cId="1742541924" sldId="1293"/>
            <ac:spMk id="4" creationId="{199F8546-169B-C8BA-EEB4-A249F892A2DC}"/>
          </ac:spMkLst>
        </pc:spChg>
        <pc:spChg chg="del">
          <ac:chgData name="Lukas Höper" userId="de687332-8d9c-4dd6-96d1-194812e21fbd" providerId="ADAL" clId="{605DEC24-3045-4A41-9764-59B891633D75}" dt="2024-08-25T17:45:20.718" v="17260" actId="478"/>
          <ac:spMkLst>
            <pc:docMk/>
            <pc:sldMk cId="1742541924" sldId="1293"/>
            <ac:spMk id="20" creationId="{7C9E3B8E-44F1-A8F9-0510-B3AEBD277A3D}"/>
          </ac:spMkLst>
        </pc:spChg>
        <pc:spChg chg="del">
          <ac:chgData name="Lukas Höper" userId="de687332-8d9c-4dd6-96d1-194812e21fbd" providerId="ADAL" clId="{605DEC24-3045-4A41-9764-59B891633D75}" dt="2024-08-25T17:45:20.718" v="17260" actId="478"/>
          <ac:spMkLst>
            <pc:docMk/>
            <pc:sldMk cId="1742541924" sldId="1293"/>
            <ac:spMk id="21" creationId="{DB6AB606-B488-4C8A-E2D6-E1F41E955704}"/>
          </ac:spMkLst>
        </pc:spChg>
        <pc:spChg chg="mod">
          <ac:chgData name="Lukas Höper" userId="de687332-8d9c-4dd6-96d1-194812e21fbd" providerId="ADAL" clId="{605DEC24-3045-4A41-9764-59B891633D75}" dt="2024-08-25T17:44:35.346" v="17245" actId="113"/>
          <ac:spMkLst>
            <pc:docMk/>
            <pc:sldMk cId="1742541924" sldId="1293"/>
            <ac:spMk id="31" creationId="{425FFA0A-3940-9858-C585-1118082846C6}"/>
          </ac:spMkLst>
        </pc:spChg>
        <pc:spChg chg="mod">
          <ac:chgData name="Lukas Höper" userId="de687332-8d9c-4dd6-96d1-194812e21fbd" providerId="ADAL" clId="{605DEC24-3045-4A41-9764-59B891633D75}" dt="2024-08-25T17:44:43.411" v="17247" actId="208"/>
          <ac:spMkLst>
            <pc:docMk/>
            <pc:sldMk cId="1742541924" sldId="1293"/>
            <ac:spMk id="32" creationId="{8AE283F8-716E-6AB4-9070-CE9CC1BE6415}"/>
          </ac:spMkLst>
        </pc:spChg>
        <pc:spChg chg="add del mod">
          <ac:chgData name="Lukas Höper" userId="de687332-8d9c-4dd6-96d1-194812e21fbd" providerId="ADAL" clId="{605DEC24-3045-4A41-9764-59B891633D75}" dt="2024-08-25T17:49:36.006" v="17986" actId="20577"/>
          <ac:spMkLst>
            <pc:docMk/>
            <pc:sldMk cId="1742541924" sldId="1293"/>
            <ac:spMk id="36" creationId="{12CBBF4B-1ED3-BC59-7F96-BEFD594E57C4}"/>
          </ac:spMkLst>
        </pc:spChg>
        <pc:graphicFrameChg chg="add mod modGraphic">
          <ac:chgData name="Lukas Höper" userId="de687332-8d9c-4dd6-96d1-194812e21fbd" providerId="ADAL" clId="{605DEC24-3045-4A41-9764-59B891633D75}" dt="2024-08-25T17:49:40.057" v="17987" actId="1076"/>
          <ac:graphicFrameMkLst>
            <pc:docMk/>
            <pc:sldMk cId="1742541924" sldId="1293"/>
            <ac:graphicFrameMk id="5" creationId="{9A9823B5-5227-AC0D-8209-D984A353689B}"/>
          </ac:graphicFrameMkLst>
        </pc:graphicFrameChg>
        <pc:picChg chg="del">
          <ac:chgData name="Lukas Höper" userId="de687332-8d9c-4dd6-96d1-194812e21fbd" providerId="ADAL" clId="{605DEC24-3045-4A41-9764-59B891633D75}" dt="2024-08-25T17:45:20.718" v="17260" actId="478"/>
          <ac:picMkLst>
            <pc:docMk/>
            <pc:sldMk cId="1742541924" sldId="1293"/>
            <ac:picMk id="19" creationId="{BCA93C9B-CE38-B92D-DB46-629FB043CB9A}"/>
          </ac:picMkLst>
        </pc:picChg>
      </pc:sldChg>
      <pc:sldChg chg="addSp delSp modSp add mod">
        <pc:chgData name="Lukas Höper" userId="de687332-8d9c-4dd6-96d1-194812e21fbd" providerId="ADAL" clId="{605DEC24-3045-4A41-9764-59B891633D75}" dt="2024-08-25T17:57:13.361" v="18624" actId="20577"/>
        <pc:sldMkLst>
          <pc:docMk/>
          <pc:sldMk cId="3508446713" sldId="1294"/>
        </pc:sldMkLst>
        <pc:spChg chg="add mod">
          <ac:chgData name="Lukas Höper" userId="de687332-8d9c-4dd6-96d1-194812e21fbd" providerId="ADAL" clId="{605DEC24-3045-4A41-9764-59B891633D75}" dt="2024-08-25T17:51:45.864" v="18019" actId="1076"/>
          <ac:spMkLst>
            <pc:docMk/>
            <pc:sldMk cId="3508446713" sldId="1294"/>
            <ac:spMk id="4" creationId="{8F361BE5-91EE-2923-BFCE-F89D9D01C40B}"/>
          </ac:spMkLst>
        </pc:spChg>
        <pc:spChg chg="mod">
          <ac:chgData name="Lukas Höper" userId="de687332-8d9c-4dd6-96d1-194812e21fbd" providerId="ADAL" clId="{605DEC24-3045-4A41-9764-59B891633D75}" dt="2024-08-25T17:53:45.846" v="18039" actId="113"/>
          <ac:spMkLst>
            <pc:docMk/>
            <pc:sldMk cId="3508446713" sldId="1294"/>
            <ac:spMk id="32" creationId="{8AE283F8-716E-6AB4-9070-CE9CC1BE6415}"/>
          </ac:spMkLst>
        </pc:spChg>
        <pc:spChg chg="mod">
          <ac:chgData name="Lukas Höper" userId="de687332-8d9c-4dd6-96d1-194812e21fbd" providerId="ADAL" clId="{605DEC24-3045-4A41-9764-59B891633D75}" dt="2024-08-25T17:53:41.076" v="18037" actId="113"/>
          <ac:spMkLst>
            <pc:docMk/>
            <pc:sldMk cId="3508446713" sldId="1294"/>
            <ac:spMk id="33" creationId="{9EC7FC4B-6605-4FC1-4498-A996AFC952C2}"/>
          </ac:spMkLst>
        </pc:spChg>
        <pc:spChg chg="mod">
          <ac:chgData name="Lukas Höper" userId="de687332-8d9c-4dd6-96d1-194812e21fbd" providerId="ADAL" clId="{605DEC24-3045-4A41-9764-59B891633D75}" dt="2024-08-25T17:57:13.361" v="18624" actId="20577"/>
          <ac:spMkLst>
            <pc:docMk/>
            <pc:sldMk cId="3508446713" sldId="1294"/>
            <ac:spMk id="36" creationId="{12CBBF4B-1ED3-BC59-7F96-BEFD594E57C4}"/>
          </ac:spMkLst>
        </pc:spChg>
        <pc:graphicFrameChg chg="del">
          <ac:chgData name="Lukas Höper" userId="de687332-8d9c-4dd6-96d1-194812e21fbd" providerId="ADAL" clId="{605DEC24-3045-4A41-9764-59B891633D75}" dt="2024-08-25T17:50:07.629" v="17990" actId="478"/>
          <ac:graphicFrameMkLst>
            <pc:docMk/>
            <pc:sldMk cId="3508446713" sldId="1294"/>
            <ac:graphicFrameMk id="5" creationId="{9A9823B5-5227-AC0D-8209-D984A353689B}"/>
          </ac:graphicFrameMkLst>
        </pc:graphicFrameChg>
        <pc:picChg chg="add mod">
          <ac:chgData name="Lukas Höper" userId="de687332-8d9c-4dd6-96d1-194812e21fbd" providerId="ADAL" clId="{605DEC24-3045-4A41-9764-59B891633D75}" dt="2024-08-25T17:52:42.675" v="18034" actId="1076"/>
          <ac:picMkLst>
            <pc:docMk/>
            <pc:sldMk cId="3508446713" sldId="1294"/>
            <ac:picMk id="3" creationId="{9CE8705A-5C23-B129-F86D-D580387B4835}"/>
          </ac:picMkLst>
        </pc:picChg>
        <pc:picChg chg="add mod">
          <ac:chgData name="Lukas Höper" userId="de687332-8d9c-4dd6-96d1-194812e21fbd" providerId="ADAL" clId="{605DEC24-3045-4A41-9764-59B891633D75}" dt="2024-08-25T17:52:34.069" v="18031" actId="1076"/>
          <ac:picMkLst>
            <pc:docMk/>
            <pc:sldMk cId="3508446713" sldId="1294"/>
            <ac:picMk id="7" creationId="{09C534D0-D638-650F-CE22-F56CEA50047E}"/>
          </ac:picMkLst>
        </pc:picChg>
      </pc:sldChg>
      <pc:sldChg chg="addSp delSp modSp new mod setBg chgLayout">
        <pc:chgData name="Lukas Höper" userId="de687332-8d9c-4dd6-96d1-194812e21fbd" providerId="ADAL" clId="{605DEC24-3045-4A41-9764-59B891633D75}" dt="2024-08-25T18:10:36.892" v="19461" actId="14100"/>
        <pc:sldMkLst>
          <pc:docMk/>
          <pc:sldMk cId="3174196580" sldId="1295"/>
        </pc:sldMkLst>
        <pc:spChg chg="mod ord">
          <ac:chgData name="Lukas Höper" userId="de687332-8d9c-4dd6-96d1-194812e21fbd" providerId="ADAL" clId="{605DEC24-3045-4A41-9764-59B891633D75}" dt="2024-08-25T18:05:24.776" v="19226" actId="790"/>
          <ac:spMkLst>
            <pc:docMk/>
            <pc:sldMk cId="3174196580" sldId="1295"/>
            <ac:spMk id="2" creationId="{323B7FEE-ACE9-E913-86BF-BD326007F610}"/>
          </ac:spMkLst>
        </pc:spChg>
        <pc:spChg chg="del">
          <ac:chgData name="Lukas Höper" userId="de687332-8d9c-4dd6-96d1-194812e21fbd" providerId="ADAL" clId="{605DEC24-3045-4A41-9764-59B891633D75}" dt="2024-08-25T17:58:59.540" v="18634" actId="478"/>
          <ac:spMkLst>
            <pc:docMk/>
            <pc:sldMk cId="3174196580" sldId="1295"/>
            <ac:spMk id="3" creationId="{D0291F71-0533-0819-A88B-12740AEA0472}"/>
          </ac:spMkLst>
        </pc:spChg>
        <pc:spChg chg="del">
          <ac:chgData name="Lukas Höper" userId="de687332-8d9c-4dd6-96d1-194812e21fbd" providerId="ADAL" clId="{605DEC24-3045-4A41-9764-59B891633D75}" dt="2024-08-25T17:58:56.362" v="18633" actId="478"/>
          <ac:spMkLst>
            <pc:docMk/>
            <pc:sldMk cId="3174196580" sldId="1295"/>
            <ac:spMk id="4" creationId="{33B19733-2212-5542-FC5B-33A79A94CE37}"/>
          </ac:spMkLst>
        </pc:spChg>
        <pc:spChg chg="add del mod">
          <ac:chgData name="Lukas Höper" userId="de687332-8d9c-4dd6-96d1-194812e21fbd" providerId="ADAL" clId="{605DEC24-3045-4A41-9764-59B891633D75}" dt="2024-08-25T18:00:05.899" v="18689" actId="21"/>
          <ac:spMkLst>
            <pc:docMk/>
            <pc:sldMk cId="3174196580" sldId="1295"/>
            <ac:spMk id="5" creationId="{89525479-EA2D-DC20-74F4-E2111DA6DD65}"/>
          </ac:spMkLst>
        </pc:spChg>
        <pc:spChg chg="add del mod">
          <ac:chgData name="Lukas Höper" userId="de687332-8d9c-4dd6-96d1-194812e21fbd" providerId="ADAL" clId="{605DEC24-3045-4A41-9764-59B891633D75}" dt="2024-08-25T18:00:05.899" v="18689" actId="21"/>
          <ac:spMkLst>
            <pc:docMk/>
            <pc:sldMk cId="3174196580" sldId="1295"/>
            <ac:spMk id="6" creationId="{7078E7E6-8A07-88B3-5EB4-C1165CAF42B9}"/>
          </ac:spMkLst>
        </pc:spChg>
        <pc:spChg chg="add del mod">
          <ac:chgData name="Lukas Höper" userId="de687332-8d9c-4dd6-96d1-194812e21fbd" providerId="ADAL" clId="{605DEC24-3045-4A41-9764-59B891633D75}" dt="2024-08-25T18:00:05.899" v="18689" actId="21"/>
          <ac:spMkLst>
            <pc:docMk/>
            <pc:sldMk cId="3174196580" sldId="1295"/>
            <ac:spMk id="7" creationId="{0BEC207F-A47E-B285-0F55-0256A2E9E925}"/>
          </ac:spMkLst>
        </pc:spChg>
        <pc:spChg chg="add del mod">
          <ac:chgData name="Lukas Höper" userId="de687332-8d9c-4dd6-96d1-194812e21fbd" providerId="ADAL" clId="{605DEC24-3045-4A41-9764-59B891633D75}" dt="2024-08-25T18:00:05.899" v="18689" actId="21"/>
          <ac:spMkLst>
            <pc:docMk/>
            <pc:sldMk cId="3174196580" sldId="1295"/>
            <ac:spMk id="8" creationId="{F0E7E006-DED1-F555-BB82-A5C21D2D0803}"/>
          </ac:spMkLst>
        </pc:spChg>
        <pc:spChg chg="add del mod">
          <ac:chgData name="Lukas Höper" userId="de687332-8d9c-4dd6-96d1-194812e21fbd" providerId="ADAL" clId="{605DEC24-3045-4A41-9764-59B891633D75}" dt="2024-08-25T18:00:05.899" v="18689" actId="21"/>
          <ac:spMkLst>
            <pc:docMk/>
            <pc:sldMk cId="3174196580" sldId="1295"/>
            <ac:spMk id="9" creationId="{DCF80BE0-2F95-1BB6-2C14-2469B710B209}"/>
          </ac:spMkLst>
        </pc:spChg>
        <pc:spChg chg="add del mod">
          <ac:chgData name="Lukas Höper" userId="de687332-8d9c-4dd6-96d1-194812e21fbd" providerId="ADAL" clId="{605DEC24-3045-4A41-9764-59B891633D75}" dt="2024-08-25T18:00:05.899" v="18689" actId="21"/>
          <ac:spMkLst>
            <pc:docMk/>
            <pc:sldMk cId="3174196580" sldId="1295"/>
            <ac:spMk id="10" creationId="{D85DFDA0-2779-3F3B-C62E-DCEF45EB91C1}"/>
          </ac:spMkLst>
        </pc:spChg>
        <pc:spChg chg="add del mod">
          <ac:chgData name="Lukas Höper" userId="de687332-8d9c-4dd6-96d1-194812e21fbd" providerId="ADAL" clId="{605DEC24-3045-4A41-9764-59B891633D75}" dt="2024-08-25T18:00:05.899" v="18689" actId="21"/>
          <ac:spMkLst>
            <pc:docMk/>
            <pc:sldMk cId="3174196580" sldId="1295"/>
            <ac:spMk id="11" creationId="{1156953E-F8E5-50B8-0CDD-34080F5E21BB}"/>
          </ac:spMkLst>
        </pc:spChg>
        <pc:spChg chg="add del mod">
          <ac:chgData name="Lukas Höper" userId="de687332-8d9c-4dd6-96d1-194812e21fbd" providerId="ADAL" clId="{605DEC24-3045-4A41-9764-59B891633D75}" dt="2024-08-25T18:00:05.899" v="18689" actId="21"/>
          <ac:spMkLst>
            <pc:docMk/>
            <pc:sldMk cId="3174196580" sldId="1295"/>
            <ac:spMk id="12" creationId="{E4102D7B-3F97-A43E-57AE-FD1DE46CB542}"/>
          </ac:spMkLst>
        </pc:spChg>
        <pc:spChg chg="add del mod">
          <ac:chgData name="Lukas Höper" userId="de687332-8d9c-4dd6-96d1-194812e21fbd" providerId="ADAL" clId="{605DEC24-3045-4A41-9764-59B891633D75}" dt="2024-08-25T18:00:05.899" v="18689" actId="21"/>
          <ac:spMkLst>
            <pc:docMk/>
            <pc:sldMk cId="3174196580" sldId="1295"/>
            <ac:spMk id="13" creationId="{E0C25EF9-804E-4D04-B2F8-0DD0AFFDA234}"/>
          </ac:spMkLst>
        </pc:spChg>
        <pc:spChg chg="add del mod">
          <ac:chgData name="Lukas Höper" userId="de687332-8d9c-4dd6-96d1-194812e21fbd" providerId="ADAL" clId="{605DEC24-3045-4A41-9764-59B891633D75}" dt="2024-08-25T18:00:05.899" v="18689" actId="21"/>
          <ac:spMkLst>
            <pc:docMk/>
            <pc:sldMk cId="3174196580" sldId="1295"/>
            <ac:spMk id="14" creationId="{D554EEB3-BA28-F516-577D-D76FD93F309C}"/>
          </ac:spMkLst>
        </pc:spChg>
        <pc:spChg chg="add del mod">
          <ac:chgData name="Lukas Höper" userId="de687332-8d9c-4dd6-96d1-194812e21fbd" providerId="ADAL" clId="{605DEC24-3045-4A41-9764-59B891633D75}" dt="2024-08-25T18:00:05.899" v="18689" actId="21"/>
          <ac:spMkLst>
            <pc:docMk/>
            <pc:sldMk cId="3174196580" sldId="1295"/>
            <ac:spMk id="15" creationId="{2BF3D069-B384-9BD4-6952-72A089E7753B}"/>
          </ac:spMkLst>
        </pc:spChg>
        <pc:spChg chg="add del mod">
          <ac:chgData name="Lukas Höper" userId="de687332-8d9c-4dd6-96d1-194812e21fbd" providerId="ADAL" clId="{605DEC24-3045-4A41-9764-59B891633D75}" dt="2024-08-25T18:00:05.899" v="18689" actId="21"/>
          <ac:spMkLst>
            <pc:docMk/>
            <pc:sldMk cId="3174196580" sldId="1295"/>
            <ac:spMk id="16" creationId="{D5253774-4EB6-6FEE-4DC6-00D8A7BDE71F}"/>
          </ac:spMkLst>
        </pc:spChg>
        <pc:spChg chg="add del mod">
          <ac:chgData name="Lukas Höper" userId="de687332-8d9c-4dd6-96d1-194812e21fbd" providerId="ADAL" clId="{605DEC24-3045-4A41-9764-59B891633D75}" dt="2024-08-25T18:00:05.899" v="18689" actId="21"/>
          <ac:spMkLst>
            <pc:docMk/>
            <pc:sldMk cId="3174196580" sldId="1295"/>
            <ac:spMk id="17" creationId="{A616C72E-ECEA-0118-AD4A-DB37119FCC5E}"/>
          </ac:spMkLst>
        </pc:spChg>
        <pc:spChg chg="add del mod">
          <ac:chgData name="Lukas Höper" userId="de687332-8d9c-4dd6-96d1-194812e21fbd" providerId="ADAL" clId="{605DEC24-3045-4A41-9764-59B891633D75}" dt="2024-08-25T18:00:05.899" v="18689" actId="21"/>
          <ac:spMkLst>
            <pc:docMk/>
            <pc:sldMk cId="3174196580" sldId="1295"/>
            <ac:spMk id="18" creationId="{030D2F29-CD10-79E4-B66A-AB3622AA50EB}"/>
          </ac:spMkLst>
        </pc:spChg>
        <pc:spChg chg="add del mod">
          <ac:chgData name="Lukas Höper" userId="de687332-8d9c-4dd6-96d1-194812e21fbd" providerId="ADAL" clId="{605DEC24-3045-4A41-9764-59B891633D75}" dt="2024-08-25T18:00:05.899" v="18689" actId="21"/>
          <ac:spMkLst>
            <pc:docMk/>
            <pc:sldMk cId="3174196580" sldId="1295"/>
            <ac:spMk id="19" creationId="{BA392D45-351C-C97C-41F5-7C13CDE0C7AD}"/>
          </ac:spMkLst>
        </pc:spChg>
        <pc:spChg chg="add del mod">
          <ac:chgData name="Lukas Höper" userId="de687332-8d9c-4dd6-96d1-194812e21fbd" providerId="ADAL" clId="{605DEC24-3045-4A41-9764-59B891633D75}" dt="2024-08-25T18:00:05.899" v="18689" actId="21"/>
          <ac:spMkLst>
            <pc:docMk/>
            <pc:sldMk cId="3174196580" sldId="1295"/>
            <ac:spMk id="20" creationId="{55DF8920-1E05-2FEB-CDDA-CAE55AB0370B}"/>
          </ac:spMkLst>
        </pc:spChg>
        <pc:spChg chg="add del mod">
          <ac:chgData name="Lukas Höper" userId="de687332-8d9c-4dd6-96d1-194812e21fbd" providerId="ADAL" clId="{605DEC24-3045-4A41-9764-59B891633D75}" dt="2024-08-25T18:00:05.899" v="18689" actId="21"/>
          <ac:spMkLst>
            <pc:docMk/>
            <pc:sldMk cId="3174196580" sldId="1295"/>
            <ac:spMk id="21" creationId="{79B13BB6-FF4C-547E-20B1-1996E8ED30B3}"/>
          </ac:spMkLst>
        </pc:spChg>
        <pc:spChg chg="add del mod">
          <ac:chgData name="Lukas Höper" userId="de687332-8d9c-4dd6-96d1-194812e21fbd" providerId="ADAL" clId="{605DEC24-3045-4A41-9764-59B891633D75}" dt="2024-08-25T18:00:05.899" v="18689" actId="21"/>
          <ac:spMkLst>
            <pc:docMk/>
            <pc:sldMk cId="3174196580" sldId="1295"/>
            <ac:spMk id="22" creationId="{7CFA6872-58E2-F84F-56E1-263AB3EC6E62}"/>
          </ac:spMkLst>
        </pc:spChg>
        <pc:spChg chg="add del mod">
          <ac:chgData name="Lukas Höper" userId="de687332-8d9c-4dd6-96d1-194812e21fbd" providerId="ADAL" clId="{605DEC24-3045-4A41-9764-59B891633D75}" dt="2024-08-25T18:00:05.899" v="18689" actId="21"/>
          <ac:spMkLst>
            <pc:docMk/>
            <pc:sldMk cId="3174196580" sldId="1295"/>
            <ac:spMk id="23" creationId="{ACEC7B50-37F9-BDCB-877A-FF60A03B9D47}"/>
          </ac:spMkLst>
        </pc:spChg>
        <pc:spChg chg="add del mod">
          <ac:chgData name="Lukas Höper" userId="de687332-8d9c-4dd6-96d1-194812e21fbd" providerId="ADAL" clId="{605DEC24-3045-4A41-9764-59B891633D75}" dt="2024-08-25T18:00:05.899" v="18689" actId="21"/>
          <ac:spMkLst>
            <pc:docMk/>
            <pc:sldMk cId="3174196580" sldId="1295"/>
            <ac:spMk id="24" creationId="{4C27D9FA-789B-4D17-F808-82DDF466A729}"/>
          </ac:spMkLst>
        </pc:spChg>
        <pc:spChg chg="add del mod">
          <ac:chgData name="Lukas Höper" userId="de687332-8d9c-4dd6-96d1-194812e21fbd" providerId="ADAL" clId="{605DEC24-3045-4A41-9764-59B891633D75}" dt="2024-08-25T18:00:05.899" v="18689" actId="21"/>
          <ac:spMkLst>
            <pc:docMk/>
            <pc:sldMk cId="3174196580" sldId="1295"/>
            <ac:spMk id="25" creationId="{D8374833-7DB4-58E9-9B65-FCF6FF6BE396}"/>
          </ac:spMkLst>
        </pc:spChg>
        <pc:spChg chg="add del mod">
          <ac:chgData name="Lukas Höper" userId="de687332-8d9c-4dd6-96d1-194812e21fbd" providerId="ADAL" clId="{605DEC24-3045-4A41-9764-59B891633D75}" dt="2024-08-25T18:00:05.899" v="18689" actId="21"/>
          <ac:spMkLst>
            <pc:docMk/>
            <pc:sldMk cId="3174196580" sldId="1295"/>
            <ac:spMk id="26" creationId="{A2CDE14D-A00D-556E-0811-905720F36827}"/>
          </ac:spMkLst>
        </pc:spChg>
        <pc:spChg chg="add del mod">
          <ac:chgData name="Lukas Höper" userId="de687332-8d9c-4dd6-96d1-194812e21fbd" providerId="ADAL" clId="{605DEC24-3045-4A41-9764-59B891633D75}" dt="2024-08-25T18:00:05.899" v="18689" actId="21"/>
          <ac:spMkLst>
            <pc:docMk/>
            <pc:sldMk cId="3174196580" sldId="1295"/>
            <ac:spMk id="27" creationId="{3EE96FFC-6C2F-97B6-6D44-B575F90A1CF6}"/>
          </ac:spMkLst>
        </pc:spChg>
        <pc:spChg chg="add del mod">
          <ac:chgData name="Lukas Höper" userId="de687332-8d9c-4dd6-96d1-194812e21fbd" providerId="ADAL" clId="{605DEC24-3045-4A41-9764-59B891633D75}" dt="2024-08-25T18:00:05.899" v="18689" actId="21"/>
          <ac:spMkLst>
            <pc:docMk/>
            <pc:sldMk cId="3174196580" sldId="1295"/>
            <ac:spMk id="28" creationId="{6E3E079C-26AA-45AE-1A6E-E83184C7354B}"/>
          </ac:spMkLst>
        </pc:spChg>
        <pc:spChg chg="add del mod ord">
          <ac:chgData name="Lukas Höper" userId="de687332-8d9c-4dd6-96d1-194812e21fbd" providerId="ADAL" clId="{605DEC24-3045-4A41-9764-59B891633D75}" dt="2024-08-25T18:00:33.402" v="18697" actId="478"/>
          <ac:spMkLst>
            <pc:docMk/>
            <pc:sldMk cId="3174196580" sldId="1295"/>
            <ac:spMk id="29" creationId="{0548A1A6-F741-E941-F321-CCBC27B7CD8E}"/>
          </ac:spMkLst>
        </pc:spChg>
        <pc:spChg chg="add del mod">
          <ac:chgData name="Lukas Höper" userId="de687332-8d9c-4dd6-96d1-194812e21fbd" providerId="ADAL" clId="{605DEC24-3045-4A41-9764-59B891633D75}" dt="2024-08-25T18:00:36.027" v="18699" actId="478"/>
          <ac:spMkLst>
            <pc:docMk/>
            <pc:sldMk cId="3174196580" sldId="1295"/>
            <ac:spMk id="31" creationId="{124B45D1-A0B0-CDCD-3E77-21994D74CD6D}"/>
          </ac:spMkLst>
        </pc:spChg>
        <pc:spChg chg="add mod topLvl">
          <ac:chgData name="Lukas Höper" userId="de687332-8d9c-4dd6-96d1-194812e21fbd" providerId="ADAL" clId="{605DEC24-3045-4A41-9764-59B891633D75}" dt="2024-08-25T18:08:55.963" v="19380" actId="1036"/>
          <ac:spMkLst>
            <pc:docMk/>
            <pc:sldMk cId="3174196580" sldId="1295"/>
            <ac:spMk id="32" creationId="{4394BD80-113A-E032-FEB5-75D07421C273}"/>
          </ac:spMkLst>
        </pc:spChg>
        <pc:spChg chg="add mod topLvl">
          <ac:chgData name="Lukas Höper" userId="de687332-8d9c-4dd6-96d1-194812e21fbd" providerId="ADAL" clId="{605DEC24-3045-4A41-9764-59B891633D75}" dt="2024-08-25T18:09:11.942" v="19384" actId="14100"/>
          <ac:spMkLst>
            <pc:docMk/>
            <pc:sldMk cId="3174196580" sldId="1295"/>
            <ac:spMk id="33" creationId="{82F76056-975B-E04F-7C11-EDBD9321C9DD}"/>
          </ac:spMkLst>
        </pc:spChg>
        <pc:spChg chg="add">
          <ac:chgData name="Lukas Höper" userId="de687332-8d9c-4dd6-96d1-194812e21fbd" providerId="ADAL" clId="{605DEC24-3045-4A41-9764-59B891633D75}" dt="2024-08-25T18:00:30.454" v="18696" actId="26606"/>
          <ac:spMkLst>
            <pc:docMk/>
            <pc:sldMk cId="3174196580" sldId="1295"/>
            <ac:spMk id="34" creationId="{70DFC902-7D23-471A-B557-B6B6917D7A0D}"/>
          </ac:spMkLst>
        </pc:spChg>
        <pc:spChg chg="add mod topLvl">
          <ac:chgData name="Lukas Höper" userId="de687332-8d9c-4dd6-96d1-194812e21fbd" providerId="ADAL" clId="{605DEC24-3045-4A41-9764-59B891633D75}" dt="2024-08-25T18:05:24.776" v="19226" actId="790"/>
          <ac:spMkLst>
            <pc:docMk/>
            <pc:sldMk cId="3174196580" sldId="1295"/>
            <ac:spMk id="35" creationId="{4E01F69B-2E84-5578-10A4-B0F20B389052}"/>
          </ac:spMkLst>
        </pc:spChg>
        <pc:spChg chg="add">
          <ac:chgData name="Lukas Höper" userId="de687332-8d9c-4dd6-96d1-194812e21fbd" providerId="ADAL" clId="{605DEC24-3045-4A41-9764-59B891633D75}" dt="2024-08-25T18:00:30.454" v="18696" actId="26606"/>
          <ac:spMkLst>
            <pc:docMk/>
            <pc:sldMk cId="3174196580" sldId="1295"/>
            <ac:spMk id="36" creationId="{A55D5633-D557-4DCA-982C-FF36EB7A1C00}"/>
          </ac:spMkLst>
        </pc:spChg>
        <pc:spChg chg="add mod topLvl">
          <ac:chgData name="Lukas Höper" userId="de687332-8d9c-4dd6-96d1-194812e21fbd" providerId="ADAL" clId="{605DEC24-3045-4A41-9764-59B891633D75}" dt="2024-08-25T18:05:24.776" v="19226" actId="790"/>
          <ac:spMkLst>
            <pc:docMk/>
            <pc:sldMk cId="3174196580" sldId="1295"/>
            <ac:spMk id="37" creationId="{BFCE620B-9B39-8FAD-5A7D-807938FE4AF9}"/>
          </ac:spMkLst>
        </pc:spChg>
        <pc:spChg chg="add">
          <ac:chgData name="Lukas Höper" userId="de687332-8d9c-4dd6-96d1-194812e21fbd" providerId="ADAL" clId="{605DEC24-3045-4A41-9764-59B891633D75}" dt="2024-08-25T18:00:30.454" v="18696" actId="26606"/>
          <ac:spMkLst>
            <pc:docMk/>
            <pc:sldMk cId="3174196580" sldId="1295"/>
            <ac:spMk id="38" creationId="{450D3AD2-FA80-415F-A9CE-54D884561CD7}"/>
          </ac:spMkLst>
        </pc:spChg>
        <pc:spChg chg="add mod topLvl">
          <ac:chgData name="Lukas Höper" userId="de687332-8d9c-4dd6-96d1-194812e21fbd" providerId="ADAL" clId="{605DEC24-3045-4A41-9764-59B891633D75}" dt="2024-08-25T18:05:24.776" v="19226" actId="790"/>
          <ac:spMkLst>
            <pc:docMk/>
            <pc:sldMk cId="3174196580" sldId="1295"/>
            <ac:spMk id="39" creationId="{7BE9714A-A272-729B-AC65-48B7CD9769DE}"/>
          </ac:spMkLst>
        </pc:spChg>
        <pc:spChg chg="add mod topLvl">
          <ac:chgData name="Lukas Höper" userId="de687332-8d9c-4dd6-96d1-194812e21fbd" providerId="ADAL" clId="{605DEC24-3045-4A41-9764-59B891633D75}" dt="2024-08-25T18:05:24.776" v="19226" actId="790"/>
          <ac:spMkLst>
            <pc:docMk/>
            <pc:sldMk cId="3174196580" sldId="1295"/>
            <ac:spMk id="40" creationId="{EBD36FAF-56CF-C22C-78C1-CAD08A3546C0}"/>
          </ac:spMkLst>
        </pc:spChg>
        <pc:spChg chg="add mod topLvl">
          <ac:chgData name="Lukas Höper" userId="de687332-8d9c-4dd6-96d1-194812e21fbd" providerId="ADAL" clId="{605DEC24-3045-4A41-9764-59B891633D75}" dt="2024-08-25T18:05:24.776" v="19226" actId="790"/>
          <ac:spMkLst>
            <pc:docMk/>
            <pc:sldMk cId="3174196580" sldId="1295"/>
            <ac:spMk id="41" creationId="{EB82CED3-DF80-3FAC-6A14-4601770A94D0}"/>
          </ac:spMkLst>
        </pc:spChg>
        <pc:spChg chg="add mod topLvl">
          <ac:chgData name="Lukas Höper" userId="de687332-8d9c-4dd6-96d1-194812e21fbd" providerId="ADAL" clId="{605DEC24-3045-4A41-9764-59B891633D75}" dt="2024-08-25T18:05:24.776" v="19226" actId="790"/>
          <ac:spMkLst>
            <pc:docMk/>
            <pc:sldMk cId="3174196580" sldId="1295"/>
            <ac:spMk id="42" creationId="{77230E73-0CEE-B8D3-35E6-44E2FCAA64BD}"/>
          </ac:spMkLst>
        </pc:spChg>
        <pc:spChg chg="add mod topLvl">
          <ac:chgData name="Lukas Höper" userId="de687332-8d9c-4dd6-96d1-194812e21fbd" providerId="ADAL" clId="{605DEC24-3045-4A41-9764-59B891633D75}" dt="2024-08-25T18:05:24.776" v="19226" actId="790"/>
          <ac:spMkLst>
            <pc:docMk/>
            <pc:sldMk cId="3174196580" sldId="1295"/>
            <ac:spMk id="43" creationId="{DDF99630-D411-9A31-7529-9CA7309BC85A}"/>
          </ac:spMkLst>
        </pc:spChg>
        <pc:spChg chg="add mod topLvl">
          <ac:chgData name="Lukas Höper" userId="de687332-8d9c-4dd6-96d1-194812e21fbd" providerId="ADAL" clId="{605DEC24-3045-4A41-9764-59B891633D75}" dt="2024-08-25T18:05:24.776" v="19226" actId="790"/>
          <ac:spMkLst>
            <pc:docMk/>
            <pc:sldMk cId="3174196580" sldId="1295"/>
            <ac:spMk id="44" creationId="{9F42346E-22B4-5E53-BDDF-C68E3BBD2E90}"/>
          </ac:spMkLst>
        </pc:spChg>
        <pc:spChg chg="add mod topLvl">
          <ac:chgData name="Lukas Höper" userId="de687332-8d9c-4dd6-96d1-194812e21fbd" providerId="ADAL" clId="{605DEC24-3045-4A41-9764-59B891633D75}" dt="2024-08-25T18:05:24.776" v="19226" actId="790"/>
          <ac:spMkLst>
            <pc:docMk/>
            <pc:sldMk cId="3174196580" sldId="1295"/>
            <ac:spMk id="45" creationId="{6774BBC1-22E7-ACC7-D3DC-BBF2DA16299A}"/>
          </ac:spMkLst>
        </pc:spChg>
        <pc:spChg chg="add mod topLvl">
          <ac:chgData name="Lukas Höper" userId="de687332-8d9c-4dd6-96d1-194812e21fbd" providerId="ADAL" clId="{605DEC24-3045-4A41-9764-59B891633D75}" dt="2024-08-25T18:05:24.776" v="19226" actId="790"/>
          <ac:spMkLst>
            <pc:docMk/>
            <pc:sldMk cId="3174196580" sldId="1295"/>
            <ac:spMk id="46" creationId="{AA1BBF24-2645-8C6F-6F6E-062FD0C239F3}"/>
          </ac:spMkLst>
        </pc:spChg>
        <pc:spChg chg="add mod topLvl">
          <ac:chgData name="Lukas Höper" userId="de687332-8d9c-4dd6-96d1-194812e21fbd" providerId="ADAL" clId="{605DEC24-3045-4A41-9764-59B891633D75}" dt="2024-08-25T18:05:24.776" v="19226" actId="790"/>
          <ac:spMkLst>
            <pc:docMk/>
            <pc:sldMk cId="3174196580" sldId="1295"/>
            <ac:spMk id="47" creationId="{D3B4FF83-E955-3428-CAF2-0C90662DD60B}"/>
          </ac:spMkLst>
        </pc:spChg>
        <pc:spChg chg="add mod topLvl">
          <ac:chgData name="Lukas Höper" userId="de687332-8d9c-4dd6-96d1-194812e21fbd" providerId="ADAL" clId="{605DEC24-3045-4A41-9764-59B891633D75}" dt="2024-08-25T18:05:24.776" v="19226" actId="790"/>
          <ac:spMkLst>
            <pc:docMk/>
            <pc:sldMk cId="3174196580" sldId="1295"/>
            <ac:spMk id="48" creationId="{AC6582E6-738D-0D1A-25D0-875D57BE8F13}"/>
          </ac:spMkLst>
        </pc:spChg>
        <pc:spChg chg="add mod topLvl">
          <ac:chgData name="Lukas Höper" userId="de687332-8d9c-4dd6-96d1-194812e21fbd" providerId="ADAL" clId="{605DEC24-3045-4A41-9764-59B891633D75}" dt="2024-08-25T18:08:55.963" v="19380" actId="1036"/>
          <ac:spMkLst>
            <pc:docMk/>
            <pc:sldMk cId="3174196580" sldId="1295"/>
            <ac:spMk id="49" creationId="{9D192BC1-583C-5136-E43A-3C89A9C58ACA}"/>
          </ac:spMkLst>
        </pc:spChg>
        <pc:spChg chg="add mod topLvl">
          <ac:chgData name="Lukas Höper" userId="de687332-8d9c-4dd6-96d1-194812e21fbd" providerId="ADAL" clId="{605DEC24-3045-4A41-9764-59B891633D75}" dt="2024-08-25T18:08:55.963" v="19380" actId="1036"/>
          <ac:spMkLst>
            <pc:docMk/>
            <pc:sldMk cId="3174196580" sldId="1295"/>
            <ac:spMk id="50" creationId="{4A633386-755F-78FF-7F71-BBE9D67B3C85}"/>
          </ac:spMkLst>
        </pc:spChg>
        <pc:spChg chg="add mod topLvl">
          <ac:chgData name="Lukas Höper" userId="de687332-8d9c-4dd6-96d1-194812e21fbd" providerId="ADAL" clId="{605DEC24-3045-4A41-9764-59B891633D75}" dt="2024-08-25T18:08:55.963" v="19380" actId="1036"/>
          <ac:spMkLst>
            <pc:docMk/>
            <pc:sldMk cId="3174196580" sldId="1295"/>
            <ac:spMk id="51" creationId="{8A53D9EA-4EC2-8813-E380-C93AA768C909}"/>
          </ac:spMkLst>
        </pc:spChg>
        <pc:spChg chg="add mod topLvl">
          <ac:chgData name="Lukas Höper" userId="de687332-8d9c-4dd6-96d1-194812e21fbd" providerId="ADAL" clId="{605DEC24-3045-4A41-9764-59B891633D75}" dt="2024-08-25T18:09:03.486" v="19383" actId="14100"/>
          <ac:spMkLst>
            <pc:docMk/>
            <pc:sldMk cId="3174196580" sldId="1295"/>
            <ac:spMk id="52" creationId="{9F6BAEA1-14E3-7903-E139-526BE155336A}"/>
          </ac:spMkLst>
        </pc:spChg>
        <pc:spChg chg="add mod topLvl">
          <ac:chgData name="Lukas Höper" userId="de687332-8d9c-4dd6-96d1-194812e21fbd" providerId="ADAL" clId="{605DEC24-3045-4A41-9764-59B891633D75}" dt="2024-08-25T18:09:11.942" v="19384" actId="14100"/>
          <ac:spMkLst>
            <pc:docMk/>
            <pc:sldMk cId="3174196580" sldId="1295"/>
            <ac:spMk id="53" creationId="{922F425C-2CF1-737A-2BF9-5EC555B86C4B}"/>
          </ac:spMkLst>
        </pc:spChg>
        <pc:spChg chg="add mod topLvl">
          <ac:chgData name="Lukas Höper" userId="de687332-8d9c-4dd6-96d1-194812e21fbd" providerId="ADAL" clId="{605DEC24-3045-4A41-9764-59B891633D75}" dt="2024-08-25T18:08:55.963" v="19380" actId="1036"/>
          <ac:spMkLst>
            <pc:docMk/>
            <pc:sldMk cId="3174196580" sldId="1295"/>
            <ac:spMk id="54" creationId="{FD1D9A1E-C722-B9FB-AA02-B0D6A9493E6E}"/>
          </ac:spMkLst>
        </pc:spChg>
        <pc:spChg chg="add mod topLvl">
          <ac:chgData name="Lukas Höper" userId="de687332-8d9c-4dd6-96d1-194812e21fbd" providerId="ADAL" clId="{605DEC24-3045-4A41-9764-59B891633D75}" dt="2024-08-25T18:09:11.942" v="19384" actId="14100"/>
          <ac:spMkLst>
            <pc:docMk/>
            <pc:sldMk cId="3174196580" sldId="1295"/>
            <ac:spMk id="55" creationId="{BEDF3D24-3BF9-FB6B-F0FE-F2316F8A1CBC}"/>
          </ac:spMkLst>
        </pc:spChg>
        <pc:spChg chg="add mod topLvl">
          <ac:chgData name="Lukas Höper" userId="de687332-8d9c-4dd6-96d1-194812e21fbd" providerId="ADAL" clId="{605DEC24-3045-4A41-9764-59B891633D75}" dt="2024-08-25T18:08:55.963" v="19380" actId="1036"/>
          <ac:spMkLst>
            <pc:docMk/>
            <pc:sldMk cId="3174196580" sldId="1295"/>
            <ac:spMk id="56" creationId="{CAB251EA-AFA8-AA49-F7E3-84312BA9EEB5}"/>
          </ac:spMkLst>
        </pc:spChg>
        <pc:spChg chg="add mod topLvl">
          <ac:chgData name="Lukas Höper" userId="de687332-8d9c-4dd6-96d1-194812e21fbd" providerId="ADAL" clId="{605DEC24-3045-4A41-9764-59B891633D75}" dt="2024-08-25T18:08:55.963" v="19380" actId="1036"/>
          <ac:spMkLst>
            <pc:docMk/>
            <pc:sldMk cId="3174196580" sldId="1295"/>
            <ac:spMk id="57" creationId="{61BEBAA2-D8F2-F7A9-D159-752E9F236DCB}"/>
          </ac:spMkLst>
        </pc:spChg>
        <pc:spChg chg="add mod topLvl">
          <ac:chgData name="Lukas Höper" userId="de687332-8d9c-4dd6-96d1-194812e21fbd" providerId="ADAL" clId="{605DEC24-3045-4A41-9764-59B891633D75}" dt="2024-08-25T18:09:11.942" v="19384" actId="14100"/>
          <ac:spMkLst>
            <pc:docMk/>
            <pc:sldMk cId="3174196580" sldId="1295"/>
            <ac:spMk id="58" creationId="{6F2EEF69-8196-CEF4-8529-C9A548994CDE}"/>
          </ac:spMkLst>
        </pc:spChg>
        <pc:spChg chg="add mod">
          <ac:chgData name="Lukas Höper" userId="de687332-8d9c-4dd6-96d1-194812e21fbd" providerId="ADAL" clId="{605DEC24-3045-4A41-9764-59B891633D75}" dt="2024-08-25T18:10:36.892" v="19461" actId="14100"/>
          <ac:spMkLst>
            <pc:docMk/>
            <pc:sldMk cId="3174196580" sldId="1295"/>
            <ac:spMk id="60" creationId="{5472E00B-3470-4A56-F0D3-7F39E530D885}"/>
          </ac:spMkLst>
        </pc:spChg>
        <pc:grpChg chg="add del mod">
          <ac:chgData name="Lukas Höper" userId="de687332-8d9c-4dd6-96d1-194812e21fbd" providerId="ADAL" clId="{605DEC24-3045-4A41-9764-59B891633D75}" dt="2024-08-25T18:02:49.411" v="18881" actId="165"/>
          <ac:grpSpMkLst>
            <pc:docMk/>
            <pc:sldMk cId="3174196580" sldId="1295"/>
            <ac:grpSpMk id="59" creationId="{1355C924-7751-05DE-EC81-22CC2815A05F}"/>
          </ac:grpSpMkLst>
        </pc:grpChg>
      </pc:sldChg>
      <pc:sldChg chg="addSp delSp modSp add del mod ord setBg setClrOvrMap delDesignElem">
        <pc:chgData name="Lukas Höper" userId="de687332-8d9c-4dd6-96d1-194812e21fbd" providerId="ADAL" clId="{605DEC24-3045-4A41-9764-59B891633D75}" dt="2024-08-25T18:00:54.682" v="18703" actId="2696"/>
        <pc:sldMkLst>
          <pc:docMk/>
          <pc:sldMk cId="3771449405" sldId="1296"/>
        </pc:sldMkLst>
        <pc:spChg chg="mod">
          <ac:chgData name="Lukas Höper" userId="de687332-8d9c-4dd6-96d1-194812e21fbd" providerId="ADAL" clId="{605DEC24-3045-4A41-9764-59B891633D75}" dt="2024-08-25T17:59:40.386" v="18643" actId="26606"/>
          <ac:spMkLst>
            <pc:docMk/>
            <pc:sldMk cId="3771449405" sldId="1296"/>
            <ac:spMk id="2" creationId="{74F6EEB5-8A55-AB74-FA23-809B0BD168E4}"/>
          </ac:spMkLst>
        </pc:spChg>
        <pc:spChg chg="del mod">
          <ac:chgData name="Lukas Höper" userId="de687332-8d9c-4dd6-96d1-194812e21fbd" providerId="ADAL" clId="{605DEC24-3045-4A41-9764-59B891633D75}" dt="2024-08-25T17:59:46.619" v="18644" actId="478"/>
          <ac:spMkLst>
            <pc:docMk/>
            <pc:sldMk cId="3771449405" sldId="1296"/>
            <ac:spMk id="3" creationId="{DD231B9A-383A-F296-0856-1F19151C34F3}"/>
          </ac:spMkLst>
        </pc:spChg>
        <pc:spChg chg="del mod">
          <ac:chgData name="Lukas Höper" userId="de687332-8d9c-4dd6-96d1-194812e21fbd" providerId="ADAL" clId="{605DEC24-3045-4A41-9764-59B891633D75}" dt="2024-08-25T17:59:46.619" v="18644" actId="478"/>
          <ac:spMkLst>
            <pc:docMk/>
            <pc:sldMk cId="3771449405" sldId="1296"/>
            <ac:spMk id="5" creationId="{5196797D-E175-E5EF-94D3-74A24E4DE056}"/>
          </ac:spMkLst>
        </pc:spChg>
        <pc:spChg chg="add mod">
          <ac:chgData name="Lukas Höper" userId="de687332-8d9c-4dd6-96d1-194812e21fbd" providerId="ADAL" clId="{605DEC24-3045-4A41-9764-59B891633D75}" dt="2024-08-25T17:59:46.619" v="18644" actId="478"/>
          <ac:spMkLst>
            <pc:docMk/>
            <pc:sldMk cId="3771449405" sldId="1296"/>
            <ac:spMk id="6" creationId="{43EE51B6-75B0-F02E-66A0-69CEABA3A453}"/>
          </ac:spMkLst>
        </pc:spChg>
        <pc:spChg chg="add del">
          <ac:chgData name="Lukas Höper" userId="de687332-8d9c-4dd6-96d1-194812e21fbd" providerId="ADAL" clId="{605DEC24-3045-4A41-9764-59B891633D75}" dt="2024-08-25T17:59:40.354" v="18642" actId="26606"/>
          <ac:spMkLst>
            <pc:docMk/>
            <pc:sldMk cId="3771449405" sldId="1296"/>
            <ac:spMk id="10" creationId="{19C052EA-05E2-403D-965E-52D1BFFA24DF}"/>
          </ac:spMkLst>
        </pc:spChg>
        <pc:spChg chg="add del">
          <ac:chgData name="Lukas Höper" userId="de687332-8d9c-4dd6-96d1-194812e21fbd" providerId="ADAL" clId="{605DEC24-3045-4A41-9764-59B891633D75}" dt="2024-08-25T17:59:40.354" v="18642" actId="26606"/>
          <ac:spMkLst>
            <pc:docMk/>
            <pc:sldMk cId="3771449405" sldId="1296"/>
            <ac:spMk id="12" creationId="{4C1936B8-2FFB-4F78-8388-B8C282B8A5BC}"/>
          </ac:spMkLst>
        </pc:spChg>
        <pc:spChg chg="add">
          <ac:chgData name="Lukas Höper" userId="de687332-8d9c-4dd6-96d1-194812e21fbd" providerId="ADAL" clId="{605DEC24-3045-4A41-9764-59B891633D75}" dt="2024-08-25T17:59:40.386" v="18643" actId="26606"/>
          <ac:spMkLst>
            <pc:docMk/>
            <pc:sldMk cId="3771449405" sldId="1296"/>
            <ac:spMk id="14" creationId="{4C608BEB-860E-4094-8511-78603564A75E}"/>
          </ac:spMkLst>
        </pc:spChg>
        <pc:spChg chg="del">
          <ac:chgData name="Lukas Höper" userId="de687332-8d9c-4dd6-96d1-194812e21fbd" providerId="ADAL" clId="{605DEC24-3045-4A41-9764-59B891633D75}" dt="2024-08-25T17:59:14.874" v="18639"/>
          <ac:spMkLst>
            <pc:docMk/>
            <pc:sldMk cId="3771449405" sldId="1296"/>
            <ac:spMk id="18" creationId="{70DFC902-7D23-471A-B557-B6B6917D7A0D}"/>
          </ac:spMkLst>
        </pc:spChg>
        <pc:spChg chg="del">
          <ac:chgData name="Lukas Höper" userId="de687332-8d9c-4dd6-96d1-194812e21fbd" providerId="ADAL" clId="{605DEC24-3045-4A41-9764-59B891633D75}" dt="2024-08-25T17:59:14.874" v="18639"/>
          <ac:spMkLst>
            <pc:docMk/>
            <pc:sldMk cId="3771449405" sldId="1296"/>
            <ac:spMk id="20" creationId="{A55D5633-D557-4DCA-982C-FF36EB7A1C00}"/>
          </ac:spMkLst>
        </pc:spChg>
        <pc:spChg chg="del">
          <ac:chgData name="Lukas Höper" userId="de687332-8d9c-4dd6-96d1-194812e21fbd" providerId="ADAL" clId="{605DEC24-3045-4A41-9764-59B891633D75}" dt="2024-08-25T17:59:14.874" v="18639"/>
          <ac:spMkLst>
            <pc:docMk/>
            <pc:sldMk cId="3771449405" sldId="1296"/>
            <ac:spMk id="22" creationId="{450D3AD2-FA80-415F-A9CE-54D884561CD7}"/>
          </ac:spMkLst>
        </pc:spChg>
        <pc:cxnChg chg="add">
          <ac:chgData name="Lukas Höper" userId="de687332-8d9c-4dd6-96d1-194812e21fbd" providerId="ADAL" clId="{605DEC24-3045-4A41-9764-59B891633D75}" dt="2024-08-25T17:59:40.386" v="18643" actId="26606"/>
          <ac:cxnSpMkLst>
            <pc:docMk/>
            <pc:sldMk cId="3771449405" sldId="1296"/>
            <ac:cxnSpMk id="15" creationId="{1F16A8D4-FE87-4604-88B2-394B5D1EB43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0B4E5-C38E-324A-8BE6-01C71A0D8B76}" type="doc">
      <dgm:prSet loTypeId="urn:microsoft.com/office/officeart/2005/8/layout/vProcess5" loCatId="" qsTypeId="urn:microsoft.com/office/officeart/2005/8/quickstyle/simple1" qsCatId="simple" csTypeId="urn:microsoft.com/office/officeart/2005/8/colors/accent3_2" csCatId="accent3" phldr="1"/>
      <dgm:spPr/>
      <dgm:t>
        <a:bodyPr/>
        <a:lstStyle/>
        <a:p>
          <a:endParaRPr lang="de-DE"/>
        </a:p>
      </dgm:t>
    </dgm:pt>
    <dgm:pt modelId="{7876A2DB-2BB3-7C43-B609-3DEAB2E7A2FF}">
      <dgm:prSet phldrT="[Text]" custT="1"/>
      <dgm:spPr/>
      <dgm:t>
        <a:bodyPr/>
        <a:lstStyle/>
        <a:p>
          <a:r>
            <a:rPr lang="de-DE" sz="1400" b="1" dirty="0"/>
            <a:t>Ausgangssituation:</a:t>
          </a:r>
          <a:r>
            <a:rPr lang="de-DE" sz="1400" dirty="0"/>
            <a:t> In einer </a:t>
          </a:r>
          <a:r>
            <a:rPr lang="de-DE" sz="1400" b="0" dirty="0"/>
            <a:t>Abteilungsleitersitzung wird als Vorschlag zur Verbesserung des Profits eines Streamingdienstes die Einführung einer individualisierten Auswahl von kostenpflichtigen Inhalten diskutiert</a:t>
          </a:r>
          <a:endParaRPr lang="de-DE" sz="1400" dirty="0"/>
        </a:p>
      </dgm:t>
    </dgm:pt>
    <dgm:pt modelId="{76D82706-0F3A-AA4E-9994-280C51DE6340}" type="parTrans" cxnId="{CECB05E2-C49B-C543-979C-17B3DDE4A416}">
      <dgm:prSet/>
      <dgm:spPr/>
      <dgm:t>
        <a:bodyPr/>
        <a:lstStyle/>
        <a:p>
          <a:endParaRPr lang="de-DE" sz="2400"/>
        </a:p>
      </dgm:t>
    </dgm:pt>
    <dgm:pt modelId="{2192B276-B2B1-764E-ADD9-3F5227A003D6}" type="sibTrans" cxnId="{CECB05E2-C49B-C543-979C-17B3DDE4A416}">
      <dgm:prSet custT="1"/>
      <dgm:spPr/>
      <dgm:t>
        <a:bodyPr/>
        <a:lstStyle/>
        <a:p>
          <a:endParaRPr lang="de-DE" sz="2400"/>
        </a:p>
      </dgm:t>
    </dgm:pt>
    <dgm:pt modelId="{38D64333-96E8-3347-9A7D-15989BF30EE0}">
      <dgm:prSet phldrT="[Text]" custT="1"/>
      <dgm:spPr/>
      <dgm:t>
        <a:bodyPr/>
        <a:lstStyle/>
        <a:p>
          <a:r>
            <a:rPr lang="de-DE" sz="1400" b="1" dirty="0"/>
            <a:t>Vorbereitungs- &amp; Spielphase: </a:t>
          </a:r>
          <a:r>
            <a:rPr lang="de-DE" sz="1400" b="0" dirty="0"/>
            <a:t>Einarbeitung in Rollen geleitet durch Arbeitsblätter und Rollenkarten sowie anschließende Durchführung der Diskussionsrunde</a:t>
          </a:r>
          <a:endParaRPr lang="de-DE" sz="1400" dirty="0"/>
        </a:p>
      </dgm:t>
    </dgm:pt>
    <dgm:pt modelId="{22A70BCC-9ED5-784A-AF82-5E191A30A622}" type="parTrans" cxnId="{43423730-3B70-0647-89D8-F39EE6D30801}">
      <dgm:prSet/>
      <dgm:spPr/>
      <dgm:t>
        <a:bodyPr/>
        <a:lstStyle/>
        <a:p>
          <a:endParaRPr lang="de-DE" sz="2400"/>
        </a:p>
      </dgm:t>
    </dgm:pt>
    <dgm:pt modelId="{93178533-1534-674A-9088-93B399AA1AD3}" type="sibTrans" cxnId="{43423730-3B70-0647-89D8-F39EE6D30801}">
      <dgm:prSet custT="1"/>
      <dgm:spPr/>
      <dgm:t>
        <a:bodyPr/>
        <a:lstStyle/>
        <a:p>
          <a:endParaRPr lang="de-DE" sz="2400"/>
        </a:p>
      </dgm:t>
    </dgm:pt>
    <dgm:pt modelId="{74989028-43F6-5843-9A60-F675E9B6E5FD}">
      <dgm:prSet phldrT="[Text]" custT="1"/>
      <dgm:spPr/>
      <dgm:t>
        <a:bodyPr/>
        <a:lstStyle/>
        <a:p>
          <a:r>
            <a:rPr lang="de-DE" sz="1400" b="1" dirty="0"/>
            <a:t>Auswertungsphase: </a:t>
          </a:r>
          <a:r>
            <a:rPr lang="de-DE" sz="1400" b="0" dirty="0"/>
            <a:t>Auswertung der Positionen und Argumente, Abstimmung für/gegen den Vorschlag sowie kriteriengeleitete Bewertung (etwa hinsichtlich der Verantwortung)</a:t>
          </a:r>
          <a:endParaRPr lang="de-DE" sz="1400" dirty="0"/>
        </a:p>
      </dgm:t>
    </dgm:pt>
    <dgm:pt modelId="{44C291DB-DC5E-BC4D-A8FF-7E1571BB19A9}" type="parTrans" cxnId="{E0099224-B09B-6044-A7FC-0A83AFBC776E}">
      <dgm:prSet/>
      <dgm:spPr/>
      <dgm:t>
        <a:bodyPr/>
        <a:lstStyle/>
        <a:p>
          <a:endParaRPr lang="de-DE" sz="2400"/>
        </a:p>
      </dgm:t>
    </dgm:pt>
    <dgm:pt modelId="{BE24EBEB-4459-A642-B6EE-8EC23ACFD31B}" type="sibTrans" cxnId="{E0099224-B09B-6044-A7FC-0A83AFBC776E}">
      <dgm:prSet/>
      <dgm:spPr/>
      <dgm:t>
        <a:bodyPr/>
        <a:lstStyle/>
        <a:p>
          <a:endParaRPr lang="de-DE" sz="2400"/>
        </a:p>
      </dgm:t>
    </dgm:pt>
    <dgm:pt modelId="{E64DF9E8-7EF7-8542-8EE9-26718107E9E9}" type="pres">
      <dgm:prSet presAssocID="{7BA0B4E5-C38E-324A-8BE6-01C71A0D8B76}" presName="outerComposite" presStyleCnt="0">
        <dgm:presLayoutVars>
          <dgm:chMax val="5"/>
          <dgm:dir/>
          <dgm:resizeHandles val="exact"/>
        </dgm:presLayoutVars>
      </dgm:prSet>
      <dgm:spPr/>
    </dgm:pt>
    <dgm:pt modelId="{7C8B5098-637F-FE4A-8B2E-34F5A68C3CF7}" type="pres">
      <dgm:prSet presAssocID="{7BA0B4E5-C38E-324A-8BE6-01C71A0D8B76}" presName="dummyMaxCanvas" presStyleCnt="0">
        <dgm:presLayoutVars/>
      </dgm:prSet>
      <dgm:spPr/>
    </dgm:pt>
    <dgm:pt modelId="{4EB21ABA-2057-264D-AD26-35EA60802CCA}" type="pres">
      <dgm:prSet presAssocID="{7BA0B4E5-C38E-324A-8BE6-01C71A0D8B76}" presName="ThreeNodes_1" presStyleLbl="node1" presStyleIdx="0" presStyleCnt="3">
        <dgm:presLayoutVars>
          <dgm:bulletEnabled val="1"/>
        </dgm:presLayoutVars>
      </dgm:prSet>
      <dgm:spPr/>
    </dgm:pt>
    <dgm:pt modelId="{92362C7B-98ED-1E4E-AB2B-FA3ECF538E67}" type="pres">
      <dgm:prSet presAssocID="{7BA0B4E5-C38E-324A-8BE6-01C71A0D8B76}" presName="ThreeNodes_2" presStyleLbl="node1" presStyleIdx="1" presStyleCnt="3">
        <dgm:presLayoutVars>
          <dgm:bulletEnabled val="1"/>
        </dgm:presLayoutVars>
      </dgm:prSet>
      <dgm:spPr/>
    </dgm:pt>
    <dgm:pt modelId="{3EA379EC-27F4-B748-9EEB-AD4E5150A34D}" type="pres">
      <dgm:prSet presAssocID="{7BA0B4E5-C38E-324A-8BE6-01C71A0D8B76}" presName="ThreeNodes_3" presStyleLbl="node1" presStyleIdx="2" presStyleCnt="3">
        <dgm:presLayoutVars>
          <dgm:bulletEnabled val="1"/>
        </dgm:presLayoutVars>
      </dgm:prSet>
      <dgm:spPr/>
    </dgm:pt>
    <dgm:pt modelId="{7BD214A1-87B3-8348-BDF2-76ADBEC05949}" type="pres">
      <dgm:prSet presAssocID="{7BA0B4E5-C38E-324A-8BE6-01C71A0D8B76}" presName="ThreeConn_1-2" presStyleLbl="fgAccFollowNode1" presStyleIdx="0" presStyleCnt="2">
        <dgm:presLayoutVars>
          <dgm:bulletEnabled val="1"/>
        </dgm:presLayoutVars>
      </dgm:prSet>
      <dgm:spPr/>
    </dgm:pt>
    <dgm:pt modelId="{9E5FA678-6DFA-1F4A-A3E3-7F092C064CC3}" type="pres">
      <dgm:prSet presAssocID="{7BA0B4E5-C38E-324A-8BE6-01C71A0D8B76}" presName="ThreeConn_2-3" presStyleLbl="fgAccFollowNode1" presStyleIdx="1" presStyleCnt="2">
        <dgm:presLayoutVars>
          <dgm:bulletEnabled val="1"/>
        </dgm:presLayoutVars>
      </dgm:prSet>
      <dgm:spPr/>
    </dgm:pt>
    <dgm:pt modelId="{14C9C8C2-2797-6C46-A69D-F3AFD8CEBA16}" type="pres">
      <dgm:prSet presAssocID="{7BA0B4E5-C38E-324A-8BE6-01C71A0D8B76}" presName="ThreeNodes_1_text" presStyleLbl="node1" presStyleIdx="2" presStyleCnt="3">
        <dgm:presLayoutVars>
          <dgm:bulletEnabled val="1"/>
        </dgm:presLayoutVars>
      </dgm:prSet>
      <dgm:spPr/>
    </dgm:pt>
    <dgm:pt modelId="{02694AA8-2C94-AB42-9DFE-45BB34020139}" type="pres">
      <dgm:prSet presAssocID="{7BA0B4E5-C38E-324A-8BE6-01C71A0D8B76}" presName="ThreeNodes_2_text" presStyleLbl="node1" presStyleIdx="2" presStyleCnt="3">
        <dgm:presLayoutVars>
          <dgm:bulletEnabled val="1"/>
        </dgm:presLayoutVars>
      </dgm:prSet>
      <dgm:spPr/>
    </dgm:pt>
    <dgm:pt modelId="{7D293B75-9DB0-6E4B-9A26-0387AAE639EB}" type="pres">
      <dgm:prSet presAssocID="{7BA0B4E5-C38E-324A-8BE6-01C71A0D8B76}" presName="ThreeNodes_3_text" presStyleLbl="node1" presStyleIdx="2" presStyleCnt="3">
        <dgm:presLayoutVars>
          <dgm:bulletEnabled val="1"/>
        </dgm:presLayoutVars>
      </dgm:prSet>
      <dgm:spPr/>
    </dgm:pt>
  </dgm:ptLst>
  <dgm:cxnLst>
    <dgm:cxn modelId="{0BF15E20-5F48-004C-BCC2-7C2733994B3F}" type="presOf" srcId="{7BA0B4E5-C38E-324A-8BE6-01C71A0D8B76}" destId="{E64DF9E8-7EF7-8542-8EE9-26718107E9E9}" srcOrd="0" destOrd="0" presId="urn:microsoft.com/office/officeart/2005/8/layout/vProcess5"/>
    <dgm:cxn modelId="{E0099224-B09B-6044-A7FC-0A83AFBC776E}" srcId="{7BA0B4E5-C38E-324A-8BE6-01C71A0D8B76}" destId="{74989028-43F6-5843-9A60-F675E9B6E5FD}" srcOrd="2" destOrd="0" parTransId="{44C291DB-DC5E-BC4D-A8FF-7E1571BB19A9}" sibTransId="{BE24EBEB-4459-A642-B6EE-8EC23ACFD31B}"/>
    <dgm:cxn modelId="{66D91D2F-5E4E-BA4C-BEF4-382641D178D8}" type="presOf" srcId="{74989028-43F6-5843-9A60-F675E9B6E5FD}" destId="{7D293B75-9DB0-6E4B-9A26-0387AAE639EB}" srcOrd="1" destOrd="0" presId="urn:microsoft.com/office/officeart/2005/8/layout/vProcess5"/>
    <dgm:cxn modelId="{43423730-3B70-0647-89D8-F39EE6D30801}" srcId="{7BA0B4E5-C38E-324A-8BE6-01C71A0D8B76}" destId="{38D64333-96E8-3347-9A7D-15989BF30EE0}" srcOrd="1" destOrd="0" parTransId="{22A70BCC-9ED5-784A-AF82-5E191A30A622}" sibTransId="{93178533-1534-674A-9088-93B399AA1AD3}"/>
    <dgm:cxn modelId="{14075A45-6528-B14F-8C2C-982655EAEAEE}" type="presOf" srcId="{38D64333-96E8-3347-9A7D-15989BF30EE0}" destId="{92362C7B-98ED-1E4E-AB2B-FA3ECF538E67}" srcOrd="0" destOrd="0" presId="urn:microsoft.com/office/officeart/2005/8/layout/vProcess5"/>
    <dgm:cxn modelId="{B416A37E-3343-FF4B-8180-6385B0CCFA95}" type="presOf" srcId="{93178533-1534-674A-9088-93B399AA1AD3}" destId="{9E5FA678-6DFA-1F4A-A3E3-7F092C064CC3}" srcOrd="0" destOrd="0" presId="urn:microsoft.com/office/officeart/2005/8/layout/vProcess5"/>
    <dgm:cxn modelId="{C6DB4591-DADD-6B40-9BF6-82B5832A6518}" type="presOf" srcId="{38D64333-96E8-3347-9A7D-15989BF30EE0}" destId="{02694AA8-2C94-AB42-9DFE-45BB34020139}" srcOrd="1" destOrd="0" presId="urn:microsoft.com/office/officeart/2005/8/layout/vProcess5"/>
    <dgm:cxn modelId="{AAD96BC9-D5DD-EF4F-8F20-83AEB264A49C}" type="presOf" srcId="{7876A2DB-2BB3-7C43-B609-3DEAB2E7A2FF}" destId="{4EB21ABA-2057-264D-AD26-35EA60802CCA}" srcOrd="0" destOrd="0" presId="urn:microsoft.com/office/officeart/2005/8/layout/vProcess5"/>
    <dgm:cxn modelId="{DC575FD2-26A8-EE42-B57E-18AADB0EC373}" type="presOf" srcId="{2192B276-B2B1-764E-ADD9-3F5227A003D6}" destId="{7BD214A1-87B3-8348-BDF2-76ADBEC05949}" srcOrd="0" destOrd="0" presId="urn:microsoft.com/office/officeart/2005/8/layout/vProcess5"/>
    <dgm:cxn modelId="{CECB05E2-C49B-C543-979C-17B3DDE4A416}" srcId="{7BA0B4E5-C38E-324A-8BE6-01C71A0D8B76}" destId="{7876A2DB-2BB3-7C43-B609-3DEAB2E7A2FF}" srcOrd="0" destOrd="0" parTransId="{76D82706-0F3A-AA4E-9994-280C51DE6340}" sibTransId="{2192B276-B2B1-764E-ADD9-3F5227A003D6}"/>
    <dgm:cxn modelId="{FD20EBE7-1B04-4A41-8EC5-1D0F7A1C908D}" type="presOf" srcId="{74989028-43F6-5843-9A60-F675E9B6E5FD}" destId="{3EA379EC-27F4-B748-9EEB-AD4E5150A34D}" srcOrd="0" destOrd="0" presId="urn:microsoft.com/office/officeart/2005/8/layout/vProcess5"/>
    <dgm:cxn modelId="{4593EFF5-7F61-D448-B545-1DD6340992FD}" type="presOf" srcId="{7876A2DB-2BB3-7C43-B609-3DEAB2E7A2FF}" destId="{14C9C8C2-2797-6C46-A69D-F3AFD8CEBA16}" srcOrd="1" destOrd="0" presId="urn:microsoft.com/office/officeart/2005/8/layout/vProcess5"/>
    <dgm:cxn modelId="{992F4910-95DE-1141-BB92-6634770D6A01}" type="presParOf" srcId="{E64DF9E8-7EF7-8542-8EE9-26718107E9E9}" destId="{7C8B5098-637F-FE4A-8B2E-34F5A68C3CF7}" srcOrd="0" destOrd="0" presId="urn:microsoft.com/office/officeart/2005/8/layout/vProcess5"/>
    <dgm:cxn modelId="{DEB03008-0E1A-2D47-B210-0B5C4CCFF5C7}" type="presParOf" srcId="{E64DF9E8-7EF7-8542-8EE9-26718107E9E9}" destId="{4EB21ABA-2057-264D-AD26-35EA60802CCA}" srcOrd="1" destOrd="0" presId="urn:microsoft.com/office/officeart/2005/8/layout/vProcess5"/>
    <dgm:cxn modelId="{92471EE8-1237-3347-A984-B6075C4582EB}" type="presParOf" srcId="{E64DF9E8-7EF7-8542-8EE9-26718107E9E9}" destId="{92362C7B-98ED-1E4E-AB2B-FA3ECF538E67}" srcOrd="2" destOrd="0" presId="urn:microsoft.com/office/officeart/2005/8/layout/vProcess5"/>
    <dgm:cxn modelId="{372E73B8-B479-C74C-8C0A-19752E3C78F3}" type="presParOf" srcId="{E64DF9E8-7EF7-8542-8EE9-26718107E9E9}" destId="{3EA379EC-27F4-B748-9EEB-AD4E5150A34D}" srcOrd="3" destOrd="0" presId="urn:microsoft.com/office/officeart/2005/8/layout/vProcess5"/>
    <dgm:cxn modelId="{E9E432A0-7517-D645-A8CA-160B77049880}" type="presParOf" srcId="{E64DF9E8-7EF7-8542-8EE9-26718107E9E9}" destId="{7BD214A1-87B3-8348-BDF2-76ADBEC05949}" srcOrd="4" destOrd="0" presId="urn:microsoft.com/office/officeart/2005/8/layout/vProcess5"/>
    <dgm:cxn modelId="{D0C567E3-40EB-7A4A-B6BD-6B4C43D4225E}" type="presParOf" srcId="{E64DF9E8-7EF7-8542-8EE9-26718107E9E9}" destId="{9E5FA678-6DFA-1F4A-A3E3-7F092C064CC3}" srcOrd="5" destOrd="0" presId="urn:microsoft.com/office/officeart/2005/8/layout/vProcess5"/>
    <dgm:cxn modelId="{F3B1BDC3-ABE1-C940-8789-278A99F0DFC8}" type="presParOf" srcId="{E64DF9E8-7EF7-8542-8EE9-26718107E9E9}" destId="{14C9C8C2-2797-6C46-A69D-F3AFD8CEBA16}" srcOrd="6" destOrd="0" presId="urn:microsoft.com/office/officeart/2005/8/layout/vProcess5"/>
    <dgm:cxn modelId="{3CE6EF27-377E-DD42-BB9B-29CACC4C74F1}" type="presParOf" srcId="{E64DF9E8-7EF7-8542-8EE9-26718107E9E9}" destId="{02694AA8-2C94-AB42-9DFE-45BB34020139}" srcOrd="7" destOrd="0" presId="urn:microsoft.com/office/officeart/2005/8/layout/vProcess5"/>
    <dgm:cxn modelId="{9FA3B57C-3CFA-354B-9D1C-0AE2222BD90B}" type="presParOf" srcId="{E64DF9E8-7EF7-8542-8EE9-26718107E9E9}" destId="{7D293B75-9DB0-6E4B-9A26-0387AAE639E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1ABA-2057-264D-AD26-35EA60802CCA}">
      <dsp:nvSpPr>
        <dsp:cNvPr id="0" name=""/>
        <dsp:cNvSpPr/>
      </dsp:nvSpPr>
      <dsp:spPr>
        <a:xfrm>
          <a:off x="0" y="0"/>
          <a:ext cx="6112282" cy="815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Ausgangssituation:</a:t>
          </a:r>
          <a:r>
            <a:rPr lang="de-DE" sz="1400" kern="1200" dirty="0"/>
            <a:t> In einer </a:t>
          </a:r>
          <a:r>
            <a:rPr lang="de-DE" sz="1400" b="0" kern="1200" dirty="0"/>
            <a:t>Abteilungsleitersitzung wird als Vorschlag zur Verbesserung des Profits eines Streamingdienstes die Einführung einer individualisierten Auswahl von kostenpflichtigen Inhalten diskutiert</a:t>
          </a:r>
          <a:endParaRPr lang="de-DE" sz="1400" kern="1200" dirty="0"/>
        </a:p>
      </dsp:txBody>
      <dsp:txXfrm>
        <a:off x="23893" y="23893"/>
        <a:ext cx="5232018" cy="767968"/>
      </dsp:txXfrm>
    </dsp:sp>
    <dsp:sp modelId="{92362C7B-98ED-1E4E-AB2B-FA3ECF538E67}">
      <dsp:nvSpPr>
        <dsp:cNvPr id="0" name=""/>
        <dsp:cNvSpPr/>
      </dsp:nvSpPr>
      <dsp:spPr>
        <a:xfrm>
          <a:off x="539319" y="951714"/>
          <a:ext cx="6112282" cy="815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Vorbereitungs- &amp; Spielphase: </a:t>
          </a:r>
          <a:r>
            <a:rPr lang="de-DE" sz="1400" b="0" kern="1200" dirty="0"/>
            <a:t>Einarbeitung in Rollen geleitet durch Arbeitsblätter und Rollenkarten sowie anschließende Durchführung der Diskussionsrunde</a:t>
          </a:r>
          <a:endParaRPr lang="de-DE" sz="1400" kern="1200" dirty="0"/>
        </a:p>
      </dsp:txBody>
      <dsp:txXfrm>
        <a:off x="563212" y="975607"/>
        <a:ext cx="4994937" cy="767968"/>
      </dsp:txXfrm>
    </dsp:sp>
    <dsp:sp modelId="{3EA379EC-27F4-B748-9EEB-AD4E5150A34D}">
      <dsp:nvSpPr>
        <dsp:cNvPr id="0" name=""/>
        <dsp:cNvSpPr/>
      </dsp:nvSpPr>
      <dsp:spPr>
        <a:xfrm>
          <a:off x="1078638" y="1903428"/>
          <a:ext cx="6112282" cy="815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Auswertungsphase: </a:t>
          </a:r>
          <a:r>
            <a:rPr lang="de-DE" sz="1400" b="0" kern="1200" dirty="0"/>
            <a:t>Auswertung der Positionen und Argumente, Abstimmung für/gegen den Vorschlag sowie kriteriengeleitete Bewertung (etwa hinsichtlich der Verantwortung)</a:t>
          </a:r>
          <a:endParaRPr lang="de-DE" sz="1400" kern="1200" dirty="0"/>
        </a:p>
      </dsp:txBody>
      <dsp:txXfrm>
        <a:off x="1102531" y="1927321"/>
        <a:ext cx="4994937" cy="767968"/>
      </dsp:txXfrm>
    </dsp:sp>
    <dsp:sp modelId="{7BD214A1-87B3-8348-BDF2-76ADBEC05949}">
      <dsp:nvSpPr>
        <dsp:cNvPr id="0" name=""/>
        <dsp:cNvSpPr/>
      </dsp:nvSpPr>
      <dsp:spPr>
        <a:xfrm>
          <a:off x="5582042" y="618614"/>
          <a:ext cx="530240" cy="53024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5701346" y="618614"/>
        <a:ext cx="291632" cy="399006"/>
      </dsp:txXfrm>
    </dsp:sp>
    <dsp:sp modelId="{9E5FA678-6DFA-1F4A-A3E3-7F092C064CC3}">
      <dsp:nvSpPr>
        <dsp:cNvPr id="0" name=""/>
        <dsp:cNvSpPr/>
      </dsp:nvSpPr>
      <dsp:spPr>
        <a:xfrm>
          <a:off x="6121361" y="1564889"/>
          <a:ext cx="530240" cy="53024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6240665" y="1564889"/>
        <a:ext cx="291632" cy="399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D6152-EAE4-8647-8713-3461619CA8C7}" type="datetimeFigureOut">
              <a:rPr lang="de-DE" smtClean="0"/>
              <a:t>05.09.24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A0AAB-3167-CB48-99BA-1995BD4CC736}" type="slidenum">
              <a:rPr lang="de-DE" smtClean="0"/>
              <a:t>‹Nr.›</a:t>
            </a:fld>
            <a:endParaRPr lang="de-DE"/>
          </a:p>
        </p:txBody>
      </p:sp>
    </p:spTree>
    <p:extLst>
      <p:ext uri="{BB962C8B-B14F-4D97-AF65-F5344CB8AC3E}">
        <p14:creationId xmlns:p14="http://schemas.microsoft.com/office/powerpoint/2010/main" val="278248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1</a:t>
            </a:fld>
            <a:endParaRPr lang="de-DE"/>
          </a:p>
        </p:txBody>
      </p:sp>
    </p:spTree>
    <p:extLst>
      <p:ext uri="{BB962C8B-B14F-4D97-AF65-F5344CB8AC3E}">
        <p14:creationId xmlns:p14="http://schemas.microsoft.com/office/powerpoint/2010/main" val="256477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i="0" u="none" strike="noStrike" dirty="0">
                <a:solidFill>
                  <a:srgbClr val="000000"/>
                </a:solidFill>
                <a:effectLst/>
                <a:latin typeface="-webkit-standard"/>
              </a:rPr>
              <a:t>Um die Unterschiede zwischen datengetriebenen und klassischen (hier bezieht sich „klassisch“ auf algorithmische Verfahren) digitalen Artefakten zu diskutieren und die Besonderheiten der datengetriebenen digitalen Artefakte herauszuarbeiten, werden zunächst klassische algorithmische digitale Artefakte betrachtet.</a:t>
            </a:r>
          </a:p>
          <a:p>
            <a:pPr marL="171450" indent="-171450">
              <a:buFont typeface="Arial" panose="020B0604020202020204" pitchFamily="34" charset="0"/>
              <a:buChar char="•"/>
            </a:pPr>
            <a:r>
              <a:rPr lang="de-DE" dirty="0"/>
              <a:t>Wie können klassische Systeme verstanden werden? </a:t>
            </a:r>
          </a:p>
          <a:p>
            <a:pPr marL="628650" lvl="1" indent="-171450">
              <a:buFont typeface="Arial" panose="020B0604020202020204" pitchFamily="34" charset="0"/>
              <a:buChar char="•"/>
            </a:pPr>
            <a:r>
              <a:rPr lang="de-DE" sz="1200" dirty="0"/>
              <a:t>Verstehen des digitalen Artefakts (insb. dessen Aufbau und Funktionsweise) bedeutet im Wesentlichen Verstehen des zugrundeliegenden Algorithmus (bzw. oft mehrerer Algorithmen)</a:t>
            </a:r>
          </a:p>
          <a:p>
            <a:pPr marL="628650" lvl="1" indent="-171450">
              <a:buFont typeface="Arial" panose="020B0604020202020204" pitchFamily="34" charset="0"/>
              <a:buChar char="•"/>
            </a:pPr>
            <a:r>
              <a:rPr lang="de-DE" sz="1200" dirty="0"/>
              <a:t>Dies wird im Informatikunterricht beispielsweise durch eigenes Implementieren umgesetzt (Die Idee ist dabei oft: Wenn </a:t>
            </a:r>
            <a:r>
              <a:rPr lang="de-DE" sz="1200" dirty="0" err="1"/>
              <a:t>Schüler:innen</a:t>
            </a:r>
            <a:r>
              <a:rPr lang="de-DE" sz="1200" dirty="0"/>
              <a:t> die Entwicklung des Algorithmus einmal selbst gemacht haben (angefangen von der Problemanalyse bis hin zur Implementierung), haben sie diesen auch verstanden)</a:t>
            </a:r>
          </a:p>
          <a:p>
            <a:pPr marL="171450" lvl="0" indent="-171450">
              <a:buFont typeface="Arial" panose="020B0604020202020204" pitchFamily="34" charset="0"/>
              <a:buChar char="•"/>
            </a:pPr>
            <a:r>
              <a:rPr lang="de-DE" sz="1200" dirty="0"/>
              <a:t>(Diese Betrachtungsweise ist sicher etwas verkürzt dargestellt. Es spielen auch weitere Aspekte eine Rolle, wie etwa nicht-technische Faktoren, wie etwa Intentionen von Entwickelnden etc.)</a:t>
            </a:r>
          </a:p>
        </p:txBody>
      </p:sp>
      <p:sp>
        <p:nvSpPr>
          <p:cNvPr id="4" name="Foliennummernplatzhalter 3"/>
          <p:cNvSpPr>
            <a:spLocks noGrp="1"/>
          </p:cNvSpPr>
          <p:nvPr>
            <p:ph type="sldNum" sz="quarter" idx="5"/>
          </p:nvPr>
        </p:nvSpPr>
        <p:spPr/>
        <p:txBody>
          <a:bodyPr/>
          <a:lstStyle/>
          <a:p>
            <a:fld id="{C4AA0AAB-3167-CB48-99BA-1995BD4CC736}" type="slidenum">
              <a:rPr lang="de-DE" smtClean="0"/>
              <a:t>10</a:t>
            </a:fld>
            <a:endParaRPr lang="de-DE"/>
          </a:p>
        </p:txBody>
      </p:sp>
    </p:spTree>
    <p:extLst>
      <p:ext uri="{BB962C8B-B14F-4D97-AF65-F5344CB8AC3E}">
        <p14:creationId xmlns:p14="http://schemas.microsoft.com/office/powerpoint/2010/main" val="422715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Was macht dahingegen datengetriebene digitale Artefakte so besonders?</a:t>
            </a:r>
          </a:p>
          <a:p>
            <a:pPr marL="628650" lvl="1" indent="-171450">
              <a:buFont typeface="Arial" panose="020B0604020202020204" pitchFamily="34" charset="0"/>
              <a:buChar char="•"/>
            </a:pPr>
            <a:r>
              <a:rPr lang="de-DE" dirty="0"/>
              <a:t>Bei datengetriebenen digitalen Artefakten spielen neben dem Code (also den Algorithmen) verschiedenste andere Schritte (z.B. die Handhabung von Daten) eine große Rolle. In der Abbildung werden die Anteile von verschiedenen Aspekten von ML-Systemen verdeutlicht. Der ML-Code spielt dabei eine kleine aber sehr wichtige Rolle. Neben dem ML-Code spielen ebenfalls Datensammlung, Datenverifikation </a:t>
            </a:r>
            <a:r>
              <a:rPr lang="de-DE" dirty="0" err="1"/>
              <a:t>uvm</a:t>
            </a:r>
            <a:r>
              <a:rPr lang="de-DE" dirty="0"/>
              <a:t>. eine Rolle. </a:t>
            </a:r>
          </a:p>
          <a:p>
            <a:pPr marL="628650" lvl="1" indent="-171450">
              <a:buFont typeface="Arial" panose="020B0604020202020204" pitchFamily="34" charset="0"/>
              <a:buChar char="•"/>
            </a:pPr>
            <a:r>
              <a:rPr lang="de-DE" dirty="0"/>
              <a:t>Das heißt, dass es für das Verstehen eines datengetriebenen digitalen Artefakts nicht mehr ausreicht, den “Algorithmus“ zu verstehen, da dieser allein nicht das Verhalten des Systems bestimmt. </a:t>
            </a:r>
          </a:p>
        </p:txBody>
      </p:sp>
      <p:sp>
        <p:nvSpPr>
          <p:cNvPr id="4" name="Foliennummernplatzhalter 3"/>
          <p:cNvSpPr>
            <a:spLocks noGrp="1"/>
          </p:cNvSpPr>
          <p:nvPr>
            <p:ph type="sldNum" sz="quarter" idx="5"/>
          </p:nvPr>
        </p:nvSpPr>
        <p:spPr/>
        <p:txBody>
          <a:bodyPr/>
          <a:lstStyle/>
          <a:p>
            <a:fld id="{C4AA0AAB-3167-CB48-99BA-1995BD4CC736}" type="slidenum">
              <a:rPr lang="de-DE" smtClean="0"/>
              <a:t>11</a:t>
            </a:fld>
            <a:endParaRPr lang="de-DE"/>
          </a:p>
        </p:txBody>
      </p:sp>
    </p:spTree>
    <p:extLst>
      <p:ext uri="{BB962C8B-B14F-4D97-AF65-F5344CB8AC3E}">
        <p14:creationId xmlns:p14="http://schemas.microsoft.com/office/powerpoint/2010/main" val="419702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Das heißt also, dass das </a:t>
            </a:r>
            <a:r>
              <a:rPr lang="de-DE" sz="1200" dirty="0"/>
              <a:t>Verstehen des datengetriebenen digitalen Artefakts insbesondere auch das Verstehen der Rolle der Daten und der Datenmodelle voraussetzt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In der Abbildung auf dieser Folie werden die Phasen des Trainings und der Anwendung bei einem ML-System dargestellt. Diese Abbildung soll verdeutlichen, welche Rolle das trainierte Modell (oder auch Datenmodell) spielt.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Zunächst wird in der Trainingsphase ein Modell trainiert. Dazu werden Trainingsdaten mit bekannten Input-Output Paaren genutzt. Ein Trainingsalgorithmus passt dann ein Modell an, um mit den verschiedenen Inputs die entsprechenden Outputs zu bekommen (zumindest dass es für die meisten Fälle passt)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Das dadurch erzeugte trainiert Modell kann dann in der Anwendung im ML-System für neue Input-Daten entsprechende Outputs ermitteln.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Hierbei sollte beachtet werden, dass diese schematische Abbildung bewusst verkürzt ist. So werden etwa Test- und </a:t>
            </a:r>
            <a:r>
              <a:rPr lang="de-DE" sz="1200" dirty="0" err="1"/>
              <a:t>Evluationsphasen</a:t>
            </a:r>
            <a:r>
              <a:rPr lang="de-DE" sz="1200" dirty="0"/>
              <a:t> außenvorgelassen. Die Abbildung soll dabei hervorheben, dass ein Modell trainiert wird, das dann später in dem ML-System verwendet wird. Ein Verstehen des ML-Systems erfordert dann das Modell zu verstehen und nicht nur die Algorithmen für das Training oder die Anwendung zu verstehen.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Die wesentlichen Unterschiede zwischen klassischen und datengetriebenen digitalen Artefakten erfordern daher neue Ansätze zum Unterrichten von Konzepten über datengetriebene digitale Artefakte oder zumindest ein Überdenken bisheriger Ansätze zu klassischen Konzepten (soll jedoch nicht bedeuten, dass die bisherigen Ansätze obsolet sind).</a:t>
            </a:r>
          </a:p>
        </p:txBody>
      </p:sp>
      <p:sp>
        <p:nvSpPr>
          <p:cNvPr id="4" name="Foliennummernplatzhalter 3"/>
          <p:cNvSpPr>
            <a:spLocks noGrp="1"/>
          </p:cNvSpPr>
          <p:nvPr>
            <p:ph type="sldNum" sz="quarter" idx="5"/>
          </p:nvPr>
        </p:nvSpPr>
        <p:spPr/>
        <p:txBody>
          <a:bodyPr/>
          <a:lstStyle/>
          <a:p>
            <a:fld id="{C4AA0AAB-3167-CB48-99BA-1995BD4CC736}" type="slidenum">
              <a:rPr lang="de-DE" smtClean="0"/>
              <a:t>12</a:t>
            </a:fld>
            <a:endParaRPr lang="de-DE"/>
          </a:p>
        </p:txBody>
      </p:sp>
    </p:spTree>
    <p:extLst>
      <p:ext uri="{BB962C8B-B14F-4D97-AF65-F5344CB8AC3E}">
        <p14:creationId xmlns:p14="http://schemas.microsoft.com/office/powerpoint/2010/main" val="206050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Frage, was ein datengetriebenes digitales Artefakt ausmacht, wird nun reflektiert. </a:t>
            </a:r>
          </a:p>
          <a:p>
            <a:pPr marL="171450" indent="-171450">
              <a:buFont typeface="Arial" panose="020B0604020202020204" pitchFamily="34" charset="0"/>
              <a:buChar char="•"/>
            </a:pPr>
            <a:r>
              <a:rPr lang="de-DE" dirty="0"/>
              <a:t>Ein digitales Artefakt kann als datengetrieben bezeichnet werden, wenn es sich oder dessen Rückmeldung durch die Erhebung und Verarbeitung von Daten und darauf aufbauenden Verwendungen von Datenmodellen verändert. </a:t>
            </a:r>
          </a:p>
          <a:p>
            <a:pPr marL="171450" indent="-171450">
              <a:buFont typeface="Arial" panose="020B0604020202020204" pitchFamily="34" charset="0"/>
              <a:buChar char="•"/>
            </a:pPr>
            <a:r>
              <a:rPr lang="de-DE" dirty="0"/>
              <a:t>Digitale Artefakte, die ML-Methoden verwenden, könnte man dieser Kategorie der datengetriebenen digitalen Artefakte zuschreiben.</a:t>
            </a:r>
          </a:p>
          <a:p>
            <a:pPr marL="171450" indent="-171450">
              <a:buFont typeface="Arial" panose="020B0604020202020204" pitchFamily="34" charset="0"/>
              <a:buChar char="•"/>
            </a:pPr>
            <a:r>
              <a:rPr lang="de-DE" dirty="0"/>
              <a:t>Als Alltagsbeispiele finden wir datengetriebene digitale Artefakte beispielsweise in Suchmaschinen und Empfehlungsdiensten wieder.</a:t>
            </a:r>
          </a:p>
          <a:p>
            <a:pPr marL="171450" indent="-171450">
              <a:buFont typeface="Arial" panose="020B0604020202020204" pitchFamily="34" charset="0"/>
              <a:buChar char="•"/>
            </a:pPr>
            <a:r>
              <a:rPr lang="de-DE" dirty="0"/>
              <a:t>Fazit: Die Rolle von Daten ist also in datengetriebenen digitalen Artefakten ein wichtiger Bereich. Dies wird im Konzept Datenbewusstsein mit einem Modell charakterisiert, das eine Perspektive darauf gibt, wie solche Systeme funktionieren.</a:t>
            </a:r>
          </a:p>
        </p:txBody>
      </p:sp>
      <p:sp>
        <p:nvSpPr>
          <p:cNvPr id="4" name="Foliennummernplatzhalter 3"/>
          <p:cNvSpPr>
            <a:spLocks noGrp="1"/>
          </p:cNvSpPr>
          <p:nvPr>
            <p:ph type="sldNum" sz="quarter" idx="5"/>
          </p:nvPr>
        </p:nvSpPr>
        <p:spPr/>
        <p:txBody>
          <a:bodyPr/>
          <a:lstStyle/>
          <a:p>
            <a:fld id="{C4AA0AAB-3167-CB48-99BA-1995BD4CC736}" type="slidenum">
              <a:rPr lang="de-DE" smtClean="0"/>
              <a:t>13</a:t>
            </a:fld>
            <a:endParaRPr lang="de-DE"/>
          </a:p>
        </p:txBody>
      </p:sp>
    </p:spTree>
    <p:extLst>
      <p:ext uri="{BB962C8B-B14F-4D97-AF65-F5344CB8AC3E}">
        <p14:creationId xmlns:p14="http://schemas.microsoft.com/office/powerpoint/2010/main" val="244458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erörtert wurde, was datengetriebene digitale Artefakte sind, werden im nächsten Kapitel zur Einordnung des Konzepts Datenbewusstseins Unterrichtsansätze zum Vermitteln von Konzepten über datengetriebene digitale Artefakte betrachtet. </a:t>
            </a:r>
          </a:p>
        </p:txBody>
      </p:sp>
      <p:sp>
        <p:nvSpPr>
          <p:cNvPr id="4" name="Foliennummernplatzhalter 3"/>
          <p:cNvSpPr>
            <a:spLocks noGrp="1"/>
          </p:cNvSpPr>
          <p:nvPr>
            <p:ph type="sldNum" sz="quarter" idx="5"/>
          </p:nvPr>
        </p:nvSpPr>
        <p:spPr/>
        <p:txBody>
          <a:bodyPr/>
          <a:lstStyle/>
          <a:p>
            <a:fld id="{C4AA0AAB-3167-CB48-99BA-1995BD4CC736}" type="slidenum">
              <a:rPr lang="de-DE" smtClean="0"/>
              <a:t>14</a:t>
            </a:fld>
            <a:endParaRPr lang="de-DE"/>
          </a:p>
        </p:txBody>
      </p:sp>
    </p:spTree>
    <p:extLst>
      <p:ext uri="{BB962C8B-B14F-4D97-AF65-F5344CB8AC3E}">
        <p14:creationId xmlns:p14="http://schemas.microsoft.com/office/powerpoint/2010/main" val="256679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Einordnung des Konzepts Datenbewusstsein im Vergleich zu anderen Unterrichtsansätzen werden zwei Perspektiven betrachtet: (1) Das Konstruieren von datengetriebenen digitalen Artefakten, und (2) das Rekonstruieren von datengetriebenen digitalen Artefakten.</a:t>
            </a:r>
          </a:p>
        </p:txBody>
      </p:sp>
      <p:sp>
        <p:nvSpPr>
          <p:cNvPr id="4" name="Foliennummernplatzhalter 3"/>
          <p:cNvSpPr>
            <a:spLocks noGrp="1"/>
          </p:cNvSpPr>
          <p:nvPr>
            <p:ph type="sldNum" sz="quarter" idx="5"/>
          </p:nvPr>
        </p:nvSpPr>
        <p:spPr/>
        <p:txBody>
          <a:bodyPr/>
          <a:lstStyle/>
          <a:p>
            <a:fld id="{C4AA0AAB-3167-CB48-99BA-1995BD4CC736}" type="slidenum">
              <a:rPr lang="de-DE" smtClean="0"/>
              <a:t>15</a:t>
            </a:fld>
            <a:endParaRPr lang="de-DE"/>
          </a:p>
        </p:txBody>
      </p:sp>
    </p:spTree>
    <p:extLst>
      <p:ext uri="{BB962C8B-B14F-4D97-AF65-F5344CB8AC3E}">
        <p14:creationId xmlns:p14="http://schemas.microsoft.com/office/powerpoint/2010/main" val="326025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Schüler:innen</a:t>
            </a:r>
            <a:r>
              <a:rPr lang="de-DE" dirty="0"/>
              <a:t> haben verschiedene Rollen gegenüber digitalen Artefakten. Entweder sie sind Nutzende in einem Interaktionssystem zwischen Nutzendem und digitalem Artefakt oder sie entwickeln ein solches digitales Artefakt, das von anderen genutzt werden kann – oder irgendeine Rolle dazwischen, es handelt sich dabei um ein Kontinuum.</a:t>
            </a:r>
          </a:p>
          <a:p>
            <a:r>
              <a:rPr lang="de-DE" dirty="0"/>
              <a:t>Zur Unterscheidung dieser beiden Perspektiven gibt es verschiedene Kontinua, die in der Literatur beschrieben werden. Wichtig zu beachten ist, dass es sich um Kontinua handelt. </a:t>
            </a:r>
          </a:p>
        </p:txBody>
      </p:sp>
      <p:sp>
        <p:nvSpPr>
          <p:cNvPr id="4" name="Foliennummernplatzhalter 3"/>
          <p:cNvSpPr>
            <a:spLocks noGrp="1"/>
          </p:cNvSpPr>
          <p:nvPr>
            <p:ph type="sldNum" sz="quarter" idx="5"/>
          </p:nvPr>
        </p:nvSpPr>
        <p:spPr/>
        <p:txBody>
          <a:bodyPr/>
          <a:lstStyle/>
          <a:p>
            <a:fld id="{C4AA0AAB-3167-CB48-99BA-1995BD4CC736}" type="slidenum">
              <a:rPr lang="de-DE" smtClean="0"/>
              <a:t>16</a:t>
            </a:fld>
            <a:endParaRPr lang="de-DE"/>
          </a:p>
        </p:txBody>
      </p:sp>
    </p:spTree>
    <p:extLst>
      <p:ext uri="{BB962C8B-B14F-4D97-AF65-F5344CB8AC3E}">
        <p14:creationId xmlns:p14="http://schemas.microsoft.com/office/powerpoint/2010/main" val="49763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Ein Kontinuum zwischen Nutzenden und Entwickelnden (User vs. Designer) wird beispielsweise in den folgenden Quellen beschrieben:</a:t>
            </a:r>
          </a:p>
          <a:p>
            <a:pPr marL="628650" lvl="1" indent="-171450">
              <a:buFont typeface="Arial" panose="020B0604020202020204" pitchFamily="34" charset="0"/>
              <a:buChar char="•"/>
            </a:pPr>
            <a:r>
              <a:rPr lang="de-DE" dirty="0" err="1"/>
              <a:t>Rushkoff</a:t>
            </a:r>
            <a:r>
              <a:rPr lang="de-DE" dirty="0"/>
              <a:t> (2010): “</a:t>
            </a:r>
            <a:r>
              <a:rPr lang="de-DE" dirty="0" err="1"/>
              <a:t>program</a:t>
            </a:r>
            <a:r>
              <a:rPr lang="de-DE" dirty="0"/>
              <a:t> </a:t>
            </a:r>
            <a:r>
              <a:rPr lang="de-DE" dirty="0" err="1"/>
              <a:t>or</a:t>
            </a:r>
            <a:r>
              <a:rPr lang="de-DE" dirty="0"/>
              <a:t> </a:t>
            </a:r>
            <a:r>
              <a:rPr lang="de-DE" dirty="0" err="1"/>
              <a:t>being</a:t>
            </a:r>
            <a:r>
              <a:rPr lang="de-DE" dirty="0"/>
              <a:t> </a:t>
            </a:r>
            <a:r>
              <a:rPr lang="de-DE" dirty="0" err="1"/>
              <a:t>programmed</a:t>
            </a:r>
            <a:r>
              <a:rPr lang="de-DE" dirty="0"/>
              <a:t>” (Wenn man keine digitalen Technologien entwickeln kann, muss man sich selbst an diese Technologien anpassen.)</a:t>
            </a:r>
          </a:p>
          <a:p>
            <a:pPr marL="628650" lvl="1" indent="-171450">
              <a:buFont typeface="Arial" panose="020B0604020202020204" pitchFamily="34" charset="0"/>
              <a:buChar char="•"/>
            </a:pPr>
            <a:r>
              <a:rPr lang="de-DE" dirty="0"/>
              <a:t>Fischer &amp; </a:t>
            </a:r>
            <a:r>
              <a:rPr lang="de-DE" dirty="0" err="1"/>
              <a:t>Giaccardi</a:t>
            </a:r>
            <a:r>
              <a:rPr lang="de-DE" dirty="0"/>
              <a:t> (2006): Kontinuum zwischen Consumer und Designer mit mehreren </a:t>
            </a:r>
            <a:r>
              <a:rPr lang="de-DE" dirty="0" err="1"/>
              <a:t>Steps</a:t>
            </a:r>
            <a:r>
              <a:rPr lang="de-DE" dirty="0"/>
              <a:t> dazwischen: passive </a:t>
            </a:r>
            <a:r>
              <a:rPr lang="de-DE" dirty="0" err="1"/>
              <a:t>consumer</a:t>
            </a:r>
            <a:r>
              <a:rPr lang="de-DE" dirty="0"/>
              <a:t> – well-</a:t>
            </a:r>
            <a:r>
              <a:rPr lang="de-DE" dirty="0" err="1"/>
              <a:t>informed</a:t>
            </a:r>
            <a:r>
              <a:rPr lang="de-DE" dirty="0"/>
              <a:t> </a:t>
            </a:r>
            <a:r>
              <a:rPr lang="de-DE" dirty="0" err="1"/>
              <a:t>consumer</a:t>
            </a:r>
            <a:r>
              <a:rPr lang="de-DE" dirty="0"/>
              <a:t> – end-user – power </a:t>
            </a:r>
            <a:r>
              <a:rPr lang="de-DE" dirty="0" err="1"/>
              <a:t>user</a:t>
            </a:r>
            <a:r>
              <a:rPr lang="de-DE" dirty="0"/>
              <a:t> – </a:t>
            </a:r>
            <a:r>
              <a:rPr lang="de-DE" dirty="0" err="1"/>
              <a:t>domain</a:t>
            </a:r>
            <a:r>
              <a:rPr lang="de-DE" dirty="0"/>
              <a:t> </a:t>
            </a:r>
            <a:r>
              <a:rPr lang="de-DE" dirty="0" err="1"/>
              <a:t>designer</a:t>
            </a:r>
            <a:r>
              <a:rPr lang="de-DE" dirty="0"/>
              <a:t> – meta-designer</a:t>
            </a:r>
          </a:p>
          <a:p>
            <a:pPr marL="628650" lvl="1" indent="-171450">
              <a:buFont typeface="Arial" panose="020B0604020202020204" pitchFamily="34" charset="0"/>
              <a:buChar char="•"/>
            </a:pPr>
            <a:r>
              <a:rPr lang="de-DE" dirty="0" err="1"/>
              <a:t>Dindler</a:t>
            </a:r>
            <a:r>
              <a:rPr lang="de-DE" dirty="0"/>
              <a:t> et al. (2022): </a:t>
            </a:r>
            <a:r>
              <a:rPr lang="de-DE" dirty="0" err="1"/>
              <a:t>Schüler:innen</a:t>
            </a:r>
            <a:r>
              <a:rPr lang="de-DE" dirty="0"/>
              <a:t> designen und konstruieren Technologien für andere vs. </a:t>
            </a:r>
            <a:r>
              <a:rPr lang="de-DE" dirty="0" err="1"/>
              <a:t>Schüler:innen</a:t>
            </a:r>
            <a:r>
              <a:rPr lang="de-DE" dirty="0"/>
              <a:t> analysieren und diskutieren über Technologien die andere entwickelt haben. Das Ziel beides zu können wird von den Autoren als Teil des Konzepts Computational Empowerment beschrieben.</a:t>
            </a:r>
          </a:p>
          <a:p>
            <a:pPr marL="628650" lvl="1" indent="-171450">
              <a:buFont typeface="Arial" panose="020B0604020202020204" pitchFamily="34" charset="0"/>
              <a:buChar char="•"/>
            </a:pPr>
            <a:r>
              <a:rPr lang="de-DE" dirty="0"/>
              <a:t>Schulte &amp; </a:t>
            </a:r>
            <a:r>
              <a:rPr lang="de-DE" dirty="0" err="1"/>
              <a:t>Knobelsdorf</a:t>
            </a:r>
            <a:r>
              <a:rPr lang="de-DE" dirty="0"/>
              <a:t> (2007): User vs. Professional User vs. Designer (Kontinuum zwischen passiven </a:t>
            </a:r>
            <a:r>
              <a:rPr lang="de-DE" dirty="0" err="1"/>
              <a:t>Outsiderrollen</a:t>
            </a:r>
            <a:r>
              <a:rPr lang="de-DE" dirty="0"/>
              <a:t> und aktiven Insiderrollen)</a:t>
            </a:r>
          </a:p>
          <a:p>
            <a:pPr marL="171450" indent="-171450">
              <a:buFont typeface="Arial" panose="020B0604020202020204" pitchFamily="34" charset="0"/>
              <a:buChar char="•"/>
            </a:pPr>
            <a:r>
              <a:rPr lang="de-DE" dirty="0"/>
              <a:t>Aus der Perspektive dieser Kontinua kann man sagen, dass Informatikunterricht den Übergang von passiven User Rollen zu aktiven Designer Rollen unterstützen soll (</a:t>
            </a:r>
            <a:r>
              <a:rPr lang="de-DE" dirty="0" err="1"/>
              <a:t>i.a.W</a:t>
            </a:r>
            <a:r>
              <a:rPr lang="de-DE" dirty="0"/>
              <a:t>. Befähigung zur Mitgestaltung der digitalen Welt)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17</a:t>
            </a:fld>
            <a:endParaRPr lang="de-DE"/>
          </a:p>
        </p:txBody>
      </p:sp>
    </p:spTree>
    <p:extLst>
      <p:ext uri="{BB962C8B-B14F-4D97-AF65-F5344CB8AC3E}">
        <p14:creationId xmlns:p14="http://schemas.microsoft.com/office/powerpoint/2010/main" val="386735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Inwiefern finden sich die Perspektiven im Informatikunterricht wieder? Im Informatikunterricht wird meistens ein Fokus auf das Entwickeln von digitalen Artefakten gesetzt, wie etwa im Kontext des Problemlösens, bei dem algorithmische Problemlösungen entwickelt werden. </a:t>
            </a:r>
          </a:p>
          <a:p>
            <a:r>
              <a:rPr lang="de-DE" dirty="0"/>
              <a:t>Auf der nächsten Folie wird diese Perspektive des Entwickelns eines digitalen Artefakts mit dem Entwickeln eines datengetriebenen digitalen Artefakts verglichen. Damit soll aufgezeigt werden, dass das Unterrichten von Konzepten über datengetriebene digitale Artefakte im Vergleich zu Konzepten über klassische algorithmische Systeme ein Umdenken erfordert. Entsprechend gibt es aktuell viele Bemühungen, gute Ansätze zum Unterrichten über datengetriebene Systeme zu entwickeln.</a:t>
            </a:r>
          </a:p>
        </p:txBody>
      </p:sp>
      <p:sp>
        <p:nvSpPr>
          <p:cNvPr id="4" name="Foliennummernplatzhalter 3"/>
          <p:cNvSpPr>
            <a:spLocks noGrp="1"/>
          </p:cNvSpPr>
          <p:nvPr>
            <p:ph type="sldNum" sz="quarter" idx="5"/>
          </p:nvPr>
        </p:nvSpPr>
        <p:spPr/>
        <p:txBody>
          <a:bodyPr/>
          <a:lstStyle/>
          <a:p>
            <a:fld id="{C4AA0AAB-3167-CB48-99BA-1995BD4CC736}" type="slidenum">
              <a:rPr lang="de-DE" smtClean="0"/>
              <a:t>18</a:t>
            </a:fld>
            <a:endParaRPr lang="de-DE"/>
          </a:p>
        </p:txBody>
      </p:sp>
    </p:spTree>
    <p:extLst>
      <p:ext uri="{BB962C8B-B14F-4D97-AF65-F5344CB8AC3E}">
        <p14:creationId xmlns:p14="http://schemas.microsoft.com/office/powerpoint/2010/main" val="118163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Tabelle stellt das klassische und datengetriebene Problemlösen, hier im Sinne des Entwickelns von digitalen Artefakten, gegenüber und stellt dabei insbesondere die Unterschiede heraus. Die Tabelle vergleicht dabei Schritte in einem Problemlöseprozess sowie anschließend in der letzten Zeile die Problemlösungen. </a:t>
            </a:r>
          </a:p>
          <a:p>
            <a:pPr marL="171450" indent="-171450">
              <a:buFont typeface="Arial" panose="020B0604020202020204" pitchFamily="34" charset="0"/>
              <a:buChar char="•"/>
            </a:pPr>
            <a:r>
              <a:rPr lang="de-DE" dirty="0"/>
              <a:t>Beim klassischen Problemlösen geht es darum, das Problem zu formalisieren und analysieren, dann eine Problemlösung zu entwerfen und als Programm zu implementieren, das dann anschließend ausgeführt werden kann. (Sicherlich sind diese Schritte etwas grob dargestellt)</a:t>
            </a:r>
          </a:p>
          <a:p>
            <a:pPr marL="171450" indent="-171450">
              <a:buFont typeface="Arial" panose="020B0604020202020204" pitchFamily="34" charset="0"/>
              <a:buChar char="•"/>
            </a:pPr>
            <a:r>
              <a:rPr lang="de-DE" dirty="0"/>
              <a:t>Beim datengetriebenen Problemlösen unterscheiden sich diese Schritte stark. Dort werden Daten gesammelt und aufbereitet, damit ein Modell trainiert, das dann evaluiert wird. Das Modell dient dann als Problemlösung. </a:t>
            </a:r>
          </a:p>
          <a:p>
            <a:pPr marL="171450" indent="-171450">
              <a:buFont typeface="Arial" panose="020B0604020202020204" pitchFamily="34" charset="0"/>
              <a:buChar char="•"/>
            </a:pPr>
            <a:r>
              <a:rPr lang="de-DE" dirty="0"/>
              <a:t>Das Programm und Modell als jeweilige Problemlösungen unterscheiden sich stark. Ein algorithmisches Programm ist formal prüfbar, in der Regel transparent und liefert nachvollziehbare Ergebnisse. Ein trainiertes Modell kann lediglich mehr oder weniger gut sein, ist oft nicht wirklich transparent und nachvollziehbar und die Ergebnisse bei dessen Anwendung sind nicht vollständig erklärbar, da das Modell eine Abhängigkeit von den Daten hat. </a:t>
            </a:r>
          </a:p>
          <a:p>
            <a:pPr marL="171450" indent="-171450">
              <a:buFont typeface="Arial" panose="020B0604020202020204" pitchFamily="34" charset="0"/>
              <a:buChar char="•"/>
            </a:pPr>
            <a:r>
              <a:rPr lang="de-DE" dirty="0"/>
              <a:t>Diese Unterscheidung macht deutlich, dass das Unterrichten zu klassischen Algorithmen nicht einfach auf datengetriebene Methoden übertragen werden kann, unsere bisherigen Ansätze müssen wir stattdessen für die neuen zu unterrichtenden Konzepte hinterfragen. (Soll nicht bedeuten, dass die bisherigen Ansätze des Informatikunterrichts obsolet werden!)</a:t>
            </a:r>
          </a:p>
        </p:txBody>
      </p:sp>
      <p:sp>
        <p:nvSpPr>
          <p:cNvPr id="4" name="Foliennummernplatzhalter 3"/>
          <p:cNvSpPr>
            <a:spLocks noGrp="1"/>
          </p:cNvSpPr>
          <p:nvPr>
            <p:ph type="sldNum" sz="quarter" idx="5"/>
          </p:nvPr>
        </p:nvSpPr>
        <p:spPr/>
        <p:txBody>
          <a:bodyPr/>
          <a:lstStyle/>
          <a:p>
            <a:fld id="{C4AA0AAB-3167-CB48-99BA-1995BD4CC736}" type="slidenum">
              <a:rPr lang="de-DE" smtClean="0"/>
              <a:t>19</a:t>
            </a:fld>
            <a:endParaRPr lang="de-DE"/>
          </a:p>
        </p:txBody>
      </p:sp>
    </p:spTree>
    <p:extLst>
      <p:ext uri="{BB962C8B-B14F-4D97-AF65-F5344CB8AC3E}">
        <p14:creationId xmlns:p14="http://schemas.microsoft.com/office/powerpoint/2010/main" val="72373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Literaturquellen geben Hintergrundinformationen zu den Themen dieses Moduls, die beim Einsatz des Foliensatz in eigenen Lehrveranstaltungen unterstützen können.</a:t>
            </a:r>
          </a:p>
        </p:txBody>
      </p:sp>
      <p:sp>
        <p:nvSpPr>
          <p:cNvPr id="4" name="Foliennummernplatzhalter 3"/>
          <p:cNvSpPr>
            <a:spLocks noGrp="1"/>
          </p:cNvSpPr>
          <p:nvPr>
            <p:ph type="sldNum" sz="quarter" idx="5"/>
          </p:nvPr>
        </p:nvSpPr>
        <p:spPr/>
        <p:txBody>
          <a:bodyPr/>
          <a:lstStyle/>
          <a:p>
            <a:fld id="{C4AA0AAB-3167-CB48-99BA-1995BD4CC736}" type="slidenum">
              <a:rPr lang="de-DE" smtClean="0"/>
              <a:t>2</a:t>
            </a:fld>
            <a:endParaRPr lang="de-DE"/>
          </a:p>
        </p:txBody>
      </p:sp>
    </p:spTree>
    <p:extLst>
      <p:ext uri="{BB962C8B-B14F-4D97-AF65-F5344CB8AC3E}">
        <p14:creationId xmlns:p14="http://schemas.microsoft.com/office/powerpoint/2010/main" val="124594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Wie spiegelt sich das Entwickeln von datengetriebenen digitalen Artefakten in dem internationalen Diskurs über informatische Bildung wider? Ein Großteil der Ansätze und Materialien, die in dem Literaturreview von </a:t>
            </a:r>
            <a:r>
              <a:rPr lang="de-DE" dirty="0" err="1"/>
              <a:t>Rizvi</a:t>
            </a:r>
            <a:r>
              <a:rPr lang="de-DE" dirty="0"/>
              <a:t> et al. (2023) untersucht wurden, beschäftigen sich mit dem Trainieren von Modellen und dem zugehörigen Hantieren von Daten (siehe Zeile drei). Dies ist ein Level auf dem aktuell Themen und Konzepte rund um datengetriebene digitale Artefakte bzw. ML unterrichtet werden. </a:t>
            </a:r>
          </a:p>
          <a:p>
            <a:pPr marL="171450" indent="-171450">
              <a:buFont typeface="Arial" panose="020B0604020202020204" pitchFamily="34" charset="0"/>
              <a:buChar char="•"/>
            </a:pPr>
            <a:r>
              <a:rPr lang="de-DE" dirty="0"/>
              <a:t>Das Literaturreview hat ebenfalls andere Abstraktionsebenen in den Blick genommen. </a:t>
            </a:r>
          </a:p>
          <a:p>
            <a:pPr marL="171450" indent="-171450">
              <a:buFont typeface="Arial" panose="020B0604020202020204" pitchFamily="34" charset="0"/>
              <a:buChar char="•"/>
            </a:pPr>
            <a:r>
              <a:rPr lang="de-DE" dirty="0"/>
              <a:t>Neben der Modellebene werden oft Anwendungen betrachtet (siehe Zeile 2), was beispielsweise zu einem Problemlöseansatz passt, bei dem </a:t>
            </a:r>
            <a:r>
              <a:rPr lang="de-DE" dirty="0" err="1"/>
              <a:t>Schüler:innen</a:t>
            </a:r>
            <a:r>
              <a:rPr lang="de-DE" dirty="0"/>
              <a:t> zu einem gegebenen Problem ein kleines ML-Programm selbst entwickeln (als insbesondere ein ML-Modell für die Anwendung trainieren). </a:t>
            </a:r>
          </a:p>
          <a:p>
            <a:pPr marL="171450" indent="-171450">
              <a:buFont typeface="Arial" panose="020B0604020202020204" pitchFamily="34" charset="0"/>
              <a:buChar char="•"/>
            </a:pPr>
            <a:r>
              <a:rPr lang="de-DE" dirty="0"/>
              <a:t>Die technischen Details im maschinellen Lernen (Trainingsalgorithmen, mathematische Funktionen, …) wird dahingehend eher etwas weniger oft betrachtet (siehe Zeile 4). </a:t>
            </a:r>
          </a:p>
          <a:p>
            <a:pPr marL="171450" indent="-171450">
              <a:buFont typeface="Arial" panose="020B0604020202020204" pitchFamily="34" charset="0"/>
              <a:buChar char="•"/>
            </a:pPr>
            <a:r>
              <a:rPr lang="de-DE" dirty="0"/>
              <a:t>Noch seltener werden soziale und ethische Fragestellungen aufgegriffen. </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20</a:t>
            </a:fld>
            <a:endParaRPr lang="de-DE"/>
          </a:p>
        </p:txBody>
      </p:sp>
    </p:spTree>
    <p:extLst>
      <p:ext uri="{BB962C8B-B14F-4D97-AF65-F5344CB8AC3E}">
        <p14:creationId xmlns:p14="http://schemas.microsoft.com/office/powerpoint/2010/main" val="2041131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Anknüpfend an das vorherige Kontinuum zwischen Nutzen und Entwickeln von datengetriebenen digitalen Artefakten, sollen die Studierenden nun die hier dargestellte Fragestellung diskutieren. </a:t>
            </a:r>
          </a:p>
          <a:p>
            <a:r>
              <a:rPr lang="de-DE" dirty="0"/>
              <a:t>Viele Ansätze des Informatikunterrichts versuchen </a:t>
            </a:r>
            <a:r>
              <a:rPr lang="de-DE" dirty="0" err="1"/>
              <a:t>Schüler:innen</a:t>
            </a:r>
            <a:r>
              <a:rPr lang="de-DE" dirty="0"/>
              <a:t> zu befähigen, eigene datengetriebene digitale Artefakte zu entwickeln. Im Alltag sind </a:t>
            </a:r>
            <a:r>
              <a:rPr lang="de-DE" dirty="0" err="1"/>
              <a:t>Schüler:innen</a:t>
            </a:r>
            <a:r>
              <a:rPr lang="de-DE" dirty="0"/>
              <a:t> aber oft Nutzende von diesen Systemen und anknüpfend an die eingangs diskutierte Begründungslinie stellt sich die Frage, wie sie in diesen Situationen diese datengetriebenen digitalen Artefakte verstehen können. </a:t>
            </a:r>
          </a:p>
          <a:p>
            <a:r>
              <a:rPr lang="de-DE" dirty="0"/>
              <a:t>Diese Diskrepanz soll hier diskutiert werden. Die Diskussion bereitet damit den Ansatz für das Konzept Datenbewusstsein vor, das nachfolgend dargestellt wird. </a:t>
            </a:r>
          </a:p>
          <a:p>
            <a:endParaRPr lang="de-DE" dirty="0"/>
          </a:p>
          <a:p>
            <a:r>
              <a:rPr lang="de-DE" dirty="0"/>
              <a:t>Als erster Hinweis dazu (im Sinne einer Überleitung): Im Konzept Datenbewusstsein ist die Idee, dass die </a:t>
            </a:r>
            <a:r>
              <a:rPr lang="de-DE" dirty="0" err="1"/>
              <a:t>Schüler:innen</a:t>
            </a:r>
            <a:r>
              <a:rPr lang="de-DE" dirty="0"/>
              <a:t> ein Modell lernen, dass sie in alltäglichen Situationen mit datengetriebenen digitalen Artefakten nutzen können. Dabei geht es nicht direkt darum, dass </a:t>
            </a:r>
            <a:r>
              <a:rPr lang="de-DE" dirty="0" err="1"/>
              <a:t>Schüler:innen</a:t>
            </a:r>
            <a:r>
              <a:rPr lang="de-DE" dirty="0"/>
              <a:t> eigene datengetriebene digitale Artefakte entwickeln können.</a:t>
            </a:r>
          </a:p>
        </p:txBody>
      </p:sp>
      <p:sp>
        <p:nvSpPr>
          <p:cNvPr id="4" name="Foliennummernplatzhalter 3"/>
          <p:cNvSpPr>
            <a:spLocks noGrp="1"/>
          </p:cNvSpPr>
          <p:nvPr>
            <p:ph type="sldNum" sz="quarter" idx="5"/>
          </p:nvPr>
        </p:nvSpPr>
        <p:spPr/>
        <p:txBody>
          <a:bodyPr/>
          <a:lstStyle/>
          <a:p>
            <a:fld id="{C4AA0AAB-3167-CB48-99BA-1995BD4CC736}" type="slidenum">
              <a:rPr lang="de-DE" smtClean="0"/>
              <a:t>21</a:t>
            </a:fld>
            <a:endParaRPr lang="de-DE"/>
          </a:p>
        </p:txBody>
      </p:sp>
    </p:spTree>
    <p:extLst>
      <p:ext uri="{BB962C8B-B14F-4D97-AF65-F5344CB8AC3E}">
        <p14:creationId xmlns:p14="http://schemas.microsoft.com/office/powerpoint/2010/main" val="3569146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BDE3-0504-8E2B-0B55-602EC08DAF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84F67A-126D-19A1-6891-47453D5882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79DD275-1583-1810-83BA-895FB121E0C6}"/>
              </a:ext>
            </a:extLst>
          </p:cNvPr>
          <p:cNvSpPr>
            <a:spLocks noGrp="1"/>
          </p:cNvSpPr>
          <p:nvPr>
            <p:ph type="body" idx="1"/>
          </p:nvPr>
        </p:nvSpPr>
        <p:spPr/>
        <p:txBody>
          <a:bodyPr/>
          <a:lstStyle/>
          <a:p>
            <a:r>
              <a:rPr lang="de-DE" dirty="0"/>
              <a:t>In diesem und dem nächsten Kapitel geht es um das Konzept Datenbewusstsein. </a:t>
            </a:r>
          </a:p>
          <a:p>
            <a:r>
              <a:rPr lang="de-DE" dirty="0"/>
              <a:t>Das Konzept Datenbewusstsein beinhaltet unter anderem ein Modell für datengetriebene digitale Artefakte und den didaktischen Ansatz der </a:t>
            </a:r>
            <a:r>
              <a:rPr lang="de-DE" dirty="0" err="1"/>
              <a:t>Erklärmodelle</a:t>
            </a:r>
            <a:r>
              <a:rPr lang="de-DE" dirty="0"/>
              <a:t>. Im Folgenden knüpfen wir die Thematisierung der datengetriebenen digitalen Artefakte an und starten mit dem Modell. Anschließend folgen Ausführungen zum didaktischen Ansatz, wie dieses Modell genutzt wird, was Datenbewusstsein bedeutet und welche Rolle das Modell für die Förderung von Datenbewusstsein spielt.</a:t>
            </a:r>
          </a:p>
        </p:txBody>
      </p:sp>
      <p:sp>
        <p:nvSpPr>
          <p:cNvPr id="4" name="Foliennummernplatzhalter 3">
            <a:extLst>
              <a:ext uri="{FF2B5EF4-FFF2-40B4-BE49-F238E27FC236}">
                <a16:creationId xmlns:a16="http://schemas.microsoft.com/office/drawing/2014/main" id="{69AA44E9-E5D2-9ECC-8D23-305F78BD0159}"/>
              </a:ext>
            </a:extLst>
          </p:cNvPr>
          <p:cNvSpPr>
            <a:spLocks noGrp="1"/>
          </p:cNvSpPr>
          <p:nvPr>
            <p:ph type="sldNum" sz="quarter" idx="5"/>
          </p:nvPr>
        </p:nvSpPr>
        <p:spPr/>
        <p:txBody>
          <a:bodyPr/>
          <a:lstStyle/>
          <a:p>
            <a:fld id="{C4AA0AAB-3167-CB48-99BA-1995BD4CC736}" type="slidenum">
              <a:rPr lang="de-DE" smtClean="0"/>
              <a:t>22</a:t>
            </a:fld>
            <a:endParaRPr lang="de-DE"/>
          </a:p>
        </p:txBody>
      </p:sp>
    </p:spTree>
    <p:extLst>
      <p:ext uri="{BB962C8B-B14F-4D97-AF65-F5344CB8AC3E}">
        <p14:creationId xmlns:p14="http://schemas.microsoft.com/office/powerpoint/2010/main" val="381017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den nachfolgenden Folien wird das Modell schrittweise erläutert. Nach und nach werden dabei Elemente des Modells in den Vordergrund der Grafik aufgenommen, alle anderen Elemente sind transparent dargestellt.</a:t>
            </a:r>
          </a:p>
          <a:p>
            <a:endParaRPr lang="de-DE" dirty="0"/>
          </a:p>
          <a:p>
            <a:r>
              <a:rPr lang="de-DE" dirty="0"/>
              <a:t>Zentraler Bestandteil des Modells ist die Interaktion mit einem datengetriebenen digitalen Artefakt. Dieses wird als Interaktionssystem zwischen Mensch und datengetriebenem digitalen Artefakt beschrieben. </a:t>
            </a:r>
          </a:p>
        </p:txBody>
      </p:sp>
      <p:sp>
        <p:nvSpPr>
          <p:cNvPr id="4" name="Foliennummernplatzhalter 3"/>
          <p:cNvSpPr>
            <a:spLocks noGrp="1"/>
          </p:cNvSpPr>
          <p:nvPr>
            <p:ph type="sldNum" sz="quarter" idx="5"/>
          </p:nvPr>
        </p:nvSpPr>
        <p:spPr/>
        <p:txBody>
          <a:bodyPr/>
          <a:lstStyle/>
          <a:p>
            <a:fld id="{C4AA0AAB-3167-CB48-99BA-1995BD4CC736}" type="slidenum">
              <a:rPr lang="de-DE" smtClean="0"/>
              <a:t>23</a:t>
            </a:fld>
            <a:endParaRPr lang="de-DE"/>
          </a:p>
        </p:txBody>
      </p:sp>
    </p:spTree>
    <p:extLst>
      <p:ext uri="{BB962C8B-B14F-4D97-AF65-F5344CB8AC3E}">
        <p14:creationId xmlns:p14="http://schemas.microsoft.com/office/powerpoint/2010/main" val="263560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Rahmen einer solchen Interaktion zwischen Mensch und datengetriebenem digitalen Artefakt werden Daten erhoben und erzeugt. In dem Modell wird zwischen expliziter und impliziter Datenerhebung unterschieden.</a:t>
            </a:r>
          </a:p>
          <a:p>
            <a:r>
              <a:rPr lang="de-DE" dirty="0"/>
              <a:t>(s. Begriffserklärung auf nächster Folie)</a:t>
            </a:r>
          </a:p>
        </p:txBody>
      </p:sp>
      <p:sp>
        <p:nvSpPr>
          <p:cNvPr id="4" name="Foliennummernplatzhalter 3"/>
          <p:cNvSpPr>
            <a:spLocks noGrp="1"/>
          </p:cNvSpPr>
          <p:nvPr>
            <p:ph type="sldNum" sz="quarter" idx="5"/>
          </p:nvPr>
        </p:nvSpPr>
        <p:spPr/>
        <p:txBody>
          <a:bodyPr/>
          <a:lstStyle/>
          <a:p>
            <a:fld id="{C4AA0AAB-3167-CB48-99BA-1995BD4CC736}" type="slidenum">
              <a:rPr lang="de-DE" smtClean="0"/>
              <a:t>24</a:t>
            </a:fld>
            <a:endParaRPr lang="de-DE"/>
          </a:p>
        </p:txBody>
      </p:sp>
    </p:spTree>
    <p:extLst>
      <p:ext uri="{BB962C8B-B14F-4D97-AF65-F5344CB8AC3E}">
        <p14:creationId xmlns:p14="http://schemas.microsoft.com/office/powerpoint/2010/main" val="1077320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Generierung und Erhebung von Daten in datengetriebene Technologien gibt es verschiedene Taxonomie. Zusammenfassend beschreibt die OECD eine Taxonomie mit vier Arten: </a:t>
            </a:r>
            <a:r>
              <a:rPr lang="de-DE" dirty="0" err="1"/>
              <a:t>provided</a:t>
            </a:r>
            <a:r>
              <a:rPr lang="de-DE" dirty="0"/>
              <a:t> </a:t>
            </a:r>
            <a:r>
              <a:rPr lang="de-DE" dirty="0" err="1"/>
              <a:t>data</a:t>
            </a:r>
            <a:r>
              <a:rPr lang="de-DE" dirty="0"/>
              <a:t>, </a:t>
            </a:r>
            <a:r>
              <a:rPr lang="de-DE" dirty="0" err="1"/>
              <a:t>observed</a:t>
            </a:r>
            <a:r>
              <a:rPr lang="de-DE" dirty="0"/>
              <a:t> </a:t>
            </a:r>
            <a:r>
              <a:rPr lang="de-DE" dirty="0" err="1"/>
              <a:t>data</a:t>
            </a:r>
            <a:r>
              <a:rPr lang="de-DE" dirty="0"/>
              <a:t>, </a:t>
            </a:r>
            <a:r>
              <a:rPr lang="de-DE" dirty="0" err="1"/>
              <a:t>derived</a:t>
            </a:r>
            <a:r>
              <a:rPr lang="de-DE" dirty="0"/>
              <a:t> </a:t>
            </a:r>
            <a:r>
              <a:rPr lang="de-DE" dirty="0" err="1"/>
              <a:t>data</a:t>
            </a:r>
            <a:r>
              <a:rPr lang="de-DE" dirty="0"/>
              <a:t> und </a:t>
            </a:r>
            <a:r>
              <a:rPr lang="de-DE" dirty="0" err="1"/>
              <a:t>inferred</a:t>
            </a:r>
            <a:r>
              <a:rPr lang="de-DE" dirty="0"/>
              <a:t> </a:t>
            </a:r>
            <a:r>
              <a:rPr lang="de-DE" dirty="0" err="1"/>
              <a:t>data</a:t>
            </a:r>
            <a:r>
              <a:rPr lang="de-DE" dirty="0"/>
              <a:t>. Beschrieben werden damit Daten, die bewusst und aktiv durch </a:t>
            </a:r>
            <a:r>
              <a:rPr lang="de-DE" dirty="0" err="1"/>
              <a:t>Nutzer:innen</a:t>
            </a:r>
            <a:r>
              <a:rPr lang="de-DE" dirty="0"/>
              <a:t> erstellt werden, Daten aus Beobachtung sowie Metadaten und schließlich Daten, die aus bestehenden Daten generiert werden (auch mit wahrscheinlichkeitsbasierten analytischen Prozessen). </a:t>
            </a:r>
          </a:p>
          <a:p>
            <a:r>
              <a:rPr lang="de-DE" dirty="0"/>
              <a:t>In dem Modell für Datenbewusstsein wird zwischen expliziter und impliziter Datenerhebung unterschieden. </a:t>
            </a:r>
          </a:p>
          <a:p>
            <a:r>
              <a:rPr lang="de-DE" dirty="0"/>
              <a:t>Die explizite Datenerhebung (bezieht sich auf </a:t>
            </a:r>
            <a:r>
              <a:rPr lang="de-DE" dirty="0" err="1"/>
              <a:t>provided</a:t>
            </a:r>
            <a:r>
              <a:rPr lang="de-DE" dirty="0"/>
              <a:t> </a:t>
            </a:r>
            <a:r>
              <a:rPr lang="de-DE" dirty="0" err="1"/>
              <a:t>data</a:t>
            </a:r>
            <a:r>
              <a:rPr lang="de-DE" dirty="0"/>
              <a:t>) umfasst Daten, die nach dem Nutzungsziel des Nutzenden erzeugt wurden. Dies umfasst beispielsweise Eingaben von Suchbegriffen und persönlichen Informationen oder auch in sozialen Medien hochgeladene Bilder und erstellte Kommentare. </a:t>
            </a:r>
          </a:p>
          <a:p>
            <a:r>
              <a:rPr lang="de-DE" dirty="0"/>
              <a:t>Die implizierte Datenerhebung (bezieht sich auf </a:t>
            </a:r>
            <a:r>
              <a:rPr lang="de-DE" dirty="0" err="1"/>
              <a:t>observed</a:t>
            </a:r>
            <a:r>
              <a:rPr lang="de-DE" dirty="0"/>
              <a:t>, </a:t>
            </a:r>
            <a:r>
              <a:rPr lang="de-DE" dirty="0" err="1"/>
              <a:t>derived</a:t>
            </a:r>
            <a:r>
              <a:rPr lang="de-DE" dirty="0"/>
              <a:t> und </a:t>
            </a:r>
            <a:r>
              <a:rPr lang="de-DE" dirty="0" err="1"/>
              <a:t>inferred</a:t>
            </a:r>
            <a:r>
              <a:rPr lang="de-DE" dirty="0"/>
              <a:t> </a:t>
            </a:r>
            <a:r>
              <a:rPr lang="de-DE" dirty="0" err="1"/>
              <a:t>data</a:t>
            </a:r>
            <a:r>
              <a:rPr lang="de-DE" dirty="0"/>
              <a:t>) umfasst Daten, die nebenher zum Nutzungsziel des Nutzenden erzeugt wurden. Dies kann beispielsweise auch losgelöst von einer konkreten Handlung eines Nutzenden ablaufen, wie beispielsweise beim Handy bei dem Daten zu Verbindungen zu Mobilfunkmasten erhoben werden.</a:t>
            </a:r>
          </a:p>
          <a:p>
            <a:r>
              <a:rPr lang="de-DE" dirty="0"/>
              <a:t>Durch die Unterteilung dieser beiden Arten wird eine differenzierte Perspektive auf die Erhebung von Daten in einem datengetriebenen digitalen Artefakt gegeben.</a:t>
            </a:r>
          </a:p>
        </p:txBody>
      </p:sp>
      <p:sp>
        <p:nvSpPr>
          <p:cNvPr id="4" name="Foliennummernplatzhalter 3"/>
          <p:cNvSpPr>
            <a:spLocks noGrp="1"/>
          </p:cNvSpPr>
          <p:nvPr>
            <p:ph type="sldNum" sz="quarter" idx="5"/>
          </p:nvPr>
        </p:nvSpPr>
        <p:spPr/>
        <p:txBody>
          <a:bodyPr/>
          <a:lstStyle/>
          <a:p>
            <a:fld id="{C4AA0AAB-3167-CB48-99BA-1995BD4CC736}" type="slidenum">
              <a:rPr lang="de-DE" smtClean="0"/>
              <a:t>25</a:t>
            </a:fld>
            <a:endParaRPr lang="de-DE"/>
          </a:p>
        </p:txBody>
      </p:sp>
    </p:spTree>
    <p:extLst>
      <p:ext uri="{BB962C8B-B14F-4D97-AF65-F5344CB8AC3E}">
        <p14:creationId xmlns:p14="http://schemas.microsoft.com/office/powerpoint/2010/main" val="2915972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erhobenen Daten werden verarbeitet, beispielsweise mit Methoden des maschinellen Lernens. Durch die Datenverarbeitung werden Datenmodelle generiert und genutzt. Dies umfasst etwa ML-Modelle und Datenmodelle über Nutzende. Letztere sind bei datengetriebenen digitalen Artefakten für verschiedenste Zwecke von besonderer Bedeutung. Solche Datenmodelle können dann im Rahmen der Interaktion genutzt werden, um beispielsweise personalisierte Rückmeldungen zu erzeugen oder Vorhersagen für das Verhalten des Nutzenden zu ermitteln. </a:t>
            </a:r>
          </a:p>
        </p:txBody>
      </p:sp>
      <p:sp>
        <p:nvSpPr>
          <p:cNvPr id="4" name="Foliennummernplatzhalter 3"/>
          <p:cNvSpPr>
            <a:spLocks noGrp="1"/>
          </p:cNvSpPr>
          <p:nvPr>
            <p:ph type="sldNum" sz="quarter" idx="5"/>
          </p:nvPr>
        </p:nvSpPr>
        <p:spPr/>
        <p:txBody>
          <a:bodyPr/>
          <a:lstStyle/>
          <a:p>
            <a:fld id="{C4AA0AAB-3167-CB48-99BA-1995BD4CC736}" type="slidenum">
              <a:rPr lang="de-DE" smtClean="0"/>
              <a:t>26</a:t>
            </a:fld>
            <a:endParaRPr lang="de-DE"/>
          </a:p>
        </p:txBody>
      </p:sp>
    </p:spTree>
    <p:extLst>
      <p:ext uri="{BB962C8B-B14F-4D97-AF65-F5344CB8AC3E}">
        <p14:creationId xmlns:p14="http://schemas.microsoft.com/office/powerpoint/2010/main" val="298261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dem Modell für Datenbewusstsein ist ein Fokus auf die Datenmodelle über Nutzende gesetzt. Datenmodelle über Nutzende sind Sammlungen von explizit und implizit erhobenen Daten, die den Nutzenden modellhaft repräsentieren. Diese können auch Vorhersagen und Schätzungen für den Nutzenden umfassen, also Daten, die der Nutzende selbst nicht bereitgestellt hat. Zum Beispiel kann mithilfe verschiedener Datenmodelle das Verhalten des Nutzenden oder auch persönliche und sensible Informationen über den Nutzenden vorhergesagt werden. So können aus vermeintlich unsensiblen Nutzungsdaten sensible Daten über Nutzende ermittelt werden. Dabei spielen insbesondere Methoden von ML sowie der </a:t>
            </a:r>
            <a:r>
              <a:rPr lang="de-DE" dirty="0" err="1"/>
              <a:t>Predictive</a:t>
            </a:r>
            <a:r>
              <a:rPr lang="de-DE" dirty="0"/>
              <a:t> Analytics eine Rolle. </a:t>
            </a:r>
          </a:p>
          <a:p>
            <a:r>
              <a:rPr lang="de-DE" dirty="0"/>
              <a:t>Solche Datenmodelle über Nutzende werden in der Literatur mit verschiedenen Begriffen beschrieben, wie etwa </a:t>
            </a:r>
            <a:r>
              <a:rPr lang="de-DE" dirty="0" err="1"/>
              <a:t>user</a:t>
            </a:r>
            <a:r>
              <a:rPr lang="de-DE" dirty="0"/>
              <a:t> </a:t>
            </a:r>
            <a:r>
              <a:rPr lang="de-DE" dirty="0" err="1"/>
              <a:t>models</a:t>
            </a:r>
            <a:r>
              <a:rPr lang="de-DE" dirty="0"/>
              <a:t>, digital </a:t>
            </a:r>
            <a:r>
              <a:rPr lang="de-DE" dirty="0" err="1"/>
              <a:t>footprints</a:t>
            </a:r>
            <a:r>
              <a:rPr lang="de-DE" dirty="0"/>
              <a:t>, digital </a:t>
            </a:r>
            <a:r>
              <a:rPr lang="de-DE" dirty="0" err="1"/>
              <a:t>shadows</a:t>
            </a:r>
            <a:r>
              <a:rPr lang="de-DE" dirty="0"/>
              <a:t>, </a:t>
            </a:r>
            <a:r>
              <a:rPr lang="de-DE" dirty="0" err="1"/>
              <a:t>data</a:t>
            </a:r>
            <a:r>
              <a:rPr lang="de-DE" dirty="0"/>
              <a:t> </a:t>
            </a:r>
            <a:r>
              <a:rPr lang="de-DE" dirty="0" err="1"/>
              <a:t>doubles</a:t>
            </a:r>
            <a:r>
              <a:rPr lang="de-DE" dirty="0"/>
              <a:t> und digital </a:t>
            </a:r>
            <a:r>
              <a:rPr lang="de-DE" dirty="0" err="1"/>
              <a:t>doppelgänger</a:t>
            </a:r>
            <a:r>
              <a:rPr lang="de-DE" dirty="0"/>
              <a:t>.</a:t>
            </a:r>
          </a:p>
        </p:txBody>
      </p:sp>
      <p:sp>
        <p:nvSpPr>
          <p:cNvPr id="4" name="Foliennummernplatzhalter 3"/>
          <p:cNvSpPr>
            <a:spLocks noGrp="1"/>
          </p:cNvSpPr>
          <p:nvPr>
            <p:ph type="sldNum" sz="quarter" idx="5"/>
          </p:nvPr>
        </p:nvSpPr>
        <p:spPr/>
        <p:txBody>
          <a:bodyPr/>
          <a:lstStyle/>
          <a:p>
            <a:fld id="{C4AA0AAB-3167-CB48-99BA-1995BD4CC736}" type="slidenum">
              <a:rPr lang="de-DE" smtClean="0"/>
              <a:t>27</a:t>
            </a:fld>
            <a:endParaRPr lang="de-DE"/>
          </a:p>
        </p:txBody>
      </p:sp>
    </p:spTree>
    <p:extLst>
      <p:ext uri="{BB962C8B-B14F-4D97-AF65-F5344CB8AC3E}">
        <p14:creationId xmlns:p14="http://schemas.microsoft.com/office/powerpoint/2010/main" val="1062912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der Datenverarbeitung sowie der Generierung und Nutzung von Datenmodellen werden verschiedene Zwecke verfolgt. Im vorliegenden Modell wird zwischen primären und sekundären Zwecken unterschieden.</a:t>
            </a:r>
          </a:p>
        </p:txBody>
      </p:sp>
      <p:sp>
        <p:nvSpPr>
          <p:cNvPr id="4" name="Foliennummernplatzhalter 3"/>
          <p:cNvSpPr>
            <a:spLocks noGrp="1"/>
          </p:cNvSpPr>
          <p:nvPr>
            <p:ph type="sldNum" sz="quarter" idx="5"/>
          </p:nvPr>
        </p:nvSpPr>
        <p:spPr/>
        <p:txBody>
          <a:bodyPr/>
          <a:lstStyle/>
          <a:p>
            <a:fld id="{C4AA0AAB-3167-CB48-99BA-1995BD4CC736}" type="slidenum">
              <a:rPr lang="de-DE" smtClean="0"/>
              <a:t>28</a:t>
            </a:fld>
            <a:endParaRPr lang="de-DE"/>
          </a:p>
        </p:txBody>
      </p:sp>
    </p:spTree>
    <p:extLst>
      <p:ext uri="{BB962C8B-B14F-4D97-AF65-F5344CB8AC3E}">
        <p14:creationId xmlns:p14="http://schemas.microsoft.com/office/powerpoint/2010/main" val="2350845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Unterscheidung von primären und sekundären Zwecken ist in erster Linie aus Sicht der Nutzenden zu denken, was eben der üblichen, alltäglichen Perspektive der </a:t>
            </a:r>
            <a:r>
              <a:rPr lang="de-DE" dirty="0" err="1"/>
              <a:t>Schüler:innen</a:t>
            </a:r>
            <a:r>
              <a:rPr lang="de-DE" dirty="0"/>
              <a:t> entspricht.</a:t>
            </a:r>
          </a:p>
          <a:p>
            <a:r>
              <a:rPr lang="de-DE" dirty="0"/>
              <a:t>Die primären Zwecke der Datenverarbeitung lassen sich gut aus Nutzerperspektive beschreiben. Daten werden verwendet und verarbeitet, um Funktionen des datengetriebenen digitalen Artefakts bereitzustellen und gewünschte Rückmeldungen zu generieren. </a:t>
            </a:r>
          </a:p>
          <a:p>
            <a:r>
              <a:rPr lang="de-DE" dirty="0"/>
              <a:t>Die sekundären Zwecke der Datenverarbeitung gehen stattdessen über die Generierung von Rückmeldungen hinaus und beziehen sich auf weitere Zwecke („Zweitverwertung“). Dies kann beispielsweise umfassen: Anpassungen hinsichtlich der Vorhersagen für das zukünftige Nutzerverhalten, personalisierte Werbung, Nudging zur Beeinflussung des Verhaltens von Nutzenden, </a:t>
            </a:r>
            <a:r>
              <a:rPr lang="de-DE" dirty="0" err="1"/>
              <a:t>uvm</a:t>
            </a:r>
            <a:r>
              <a:rPr lang="de-DE" dirty="0"/>
              <a:t>. Die sekundären Zwecke sind oft aus Sicht der Nutzenden intransparent (oft absichtlich verschleiert oder von primären Zwecken überlagert). Diese Zwecke lassen sich gut aus Anbieterperspektive beschreiben, etwa als Antwort auf die Frage, was sonst noch mit den Daten gemacht wird.</a:t>
            </a:r>
          </a:p>
          <a:p>
            <a:endParaRPr lang="de-DE" dirty="0"/>
          </a:p>
          <a:p>
            <a:r>
              <a:rPr lang="de-DE" dirty="0"/>
              <a:t>Folgendes Beispiel kann zur Veranschaulichung dessen dienen, dass Datenverarbeitungen oft auch aus beiden Perspektiven betrachtet werden können: Betrachten wir Empfehlungen, die durch Empfehlungsdienste ermittelt wurden (z.B. für Inhalte in News Feeds): Das Anzeigen der Empfehlungen hilft dem Nutzenden interessante Beiträge zu finden und kann daher als primärer Zweck beschrieben werden. Durch die Empfehlungen werden andererseits aber auch Einfluss auf Nutzende genommen, sodass etwa in Vergangenheit Wahlen durch bestimmte, personalisierte Wahlwerbung beeinflusst wurden. </a:t>
            </a:r>
          </a:p>
          <a:p>
            <a:endParaRPr lang="de-DE" dirty="0"/>
          </a:p>
          <a:p>
            <a:r>
              <a:rPr lang="de-DE" dirty="0"/>
              <a:t>Durch die Unterscheidung dieser beiden Perspektiven sollen </a:t>
            </a:r>
            <a:r>
              <a:rPr lang="de-DE" dirty="0" err="1"/>
              <a:t>Schüler:innen</a:t>
            </a:r>
            <a:r>
              <a:rPr lang="de-DE" dirty="0"/>
              <a:t> eine differenzierte Perspektive auf die Intentionen und Zwecke hinter der Datenverarbeitung bekommen, was für eine anschließende Bewertung der Datenpraktiken notwendig ist. </a:t>
            </a:r>
          </a:p>
        </p:txBody>
      </p:sp>
      <p:sp>
        <p:nvSpPr>
          <p:cNvPr id="4" name="Foliennummernplatzhalter 3"/>
          <p:cNvSpPr>
            <a:spLocks noGrp="1"/>
          </p:cNvSpPr>
          <p:nvPr>
            <p:ph type="sldNum" sz="quarter" idx="5"/>
          </p:nvPr>
        </p:nvSpPr>
        <p:spPr/>
        <p:txBody>
          <a:bodyPr/>
          <a:lstStyle/>
          <a:p>
            <a:fld id="{D787C65E-FDFD-458B-8035-0633D3E759F3}" type="slidenum">
              <a:rPr lang="de-DE" smtClean="0"/>
              <a:t>29</a:t>
            </a:fld>
            <a:endParaRPr lang="de-DE"/>
          </a:p>
        </p:txBody>
      </p:sp>
    </p:spTree>
    <p:extLst>
      <p:ext uri="{BB962C8B-B14F-4D97-AF65-F5344CB8AC3E}">
        <p14:creationId xmlns:p14="http://schemas.microsoft.com/office/powerpoint/2010/main" val="280722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Modul ist in sieben Kapitel unterteilt:</a:t>
            </a:r>
          </a:p>
          <a:p>
            <a:pPr marL="228600" indent="-228600">
              <a:buFont typeface="+mj-lt"/>
              <a:buAutoNum type="arabicPeriod"/>
            </a:pPr>
            <a:r>
              <a:rPr lang="de-DE" dirty="0"/>
              <a:t>Motivation</a:t>
            </a:r>
          </a:p>
          <a:p>
            <a:pPr marL="228600" indent="-228600">
              <a:buFont typeface="+mj-lt"/>
              <a:buAutoNum type="arabicPeriod"/>
            </a:pPr>
            <a:r>
              <a:rPr lang="de-DE" sz="1800" dirty="0">
                <a:effectLst/>
                <a:latin typeface="Calibri" panose="020F0502020204030204" pitchFamily="34" charset="0"/>
                <a:ea typeface="Calibri" panose="020F0502020204030204" pitchFamily="34" charset="0"/>
                <a:cs typeface="Times New Roman" panose="02020603050405020304" pitchFamily="18" charset="0"/>
              </a:rPr>
              <a:t>Einführung zu datengetriebenen digitalen Artefakten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(Fachlicher Hintergrund zu und Besonderheiten von datengetriebenen digitalen Artefakten</a:t>
            </a:r>
            <a:r>
              <a:rPr lang="de-DE" dirty="0">
                <a:effectLst/>
              </a:rPr>
              <a:t>)</a:t>
            </a:r>
          </a:p>
          <a:p>
            <a:pPr marL="228600" indent="-228600">
              <a:buFont typeface="+mj-lt"/>
              <a:buAutoNum type="arabicPeriod"/>
            </a:pPr>
            <a:r>
              <a:rPr lang="de-DE" dirty="0"/>
              <a:t>Konstruieren und rekonstruieren von datengetriebenen digitalen Artefakten </a:t>
            </a:r>
            <a:br>
              <a:rPr lang="de-DE" dirty="0"/>
            </a:br>
            <a:r>
              <a:rPr lang="de-DE" dirty="0"/>
              <a:t>(Hier werden zwei verschiedene Perspektiven auf datengetriebene digitale Artefakte (Konstruieren vs. Rekonstruieren/Analysieren) betrachtet, die zur Einordnung des Konzepts Datenbewusstseins dienen)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de-DE" sz="1200" dirty="0"/>
              <a:t>Erklärmodell zur Rolle von Daten in datengetriebenen digitalen Artefakten als Grundlage für das Konzept Datenbewusstsein</a:t>
            </a:r>
            <a:br>
              <a:rPr lang="de-DE" sz="1200" dirty="0"/>
            </a:br>
            <a:r>
              <a:rPr lang="de-DE" sz="1200" dirty="0"/>
              <a:t>(Hier wird das Erklärmodell vorgestellt, das die Grundlage für das Konzept Datenbewusstsein bildet)</a:t>
            </a:r>
          </a:p>
          <a:p>
            <a:pPr marL="228600" indent="-228600">
              <a:buFont typeface="+mj-lt"/>
              <a:buAutoNum type="arabicPeriod"/>
            </a:pPr>
            <a:r>
              <a:rPr lang="de-DE" sz="1200" dirty="0"/>
              <a:t>Ansatz der Erklärmodelle [exemplarisch als Analysebrille für datengetriebene digitale Artefakte]: Konzept Datenbewusstsein </a:t>
            </a:r>
            <a:br>
              <a:rPr lang="de-DE" sz="1200" dirty="0"/>
            </a:br>
            <a:r>
              <a:rPr lang="de-DE" sz="1200" dirty="0"/>
              <a:t>(Hier geht es um das Konzept Datenbewusstsein mit seinem didaktischen Ansatz der Erklärmodelle, die in diesem Konzept als eine Art Analysebrille für datengetriebene digitale Artefakte genutzt werden)</a:t>
            </a:r>
          </a:p>
          <a:p>
            <a:pPr marL="228600" indent="-228600">
              <a:buFont typeface="+mj-lt"/>
              <a:buAutoNum type="arabicPeriod"/>
            </a:pPr>
            <a:r>
              <a:rPr lang="de-DE" sz="1200" dirty="0"/>
              <a:t>Unterrichtsbeispiel zur Förderung von Datenbewusstsein </a:t>
            </a:r>
            <a:br>
              <a:rPr lang="de-DE" sz="1200" dirty="0"/>
            </a:br>
            <a:r>
              <a:rPr lang="de-DE" sz="1200" dirty="0"/>
              <a:t>(Hier wird die praktische Umsetzung des Konzepts anhand eines Unterrichtsvorhabens für die Sekundarstufe I veranschaulicht)</a:t>
            </a:r>
          </a:p>
          <a:p>
            <a:pPr marL="228600" indent="-228600">
              <a:buFont typeface="+mj-lt"/>
              <a:buAutoNum type="arabicPeriod"/>
            </a:pPr>
            <a:r>
              <a:rPr lang="de-DE" sz="1200" dirty="0"/>
              <a:t>Diskussion und Reflexion </a:t>
            </a:r>
            <a:br>
              <a:rPr lang="de-DE" sz="1200" dirty="0"/>
            </a:br>
            <a:r>
              <a:rPr lang="de-DE" sz="1200" dirty="0"/>
              <a:t>(Hier sollen die Studierenden zur Diskussion und Reflexion der Rolle informatischer Bildung für die Entwicklung von Selbstbestimmung, Mündigkeit und Empowerment angeregt werden)</a:t>
            </a:r>
          </a:p>
          <a:p>
            <a:pPr marL="228600" indent="-228600">
              <a:buFont typeface="+mj-lt"/>
              <a:buAutoNum type="arabicPeriod"/>
            </a:pPr>
            <a:endParaRPr lang="de-DE" sz="1200" dirty="0"/>
          </a:p>
          <a:p>
            <a:pPr marL="0" indent="0">
              <a:buFont typeface="+mj-lt"/>
              <a:buNone/>
            </a:pPr>
            <a:r>
              <a:rPr lang="de-DE" sz="1200" dirty="0"/>
              <a:t>---</a:t>
            </a:r>
          </a:p>
          <a:p>
            <a:pPr marL="0" indent="0">
              <a:buFont typeface="+mj-lt"/>
              <a:buNone/>
            </a:pPr>
            <a:r>
              <a:rPr lang="de-DE" sz="1200" dirty="0"/>
              <a:t>Nutzungshinweise zu diesem Foliensatz: </a:t>
            </a:r>
          </a:p>
          <a:p>
            <a:pPr marL="0" indent="0">
              <a:buFont typeface="+mj-lt"/>
              <a:buNone/>
            </a:pPr>
            <a:r>
              <a:rPr lang="de-DE" sz="1200" dirty="0"/>
              <a:t>Wir empfehlen alle Kapitel (bis auf Kapitel 6 zum Unterrichtsvorhaben) in dieser Reihenfolge zu verwenden. Das Kapitel 6 veranschaulicht die schulpraktische Umsetzung des Konzepts Datenbewusstsein. Dieses Kapitel könnte gegebenenfalls auch weggelassen werden oder auch als Heimübung für Studierende verwendet werden (s. vorgeschlagene Aufgabe am Anfang dieses Kapitels). </a:t>
            </a:r>
          </a:p>
          <a:p>
            <a:pPr marL="0" indent="0">
              <a:buFont typeface="+mj-lt"/>
              <a:buNone/>
            </a:pPr>
            <a:endParaRPr lang="de-DE" sz="1200" dirty="0"/>
          </a:p>
        </p:txBody>
      </p:sp>
      <p:sp>
        <p:nvSpPr>
          <p:cNvPr id="4" name="Foliennummernplatzhalter 3"/>
          <p:cNvSpPr>
            <a:spLocks noGrp="1"/>
          </p:cNvSpPr>
          <p:nvPr>
            <p:ph type="sldNum" sz="quarter" idx="5"/>
          </p:nvPr>
        </p:nvSpPr>
        <p:spPr/>
        <p:txBody>
          <a:bodyPr/>
          <a:lstStyle/>
          <a:p>
            <a:fld id="{C4AA0AAB-3167-CB48-99BA-1995BD4CC736}" type="slidenum">
              <a:rPr lang="de-DE" smtClean="0"/>
              <a:t>3</a:t>
            </a:fld>
            <a:endParaRPr lang="de-DE"/>
          </a:p>
        </p:txBody>
      </p:sp>
    </p:spTree>
    <p:extLst>
      <p:ext uri="{BB962C8B-B14F-4D97-AF65-F5344CB8AC3E}">
        <p14:creationId xmlns:p14="http://schemas.microsoft.com/office/powerpoint/2010/main" val="59950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verschiedenen Aspekte in dem Modell charakterisieren eine Perspektive auf die Rolle von Daten in solchen Interaktionen mit datengetriebenen digitalen Artefakten.</a:t>
            </a:r>
          </a:p>
        </p:txBody>
      </p:sp>
      <p:sp>
        <p:nvSpPr>
          <p:cNvPr id="4" name="Foliennummernplatzhalter 3"/>
          <p:cNvSpPr>
            <a:spLocks noGrp="1"/>
          </p:cNvSpPr>
          <p:nvPr>
            <p:ph type="sldNum" sz="quarter" idx="5"/>
          </p:nvPr>
        </p:nvSpPr>
        <p:spPr/>
        <p:txBody>
          <a:bodyPr/>
          <a:lstStyle/>
          <a:p>
            <a:fld id="{C4AA0AAB-3167-CB48-99BA-1995BD4CC736}" type="slidenum">
              <a:rPr lang="de-DE" smtClean="0"/>
              <a:t>30</a:t>
            </a:fld>
            <a:endParaRPr lang="de-DE"/>
          </a:p>
        </p:txBody>
      </p:sp>
    </p:spTree>
    <p:extLst>
      <p:ext uri="{BB962C8B-B14F-4D97-AF65-F5344CB8AC3E}">
        <p14:creationId xmlns:p14="http://schemas.microsoft.com/office/powerpoint/2010/main" val="3614862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zuvor das Erklärmodell für das Konzept Datenbewusstsein thematisiert wurde, folgt in diesem Kapitel der didaktische Ansatz für das Konzept Datenbewusstsein sowie die Beschreibung der Ziele, worauf Datenbewusstsein schlussendlich abzielt. Das vorherige Erklärmodell bildet dafür die Grundlage. Der didaktische Ansatz des Konzepts Datenbewusstsein wird Lernen von </a:t>
            </a:r>
            <a:r>
              <a:rPr lang="de-DE" dirty="0" err="1"/>
              <a:t>Erklärmodellen</a:t>
            </a:r>
            <a:r>
              <a:rPr lang="de-DE" dirty="0"/>
              <a:t> genannt. Für Datenbewusstsein wird ein Erklärmodell als Analysebrille für datengetriebene digitale Artefakte gelernt und genutzt. </a:t>
            </a:r>
          </a:p>
          <a:p>
            <a:endParaRPr lang="de-DE" dirty="0"/>
          </a:p>
          <a:p>
            <a:r>
              <a:rPr lang="de-DE" dirty="0"/>
              <a:t>Die eingangs eingeführte Begründungslinie mit der Rückbindung wird auf den nächsten Folien zur Motivation für den Ansatz aufgegriffen.</a:t>
            </a:r>
          </a:p>
          <a:p>
            <a:r>
              <a:rPr lang="de-DE" dirty="0"/>
              <a:t>Der Konzept Datenbewusstsein knüpft dabei an das zuvor diskutierte Kontinuum zwischen Nutzen und Designen an und versucht </a:t>
            </a:r>
            <a:r>
              <a:rPr lang="de-DE" dirty="0" err="1"/>
              <a:t>Schüler:innen</a:t>
            </a:r>
            <a:r>
              <a:rPr lang="de-DE" dirty="0"/>
              <a:t> bei ihren alltäglichen </a:t>
            </a:r>
            <a:r>
              <a:rPr lang="de-DE" dirty="0" err="1"/>
              <a:t>Nutzendenrollen</a:t>
            </a:r>
            <a:r>
              <a:rPr lang="de-DE" dirty="0"/>
              <a:t> abzuholen und zu befähigen, alltägliche datengetriebene digitale Artefakte zu verstehen und reflektieren – die Rückbindung in den Alltag also zu unterstützen.</a:t>
            </a:r>
          </a:p>
        </p:txBody>
      </p:sp>
      <p:sp>
        <p:nvSpPr>
          <p:cNvPr id="4" name="Foliennummernplatzhalter 3"/>
          <p:cNvSpPr>
            <a:spLocks noGrp="1"/>
          </p:cNvSpPr>
          <p:nvPr>
            <p:ph type="sldNum" sz="quarter" idx="5"/>
          </p:nvPr>
        </p:nvSpPr>
        <p:spPr/>
        <p:txBody>
          <a:bodyPr/>
          <a:lstStyle/>
          <a:p>
            <a:fld id="{C4AA0AAB-3167-CB48-99BA-1995BD4CC736}" type="slidenum">
              <a:rPr lang="de-DE" smtClean="0"/>
              <a:t>31</a:t>
            </a:fld>
            <a:endParaRPr lang="de-DE"/>
          </a:p>
        </p:txBody>
      </p:sp>
    </p:spTree>
    <p:extLst>
      <p:ext uri="{BB962C8B-B14F-4D97-AF65-F5344CB8AC3E}">
        <p14:creationId xmlns:p14="http://schemas.microsoft.com/office/powerpoint/2010/main" val="670933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Anknüpfend an die eingangs eingeführte Begründungslinie, stellt sich die Frage, ob die Rückbindung in den Alltag aktuell funktioniert. </a:t>
            </a:r>
          </a:p>
          <a:p>
            <a:pPr marL="171450" indent="-171450">
              <a:buFont typeface="Arial" panose="020B0604020202020204" pitchFamily="34" charset="0"/>
              <a:buChar char="•"/>
            </a:pPr>
            <a:r>
              <a:rPr lang="de-DE" dirty="0"/>
              <a:t>Typischerweise wird überprüft, ob </a:t>
            </a:r>
            <a:r>
              <a:rPr lang="de-DE" dirty="0" err="1"/>
              <a:t>Schüler:innen</a:t>
            </a:r>
            <a:r>
              <a:rPr lang="de-DE" dirty="0"/>
              <a:t> die Konzepte erfolgreich gelernt haben (z.B. ML Konzepte kennen und ML-Anwendungen entwickeln können). Ob sie das aber in den Alltag rückbinden können, wird weniger häufiger untersucht.</a:t>
            </a:r>
          </a:p>
          <a:p>
            <a:pPr marL="171450" indent="-171450">
              <a:buFont typeface="Arial" panose="020B0604020202020204" pitchFamily="34" charset="0"/>
              <a:buChar char="•"/>
            </a:pPr>
            <a:r>
              <a:rPr lang="de-DE" dirty="0"/>
              <a:t>Auf den nächsten beiden Folien werden einzelne Studienergebnisse aufgeführt, die Zweifel aufkommen lassen, ob diese Rückbindung stattfindet.</a:t>
            </a:r>
          </a:p>
        </p:txBody>
      </p:sp>
      <p:sp>
        <p:nvSpPr>
          <p:cNvPr id="4" name="Foliennummernplatzhalter 3"/>
          <p:cNvSpPr>
            <a:spLocks noGrp="1"/>
          </p:cNvSpPr>
          <p:nvPr>
            <p:ph type="sldNum" sz="quarter" idx="5"/>
          </p:nvPr>
        </p:nvSpPr>
        <p:spPr/>
        <p:txBody>
          <a:bodyPr/>
          <a:lstStyle/>
          <a:p>
            <a:fld id="{C4AA0AAB-3167-CB48-99BA-1995BD4CC736}" type="slidenum">
              <a:rPr lang="de-DE" smtClean="0"/>
              <a:t>32</a:t>
            </a:fld>
            <a:endParaRPr lang="de-DE"/>
          </a:p>
        </p:txBody>
      </p:sp>
    </p:spTree>
    <p:extLst>
      <p:ext uri="{BB962C8B-B14F-4D97-AF65-F5344CB8AC3E}">
        <p14:creationId xmlns:p14="http://schemas.microsoft.com/office/powerpoint/2010/main" val="721750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Studien zeigen, dass </a:t>
            </a:r>
            <a:r>
              <a:rPr lang="de-DE" dirty="0" err="1"/>
              <a:t>Schüler:innen</a:t>
            </a:r>
            <a:r>
              <a:rPr lang="de-DE" dirty="0"/>
              <a:t> die Rolle von Daten bei der Nutzung von datengetriebenen Anwendungen in ihrem Alltag nicht wahrnehmen (auch wenn sie etwas über Datenpraktiken gelernt haben) und Konzepte über Daten und datengetriebene Systeme nicht auf einer persönlichen alltäglichen Ebene greifen (d.h. sie lernen zwar, was Daten sind, wie diese erhoben werden etc., haben aber Schwierigkeiten dies mit ihren alltäglichen Erfahrungen als Nutzende solcher Systeme in Bezug zu stellen)</a:t>
            </a:r>
          </a:p>
        </p:txBody>
      </p:sp>
      <p:sp>
        <p:nvSpPr>
          <p:cNvPr id="4" name="Foliennummernplatzhalter 3"/>
          <p:cNvSpPr>
            <a:spLocks noGrp="1"/>
          </p:cNvSpPr>
          <p:nvPr>
            <p:ph type="sldNum" sz="quarter" idx="5"/>
          </p:nvPr>
        </p:nvSpPr>
        <p:spPr/>
        <p:txBody>
          <a:bodyPr/>
          <a:lstStyle/>
          <a:p>
            <a:fld id="{C4AA0AAB-3167-CB48-99BA-1995BD4CC736}" type="slidenum">
              <a:rPr lang="de-DE" smtClean="0"/>
              <a:t>33</a:t>
            </a:fld>
            <a:endParaRPr lang="de-DE"/>
          </a:p>
        </p:txBody>
      </p:sp>
    </p:spTree>
    <p:extLst>
      <p:ext uri="{BB962C8B-B14F-4D97-AF65-F5344CB8AC3E}">
        <p14:creationId xmlns:p14="http://schemas.microsoft.com/office/powerpoint/2010/main" val="2682545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Stärker bezogen auf ML zeigte eine Studie von </a:t>
            </a:r>
            <a:r>
              <a:rPr lang="de-DE" dirty="0" err="1"/>
              <a:t>Vartiainen</a:t>
            </a:r>
            <a:r>
              <a:rPr lang="de-DE" dirty="0"/>
              <a:t> et al., dass </a:t>
            </a:r>
            <a:r>
              <a:rPr lang="de-DE" dirty="0" err="1"/>
              <a:t>Schüler:innen</a:t>
            </a:r>
            <a:r>
              <a:rPr lang="de-DE" dirty="0"/>
              <a:t> (Sek. I) in deren Workshops zwar ML-Konzepte verstanden haben und auch eigene ML-Anwendungen (z.B. Bilderkennungsanwendung) entwickeln können. Ihnen fällt es allerdings schwer diese Konzepte im Bezug auf ihren eigenen Alltag zu reflektieren.</a:t>
            </a:r>
          </a:p>
          <a:p>
            <a:pPr marL="171450" indent="-171450">
              <a:buFont typeface="Arial" panose="020B0604020202020204" pitchFamily="34" charset="0"/>
              <a:buChar char="•"/>
            </a:pPr>
            <a:r>
              <a:rPr lang="de-DE" dirty="0"/>
              <a:t>Ob </a:t>
            </a:r>
            <a:r>
              <a:rPr lang="de-DE" dirty="0" err="1"/>
              <a:t>Schüler:innen</a:t>
            </a:r>
            <a:r>
              <a:rPr lang="de-DE" dirty="0"/>
              <a:t> die Konzepte, die sie im Informatikunterricht lernen, auch auf ihren Alltag übertragen wollen, hängt davon ab, ob sie sich mit datengetriebenen Technologien in ihrem Alltag überhaupt beschäftigen wollen und sich Gedanken darüber machen wollen, wie diese funktionieren. Diesbezüglich hat eine Studie von Höper, Schulte &amp; Mühling aufgezeigt, dass </a:t>
            </a:r>
            <a:r>
              <a:rPr lang="de-DE" dirty="0" err="1"/>
              <a:t>Schüler:innen</a:t>
            </a:r>
            <a:r>
              <a:rPr lang="de-DE" dirty="0"/>
              <a:t> (Sek. I) eine eher moderate Motivation haben, sich damit zu beschäftigen, wie alltägliche datengetriebene Technologien funktionieren und welche Rolle Daten in diesen Technologien spielen. Das würde die Rückbindung der Konzepte aus dem Unterricht in den Alltag ebenfalls erschweren.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Es stellt sich also die Frage, wie </a:t>
            </a:r>
            <a:r>
              <a:rPr lang="de-DE" dirty="0" err="1"/>
              <a:t>Schüler:innen</a:t>
            </a:r>
            <a:r>
              <a:rPr lang="de-DE" dirty="0"/>
              <a:t> unterstützt werden können, Konzepte über datengetriebene digitale Artefakte im Alltag nutzen zu können, um die alltäglichen datengetriebenen Anwendungen und Technologien zu verstehen. Dazu soll das Konzept Datenbewusstsein mit dem Ansatz der </a:t>
            </a:r>
            <a:r>
              <a:rPr lang="de-DE" dirty="0" err="1"/>
              <a:t>Erklärmodelle</a:t>
            </a:r>
            <a:r>
              <a:rPr lang="de-DE" dirty="0"/>
              <a:t> beitragen, was auf den nächsten Folien vorgestellt wird.</a:t>
            </a:r>
          </a:p>
        </p:txBody>
      </p:sp>
      <p:sp>
        <p:nvSpPr>
          <p:cNvPr id="4" name="Foliennummernplatzhalter 3"/>
          <p:cNvSpPr>
            <a:spLocks noGrp="1"/>
          </p:cNvSpPr>
          <p:nvPr>
            <p:ph type="sldNum" sz="quarter" idx="5"/>
          </p:nvPr>
        </p:nvSpPr>
        <p:spPr/>
        <p:txBody>
          <a:bodyPr/>
          <a:lstStyle/>
          <a:p>
            <a:fld id="{C4AA0AAB-3167-CB48-99BA-1995BD4CC736}" type="slidenum">
              <a:rPr lang="de-DE" smtClean="0"/>
              <a:t>34</a:t>
            </a:fld>
            <a:endParaRPr lang="de-DE"/>
          </a:p>
        </p:txBody>
      </p:sp>
    </p:spTree>
    <p:extLst>
      <p:ext uri="{BB962C8B-B14F-4D97-AF65-F5344CB8AC3E}">
        <p14:creationId xmlns:p14="http://schemas.microsoft.com/office/powerpoint/2010/main" val="610655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Idee des Ansatzes ist nun, dass </a:t>
            </a:r>
            <a:r>
              <a:rPr lang="de-DE" dirty="0" err="1"/>
              <a:t>Schüler:innen</a:t>
            </a:r>
            <a:r>
              <a:rPr lang="de-DE" dirty="0"/>
              <a:t> das zuvor thematisierte Erklärmodell lernen.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Was ist denn eigentlich ein Erklärmodell? Man kann sich ein Erklärmodell wie eine Perspektive auf digitale Artefakte oder informatische Konzepte vorstellen. Metaphorisch gesprochen ist ein Erklärmodell wie eine Brille, die die Aufmerksamkeit auf bestimmte Aspekte eines digitalen Artefakts oder bestimmte Konzepte richtet. So unterstützt eine Erklärmodell eine Erklärung von digitalen Artefakten oder Konzepten. </a:t>
            </a:r>
          </a:p>
          <a:p>
            <a:pPr marL="171450" indent="-171450">
              <a:buFont typeface="Arial" panose="020B0604020202020204" pitchFamily="34" charset="0"/>
              <a:buChar char="•"/>
            </a:pPr>
            <a:r>
              <a:rPr lang="de-DE" dirty="0"/>
              <a:t>Die Idee für Datenbewusstsein ist nun folgende: Worauf sollen </a:t>
            </a:r>
            <a:r>
              <a:rPr lang="de-DE" dirty="0" err="1"/>
              <a:t>Schüler:innen</a:t>
            </a:r>
            <a:r>
              <a:rPr lang="de-DE" dirty="0"/>
              <a:t> bei datengetriebenen digitalen Artefakten achten? Womit sollen sie sich beschäftigen? Sie könnten sich über zahlreiche verschiedene Aspekte Gedanken machen. Das Erklärmodell aus dem Konzept Datenbewusstsein ist dafür gedacht, dass es </a:t>
            </a:r>
            <a:r>
              <a:rPr lang="de-DE" dirty="0" err="1"/>
              <a:t>Schüler:innen</a:t>
            </a:r>
            <a:r>
              <a:rPr lang="de-DE" dirty="0"/>
              <a:t> dabei hilft, bestimmte Aspekte der Rolle von Daten in einem datengetriebenen digitalen Artefakt zu untersuchen. Es soll ihnen also eine Perspektive auf solche Artefakte bieten, mit der sie sich die Rolle der Daten erklären, diese bewerten und eine eigene Position denen gegenüber einnehmen können – was dann zu mehr Informiertheit und Selbstbestimmung beitragen soll. </a:t>
            </a:r>
          </a:p>
          <a:p>
            <a:pPr marL="171450" indent="-171450">
              <a:buFont typeface="Arial" panose="020B0604020202020204" pitchFamily="34" charset="0"/>
              <a:buChar char="•"/>
            </a:pPr>
            <a:r>
              <a:rPr lang="de-DE" dirty="0"/>
              <a:t>Das zuvor eingeführte Erklärmodell ist dabei als konkreter Lerngegenstand für </a:t>
            </a:r>
            <a:r>
              <a:rPr lang="de-DE" dirty="0" err="1"/>
              <a:t>Schüler:innen</a:t>
            </a:r>
            <a:r>
              <a:rPr lang="de-DE" dirty="0"/>
              <a:t> gedacht, mit dem </a:t>
            </a:r>
            <a:r>
              <a:rPr lang="de-DE" dirty="0" err="1"/>
              <a:t>Schüler:innen</a:t>
            </a:r>
            <a:r>
              <a:rPr lang="de-DE" dirty="0"/>
              <a:t> beispielsweise ein konkretes datengetriebenes digitales Artefakt untersuchen können. Wichtig hervorzuheben ist, dass die </a:t>
            </a:r>
            <a:r>
              <a:rPr lang="de-DE" dirty="0" err="1"/>
              <a:t>Schüler:innen</a:t>
            </a:r>
            <a:r>
              <a:rPr lang="de-DE" dirty="0"/>
              <a:t> dadurch eben nicht nur konkrete datengetriebene digitale Artefakte aus ihrem Alltag untersuchen, sondern ein allgemeineres Erklärmodell für die Rolle von Daten in solchen Systemen lernen und anwenden können.</a:t>
            </a:r>
          </a:p>
          <a:p>
            <a:pPr marL="171450" indent="-171450">
              <a:buFont typeface="Arial" panose="020B0604020202020204" pitchFamily="34" charset="0"/>
              <a:buChar char="•"/>
            </a:pPr>
            <a:r>
              <a:rPr lang="de-DE" dirty="0"/>
              <a:t>(Hinweis: Das Erklärmodell dient neben der Funktion als Unterrichtsgegenstand ebenfalls als Mittel zur Unterrichtsplanung. Der Zuschnitt dessen, was über datengetriebene digitale Artefakte unterrichtet wird, kann dabei an dem Erklärmodell orientiert werden. Zudem können aus dem Erklärmodell bestimmte Phasen für ein Unterrichtsvorhaben abgeleitet werden.)</a:t>
            </a:r>
          </a:p>
        </p:txBody>
      </p:sp>
      <p:sp>
        <p:nvSpPr>
          <p:cNvPr id="4" name="Foliennummernplatzhalter 3"/>
          <p:cNvSpPr>
            <a:spLocks noGrp="1"/>
          </p:cNvSpPr>
          <p:nvPr>
            <p:ph type="sldNum" sz="quarter" idx="5"/>
          </p:nvPr>
        </p:nvSpPr>
        <p:spPr/>
        <p:txBody>
          <a:bodyPr/>
          <a:lstStyle/>
          <a:p>
            <a:fld id="{C4AA0AAB-3167-CB48-99BA-1995BD4CC736}" type="slidenum">
              <a:rPr lang="de-DE" smtClean="0"/>
              <a:t>35</a:t>
            </a:fld>
            <a:endParaRPr lang="de-DE"/>
          </a:p>
        </p:txBody>
      </p:sp>
    </p:spTree>
    <p:extLst>
      <p:ext uri="{BB962C8B-B14F-4D97-AF65-F5344CB8AC3E}">
        <p14:creationId xmlns:p14="http://schemas.microsoft.com/office/powerpoint/2010/main" val="56897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C42E-8BD1-F904-63F6-29E276600C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8C2195-702B-4A9A-EBF4-432DDA2F9DC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D2ADE1-20E9-D606-3CB2-437FF877A289}"/>
              </a:ext>
            </a:extLst>
          </p:cNvPr>
          <p:cNvSpPr>
            <a:spLocks noGrp="1"/>
          </p:cNvSpPr>
          <p:nvPr>
            <p:ph type="body" idx="1"/>
          </p:nvPr>
        </p:nvSpPr>
        <p:spPr/>
        <p:txBody>
          <a:bodyPr/>
          <a:lstStyle/>
          <a:p>
            <a:pPr marL="171450" indent="-171450">
              <a:buFont typeface="Arial" panose="020B0604020202020204" pitchFamily="34" charset="0"/>
              <a:buChar char="•"/>
            </a:pPr>
            <a:r>
              <a:rPr lang="de-DE" noProof="0" dirty="0"/>
              <a:t>Das Analysieren der Rolle der Daten in einem datengetriebenen digitalen Artefakt kann mit dem folgenden Beispiel verdeutlicht werden.</a:t>
            </a:r>
          </a:p>
          <a:p>
            <a:pPr marL="171450" indent="-171450">
              <a:buFont typeface="Arial" panose="020B0604020202020204" pitchFamily="34" charset="0"/>
              <a:buChar char="•"/>
            </a:pPr>
            <a:r>
              <a:rPr lang="de-DE" noProof="0" dirty="0"/>
              <a:t>Das Beispiel ist CAPTCHA (</a:t>
            </a:r>
            <a:r>
              <a:rPr lang="de-DE" dirty="0" err="1"/>
              <a:t>Completely</a:t>
            </a:r>
            <a:r>
              <a:rPr lang="de-DE" dirty="0"/>
              <a:t> </a:t>
            </a:r>
            <a:r>
              <a:rPr lang="de-DE" dirty="0" err="1"/>
              <a:t>Automated</a:t>
            </a:r>
            <a:r>
              <a:rPr lang="de-DE" dirty="0"/>
              <a:t> Public Turing Test </a:t>
            </a:r>
            <a:r>
              <a:rPr lang="de-DE" dirty="0" err="1"/>
              <a:t>to</a:t>
            </a:r>
            <a:r>
              <a:rPr lang="de-DE" dirty="0"/>
              <a:t> Tell Computers and </a:t>
            </a:r>
            <a:r>
              <a:rPr lang="de-DE" dirty="0" err="1"/>
              <a:t>Humans</a:t>
            </a:r>
            <a:r>
              <a:rPr lang="de-DE" dirty="0"/>
              <a:t> Apart), wie es sie etwa von Google gibt (</a:t>
            </a:r>
            <a:r>
              <a:rPr lang="de-DE" dirty="0" err="1"/>
              <a:t>reCAPTCHA</a:t>
            </a:r>
            <a:r>
              <a:rPr lang="de-DE" dirty="0"/>
              <a:t>). Die Abbildung auf der Folie zeigt ein Beispiel für ein Google </a:t>
            </a:r>
            <a:r>
              <a:rPr lang="de-DE" dirty="0" err="1"/>
              <a:t>reCAPTCHA</a:t>
            </a:r>
            <a:r>
              <a:rPr lang="de-DE" dirty="0"/>
              <a:t>. Dort sollen Bilder ausgewählt werden, die Autos zeigen, wodurch man sich als Mensch „verifiziert“.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noProof="0" dirty="0"/>
              <a:t>Welche Rolle spielen Daten bei diesem Beispiel?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ausgewählten Bilder werden explizit als Daten erhoben</a:t>
            </a:r>
            <a:endParaRPr lang="de-DE" noProof="0" dirty="0"/>
          </a:p>
          <a:p>
            <a:pPr marL="171450" indent="-171450">
              <a:buFont typeface="Arial" panose="020B0604020202020204" pitchFamily="34" charset="0"/>
              <a:buChar char="•"/>
            </a:pPr>
            <a:r>
              <a:rPr lang="de-DE" noProof="0" dirty="0"/>
              <a:t>Wozu werden sie verarbeitet und verwendet? </a:t>
            </a:r>
          </a:p>
          <a:p>
            <a:pPr marL="628650" lvl="1" indent="-171450">
              <a:buFont typeface="Arial" panose="020B0604020202020204" pitchFamily="34" charset="0"/>
              <a:buChar char="•"/>
            </a:pPr>
            <a:r>
              <a:rPr lang="de-DE" noProof="0" dirty="0"/>
              <a:t>Primärer Zweck: Mensch und Technik („Bot“) unterscheiden</a:t>
            </a:r>
          </a:p>
          <a:p>
            <a:pPr marL="628650" lvl="1" indent="-171450">
              <a:buFont typeface="Arial" panose="020B0604020202020204" pitchFamily="34" charset="0"/>
              <a:buChar char="•"/>
            </a:pPr>
            <a:r>
              <a:rPr lang="de-DE" noProof="0" dirty="0"/>
              <a:t>Sekundärer Zweck: ML-Modellen zur Bilderkennung trainieren</a:t>
            </a:r>
          </a:p>
          <a:p>
            <a:pPr marL="171450" indent="-171450">
              <a:buFont typeface="Arial" panose="020B0604020202020204" pitchFamily="34" charset="0"/>
              <a:buChar char="•"/>
            </a:pPr>
            <a:r>
              <a:rPr lang="de-DE" noProof="0" dirty="0"/>
              <a:t>Es gibt auch modernere Beispiele für Google </a:t>
            </a:r>
            <a:r>
              <a:rPr lang="de-DE" noProof="0" dirty="0" err="1"/>
              <a:t>reCAPTCHA</a:t>
            </a:r>
            <a:r>
              <a:rPr lang="de-DE" noProof="0" dirty="0"/>
              <a:t>. Auf der Folie wird ein Beispiel für die „</a:t>
            </a:r>
            <a:r>
              <a:rPr lang="de-DE" noProof="0" dirty="0" err="1"/>
              <a:t>I‘m</a:t>
            </a:r>
            <a:r>
              <a:rPr lang="de-DE" noProof="0" dirty="0"/>
              <a:t> not a </a:t>
            </a:r>
            <a:r>
              <a:rPr lang="de-DE" noProof="0" dirty="0" err="1"/>
              <a:t>robot</a:t>
            </a:r>
            <a:r>
              <a:rPr lang="de-DE" noProof="0" dirty="0"/>
              <a:t>“-Variante gezeigt. Der Nutzende muss eine Checkbox anklicken, wodurch man sich als Mensch verifiziert. </a:t>
            </a:r>
          </a:p>
          <a:p>
            <a:pPr marL="171450" indent="-171450">
              <a:buFont typeface="Arial" panose="020B0604020202020204" pitchFamily="34" charset="0"/>
              <a:buChar char="•"/>
            </a:pPr>
            <a:r>
              <a:rPr lang="de-DE" noProof="0" dirty="0"/>
              <a:t>Wie sieht es bei dieser </a:t>
            </a:r>
            <a:r>
              <a:rPr lang="de-DE" noProof="0" dirty="0" err="1"/>
              <a:t>reCAPTCHA</a:t>
            </a:r>
            <a:r>
              <a:rPr lang="de-DE" noProof="0" dirty="0"/>
              <a:t>-Variante mit der Rolle von Daten aus? </a:t>
            </a:r>
          </a:p>
          <a:p>
            <a:pPr marL="628650" lvl="1" indent="-171450">
              <a:buFont typeface="Arial" panose="020B0604020202020204" pitchFamily="34" charset="0"/>
              <a:buChar char="•"/>
            </a:pPr>
            <a:r>
              <a:rPr lang="de-DE" dirty="0">
                <a:sym typeface="Wingdings" pitchFamily="2" charset="2"/>
              </a:rPr>
              <a:t>Charakteristische Mausbewegung wird implizit erhoben</a:t>
            </a:r>
          </a:p>
          <a:p>
            <a:pPr marL="628650" lvl="1" indent="-171450">
              <a:buFont typeface="Arial" panose="020B0604020202020204" pitchFamily="34" charset="0"/>
              <a:buChar char="•"/>
            </a:pPr>
            <a:r>
              <a:rPr lang="de-DE" dirty="0">
                <a:sym typeface="Wingdings" pitchFamily="2" charset="2"/>
              </a:rPr>
              <a:t>Primärer Zweck bleibt die Unterscheidung von Mensch und Technik</a:t>
            </a:r>
          </a:p>
          <a:p>
            <a:pPr marL="628650" lvl="1" indent="-171450">
              <a:buFont typeface="Arial" panose="020B0604020202020204" pitchFamily="34" charset="0"/>
              <a:buChar char="•"/>
            </a:pPr>
            <a:r>
              <a:rPr lang="de-DE" dirty="0">
                <a:sym typeface="Wingdings" pitchFamily="2" charset="2"/>
              </a:rPr>
              <a:t>Sekundäre Zwecke sind viele denkbar … (aber transparent sind diese aktuell nicht wirklich)</a:t>
            </a:r>
            <a:endParaRPr lang="de-DE" noProof="0" dirty="0"/>
          </a:p>
        </p:txBody>
      </p:sp>
      <p:sp>
        <p:nvSpPr>
          <p:cNvPr id="4" name="Foliennummernplatzhalter 3">
            <a:extLst>
              <a:ext uri="{FF2B5EF4-FFF2-40B4-BE49-F238E27FC236}">
                <a16:creationId xmlns:a16="http://schemas.microsoft.com/office/drawing/2014/main" id="{AFA47EBA-275C-036A-FD35-E9192BC51DF1}"/>
              </a:ext>
            </a:extLst>
          </p:cNvPr>
          <p:cNvSpPr>
            <a:spLocks noGrp="1"/>
          </p:cNvSpPr>
          <p:nvPr>
            <p:ph type="sldNum" sz="quarter" idx="5"/>
          </p:nvPr>
        </p:nvSpPr>
        <p:spPr/>
        <p:txBody>
          <a:bodyPr/>
          <a:lstStyle/>
          <a:p>
            <a:fld id="{E49381F8-F1C5-473C-82D3-4A56FBD5CEB6}" type="slidenum">
              <a:rPr lang="de-DE" smtClean="0"/>
              <a:t>36</a:t>
            </a:fld>
            <a:endParaRPr lang="de-DE"/>
          </a:p>
        </p:txBody>
      </p:sp>
    </p:spTree>
    <p:extLst>
      <p:ext uri="{BB962C8B-B14F-4D97-AF65-F5344CB8AC3E}">
        <p14:creationId xmlns:p14="http://schemas.microsoft.com/office/powerpoint/2010/main" val="747164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A14C-B429-5A53-D895-E22CF99084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B27C24-4FC4-2180-9729-C27D43BA9E7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AC1CB9-7959-AADB-4225-5D744A3B56B4}"/>
              </a:ext>
            </a:extLst>
          </p:cNvPr>
          <p:cNvSpPr>
            <a:spLocks noGrp="1"/>
          </p:cNvSpPr>
          <p:nvPr>
            <p:ph type="body" idx="1"/>
          </p:nvPr>
        </p:nvSpPr>
        <p:spPr/>
        <p:txBody>
          <a:bodyPr/>
          <a:lstStyle/>
          <a:p>
            <a:pPr marL="171450" indent="-171450">
              <a:buFont typeface="Arial" panose="020B0604020202020204" pitchFamily="34" charset="0"/>
              <a:buChar char="•"/>
            </a:pPr>
            <a:r>
              <a:rPr lang="de-DE" noProof="0" dirty="0"/>
              <a:t>Das vorherige Beispiel soll nun reflektiert werden, wobei zwei Leitfragen helfen sollen</a:t>
            </a:r>
          </a:p>
          <a:p>
            <a:pPr marL="171450" indent="-171450">
              <a:buFont typeface="Arial" panose="020B0604020202020204" pitchFamily="34" charset="0"/>
              <a:buChar char="•"/>
            </a:pPr>
            <a:r>
              <a:rPr lang="de-DE" noProof="0" dirty="0"/>
              <a:t>Was können wir an diesem Beispiel sehen? </a:t>
            </a:r>
          </a:p>
          <a:p>
            <a:pPr marL="628650" lvl="1" indent="-171450">
              <a:buFont typeface="Arial" panose="020B0604020202020204" pitchFamily="34" charset="0"/>
              <a:buChar char="•"/>
            </a:pPr>
            <a:r>
              <a:rPr lang="de-DE" sz="1600" dirty="0">
                <a:sym typeface="Wingdings" pitchFamily="2" charset="2"/>
              </a:rPr>
              <a:t>Bei der Nutzung dieses datengetriebenen digitalen Artefakts spielen Daten eine große Rolle </a:t>
            </a:r>
          </a:p>
          <a:p>
            <a:pPr marL="628650" lvl="1" indent="-171450">
              <a:buFont typeface="Arial" panose="020B0604020202020204" pitchFamily="34" charset="0"/>
              <a:buChar char="•"/>
            </a:pPr>
            <a:r>
              <a:rPr lang="de-DE" sz="1600" dirty="0">
                <a:sym typeface="Wingdings" pitchFamily="2" charset="2"/>
              </a:rPr>
              <a:t>Daten können für verschiedenste Zwecke verwendet und verarbeitet werden (auch über den konkreten Nutzungskontext und die Realisierung der Features des digitalen Artefakts hinaus)</a:t>
            </a:r>
          </a:p>
          <a:p>
            <a:pPr marL="1085850" lvl="2" indent="-171450">
              <a:buFont typeface="Arial" panose="020B0604020202020204" pitchFamily="34" charset="0"/>
              <a:buChar char="•"/>
            </a:pPr>
            <a:r>
              <a:rPr lang="de-DE" sz="1600" dirty="0">
                <a:sym typeface="Wingdings" pitchFamily="2" charset="2"/>
              </a:rPr>
              <a:t>In diesem Beispiel: Google hatte zeitweise </a:t>
            </a:r>
            <a:r>
              <a:rPr lang="de-DE" sz="1600" dirty="0" err="1">
                <a:sym typeface="Wingdings" pitchFamily="2" charset="2"/>
              </a:rPr>
              <a:t>reCAPTCHA</a:t>
            </a:r>
            <a:r>
              <a:rPr lang="de-DE" sz="1600" dirty="0">
                <a:sym typeface="Wingdings" pitchFamily="2" charset="2"/>
              </a:rPr>
              <a:t> Daten in einem Projekt für Drohnen im militärischen Kontext verwendet (siehe Diskussionen zum Project Maven, z.B. Shane &amp; </a:t>
            </a:r>
            <a:r>
              <a:rPr lang="de-DE" sz="1600" dirty="0" err="1">
                <a:sym typeface="Wingdings" pitchFamily="2" charset="2"/>
              </a:rPr>
              <a:t>Wakabayashi</a:t>
            </a:r>
            <a:r>
              <a:rPr lang="de-DE" sz="1600" dirty="0">
                <a:sym typeface="Wingdings" pitchFamily="2" charset="2"/>
              </a:rPr>
              <a:t> 2018)</a:t>
            </a:r>
          </a:p>
          <a:p>
            <a:pPr marL="628650" lvl="1" indent="-171450">
              <a:buFont typeface="Arial" panose="020B0604020202020204" pitchFamily="34" charset="0"/>
              <a:buChar char="•"/>
            </a:pPr>
            <a:r>
              <a:rPr lang="de-DE" sz="1600" dirty="0">
                <a:sym typeface="Wingdings" pitchFamily="2" charset="2"/>
              </a:rPr>
              <a:t>Die Zwecke der Datenpraktiken sind abhängig von der Perspektive: Bei diesem Beispiel geht es aus Sicht der Nutzenden um die Verifikation als Mensch, während die Anbietenden eher an anderen Zwecken interessiert sind.</a:t>
            </a:r>
          </a:p>
          <a:p>
            <a:pPr marL="171450" lvl="0" indent="-171450">
              <a:buFont typeface="Arial" panose="020B0604020202020204" pitchFamily="34" charset="0"/>
              <a:buChar char="•"/>
            </a:pPr>
            <a:r>
              <a:rPr lang="de-DE" noProof="0" dirty="0"/>
              <a:t>Was kann dann mündiges Interagieren mit einem solchen System bedeuten?</a:t>
            </a:r>
          </a:p>
          <a:p>
            <a:pPr marL="628650" lvl="1" indent="-171450">
              <a:buFont typeface="Arial" panose="020B0604020202020204" pitchFamily="34" charset="0"/>
              <a:buChar char="•"/>
            </a:pPr>
            <a:r>
              <a:rPr lang="de-DE" noProof="0" dirty="0"/>
              <a:t>Nutzende sind sich der Rolle der Daten in einer solchen Situation bewusst, können diese verstehen und entsprechend informierte und reflektierte Entscheidung für ihr Handeln treffen</a:t>
            </a:r>
          </a:p>
          <a:p>
            <a:pPr marL="628650" lvl="1" indent="-171450">
              <a:buFont typeface="Arial" panose="020B0604020202020204" pitchFamily="34" charset="0"/>
              <a:buChar char="•"/>
            </a:pPr>
            <a:r>
              <a:rPr lang="de-DE" noProof="0" dirty="0"/>
              <a:t>Es kann durchaus die Frage diskutiert werden, inwiefern eine Entscheidung zum eigenen Handeln möglich ist und welche möglichen Handlungsoptionen es etwa in dem Beispiel der </a:t>
            </a:r>
            <a:r>
              <a:rPr lang="de-DE" noProof="0" dirty="0" err="1"/>
              <a:t>reCAPTCHA</a:t>
            </a:r>
            <a:r>
              <a:rPr lang="de-DE" noProof="0" dirty="0"/>
              <a:t> gibt. Man könnte argumentieren, dass man zwar darüber informiert sein kann, aber die Handlungen dennoch zu einem gewissen Grad vielleicht eher fremdbestimmt sind.</a:t>
            </a:r>
          </a:p>
          <a:p>
            <a:pPr marL="171450" lvl="0" indent="-171450">
              <a:buFont typeface="Arial" panose="020B0604020202020204" pitchFamily="34" charset="0"/>
              <a:buChar char="•"/>
            </a:pPr>
            <a:endParaRPr lang="de-DE" noProof="0" dirty="0"/>
          </a:p>
          <a:p>
            <a:pPr marL="171450" lvl="0" indent="-171450">
              <a:buFont typeface="Arial" panose="020B0604020202020204" pitchFamily="34" charset="0"/>
              <a:buChar char="•"/>
            </a:pPr>
            <a:r>
              <a:rPr lang="de-DE" noProof="0" dirty="0"/>
              <a:t>Dieses Beispiel soll zeigen, wie man im Sinne des </a:t>
            </a:r>
            <a:r>
              <a:rPr lang="de-DE" noProof="0" dirty="0" err="1"/>
              <a:t>Erklärmodells</a:t>
            </a:r>
            <a:r>
              <a:rPr lang="de-DE" noProof="0" dirty="0"/>
              <a:t> auf ein solches datengetriebenes digitales Artefakt schaut. </a:t>
            </a:r>
          </a:p>
          <a:p>
            <a:pPr marL="171450" lvl="0" indent="-171450">
              <a:buFont typeface="Arial" panose="020B0604020202020204" pitchFamily="34" charset="0"/>
              <a:buChar char="•"/>
            </a:pPr>
            <a:r>
              <a:rPr lang="de-DE" b="1" noProof="0" dirty="0"/>
              <a:t>Mögliche Aufgabe für eine Lehrveranstaltung:</a:t>
            </a:r>
            <a:r>
              <a:rPr lang="de-DE" noProof="0" dirty="0"/>
              <a:t> In diesem Fall war dies durch Fragen geleitet. Man könnte als Aufgabe auch ein kleines Experiment machen, indem Studierende </a:t>
            </a:r>
            <a:r>
              <a:rPr lang="de-DE" noProof="0" dirty="0" err="1"/>
              <a:t>reCAPTCHA</a:t>
            </a:r>
            <a:r>
              <a:rPr lang="de-DE" noProof="0" dirty="0"/>
              <a:t> vor und nach der Einführung des </a:t>
            </a:r>
            <a:r>
              <a:rPr lang="de-DE" noProof="0" dirty="0" err="1"/>
              <a:t>Erklärmodells</a:t>
            </a:r>
            <a:r>
              <a:rPr lang="de-DE" noProof="0" dirty="0"/>
              <a:t> beschreiben sollen. Es wäre davon auszugehen, dass das Erklärmodell ihre Perspektive auf </a:t>
            </a:r>
            <a:r>
              <a:rPr lang="de-DE" noProof="0" dirty="0" err="1"/>
              <a:t>reCAPTCHAs</a:t>
            </a:r>
            <a:r>
              <a:rPr lang="de-DE" noProof="0" dirty="0"/>
              <a:t> beeinflusst und ihre Aufmerksamkeit auf andere Aspekte lenkt.</a:t>
            </a:r>
          </a:p>
        </p:txBody>
      </p:sp>
      <p:sp>
        <p:nvSpPr>
          <p:cNvPr id="4" name="Foliennummernplatzhalter 3">
            <a:extLst>
              <a:ext uri="{FF2B5EF4-FFF2-40B4-BE49-F238E27FC236}">
                <a16:creationId xmlns:a16="http://schemas.microsoft.com/office/drawing/2014/main" id="{3CEDAC0D-BCBC-1968-4B9B-F81E6B61B910}"/>
              </a:ext>
            </a:extLst>
          </p:cNvPr>
          <p:cNvSpPr>
            <a:spLocks noGrp="1"/>
          </p:cNvSpPr>
          <p:nvPr>
            <p:ph type="sldNum" sz="quarter" idx="5"/>
          </p:nvPr>
        </p:nvSpPr>
        <p:spPr/>
        <p:txBody>
          <a:bodyPr/>
          <a:lstStyle/>
          <a:p>
            <a:fld id="{E49381F8-F1C5-473C-82D3-4A56FBD5CEB6}" type="slidenum">
              <a:rPr lang="de-DE" smtClean="0"/>
              <a:t>37</a:t>
            </a:fld>
            <a:endParaRPr lang="de-DE"/>
          </a:p>
        </p:txBody>
      </p:sp>
    </p:spTree>
    <p:extLst>
      <p:ext uri="{BB962C8B-B14F-4D97-AF65-F5344CB8AC3E}">
        <p14:creationId xmlns:p14="http://schemas.microsoft.com/office/powerpoint/2010/main" val="3136199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Was ist also nun zusammenfassend der didaktische Ansatz für Datenbewusstsein?</a:t>
            </a:r>
          </a:p>
          <a:p>
            <a:pPr marL="171450" indent="-171450">
              <a:buFont typeface="Arial" panose="020B0604020202020204" pitchFamily="34" charset="0"/>
              <a:buChar char="•"/>
            </a:pPr>
            <a:r>
              <a:rPr lang="de-DE" dirty="0"/>
              <a:t>Das Erklärmodell dient </a:t>
            </a:r>
            <a:r>
              <a:rPr lang="de-DE" dirty="0" err="1"/>
              <a:t>Schüler:innen</a:t>
            </a:r>
            <a:r>
              <a:rPr lang="de-DE" dirty="0"/>
              <a:t> zum Analysieren und Reflektieren von exemplarischen Interaktionen mit datengetriebenen digitalen Artefakten.</a:t>
            </a:r>
          </a:p>
          <a:p>
            <a:pPr marL="171450" indent="-171450">
              <a:buFont typeface="Arial" panose="020B0604020202020204" pitchFamily="34" charset="0"/>
              <a:buChar char="•"/>
            </a:pPr>
            <a:r>
              <a:rPr lang="de-DE" dirty="0"/>
              <a:t>Anhand dessen bekommen </a:t>
            </a:r>
            <a:r>
              <a:rPr lang="de-DE" dirty="0" err="1"/>
              <a:t>Schüler:innen</a:t>
            </a:r>
            <a:r>
              <a:rPr lang="de-DE" dirty="0"/>
              <a:t> auf konkrete datengetriebene digitale Artefakte eine differenzierte Perspektive und können eine Bewertung dessen vornehmen.</a:t>
            </a:r>
          </a:p>
          <a:p>
            <a:pPr marL="171450" indent="-171450">
              <a:buFont typeface="Arial" panose="020B0604020202020204" pitchFamily="34" charset="0"/>
              <a:buChar char="•"/>
            </a:pPr>
            <a:r>
              <a:rPr lang="de-DE" dirty="0"/>
              <a:t>Das heißt also: </a:t>
            </a:r>
          </a:p>
          <a:p>
            <a:pPr marL="685800" lvl="1" indent="-228600">
              <a:buFont typeface="+mj-lt"/>
              <a:buAutoNum type="arabicPeriod"/>
            </a:pPr>
            <a:r>
              <a:rPr lang="de-DE" dirty="0"/>
              <a:t>Im Unterricht wird ein Beispiel für ein datengetriebenes digitales Artefakt hinsichtlich der Rolle der Daten rekonstruiert, bewertet und reflektiert, wobei das Erklärmodell schrittweise eingeführt wird (es handelt sich hier also um einen </a:t>
            </a:r>
            <a:r>
              <a:rPr lang="de-DE" dirty="0" err="1"/>
              <a:t>context-based</a:t>
            </a:r>
            <a:r>
              <a:rPr lang="de-DE" dirty="0"/>
              <a:t> </a:t>
            </a:r>
            <a:r>
              <a:rPr lang="de-DE" dirty="0" err="1"/>
              <a:t>learning</a:t>
            </a:r>
            <a:r>
              <a:rPr lang="de-DE" dirty="0"/>
              <a:t> Ansatz zur Vermittlung des </a:t>
            </a:r>
            <a:r>
              <a:rPr lang="de-DE" dirty="0" err="1"/>
              <a:t>Erklärmodells</a:t>
            </a:r>
            <a:r>
              <a:rPr lang="de-DE" dirty="0"/>
              <a:t>)</a:t>
            </a:r>
          </a:p>
          <a:p>
            <a:pPr marL="685800" lvl="1" indent="-228600">
              <a:buFont typeface="+mj-lt"/>
              <a:buAutoNum type="arabicPeriod"/>
            </a:pPr>
            <a:r>
              <a:rPr lang="de-DE" dirty="0"/>
              <a:t>Die </a:t>
            </a:r>
            <a:r>
              <a:rPr lang="de-DE" dirty="0" err="1"/>
              <a:t>Schüler:innen</a:t>
            </a:r>
            <a:r>
              <a:rPr lang="de-DE" dirty="0"/>
              <a:t> wenden anschließend das gelernte Erklärmodell auf weitere Beispiele für datengetriebene digitale Artefakte aus ihrem Alltag an und reflektieren ihre Interaktionen mit diesen Artefakten.</a:t>
            </a:r>
          </a:p>
          <a:p>
            <a:pPr marL="685800" lvl="1" indent="-228600">
              <a:buFont typeface="+mj-lt"/>
              <a:buAutoNum type="arabicPeriod"/>
            </a:pPr>
            <a:r>
              <a:rPr lang="de-DE" dirty="0"/>
              <a:t>Das Ziel ist dann, dass die </a:t>
            </a:r>
            <a:r>
              <a:rPr lang="de-DE" dirty="0" err="1"/>
              <a:t>Schüler:innen</a:t>
            </a:r>
            <a:r>
              <a:rPr lang="de-DE" dirty="0"/>
              <a:t> das Erklärmodell in alltäglichen Situationen, in denen sie mit datengetriebenen digitalen Artefakten interagieren, nutzen können, um schließlich informierte, reflektierte und selbstbestimmtere Entscheidungen zu treffen. (Hier sollte hervorgehoben werden, dass es nicht das Ziel ist, dass die </a:t>
            </a:r>
            <a:r>
              <a:rPr lang="de-DE" dirty="0" err="1"/>
              <a:t>Schüler:innen</a:t>
            </a:r>
            <a:r>
              <a:rPr lang="de-DE" dirty="0"/>
              <a:t> das in allen Situationen machen (das wäre nicht realistisch), es geht eher darum, dass sie die </a:t>
            </a:r>
            <a:r>
              <a:rPr lang="de-DE" dirty="0" err="1"/>
              <a:t>entscheidung</a:t>
            </a:r>
            <a:r>
              <a:rPr lang="de-DE" dirty="0"/>
              <a:t> treffen können, wann sie es machen wollen und es dann nutzen können. Auch diese Entscheidung sollte den </a:t>
            </a:r>
            <a:r>
              <a:rPr lang="de-DE" dirty="0" err="1"/>
              <a:t>Schüler:innen</a:t>
            </a:r>
            <a:r>
              <a:rPr lang="de-DE" dirty="0"/>
              <a:t> im Sinne der Selbstbestimmung überlassen werden!)</a:t>
            </a:r>
          </a:p>
        </p:txBody>
      </p:sp>
      <p:sp>
        <p:nvSpPr>
          <p:cNvPr id="4" name="Foliennummernplatzhalter 3"/>
          <p:cNvSpPr>
            <a:spLocks noGrp="1"/>
          </p:cNvSpPr>
          <p:nvPr>
            <p:ph type="sldNum" sz="quarter" idx="5"/>
          </p:nvPr>
        </p:nvSpPr>
        <p:spPr/>
        <p:txBody>
          <a:bodyPr/>
          <a:lstStyle/>
          <a:p>
            <a:fld id="{C4AA0AAB-3167-CB48-99BA-1995BD4CC736}" type="slidenum">
              <a:rPr lang="de-DE" smtClean="0"/>
              <a:t>38</a:t>
            </a:fld>
            <a:endParaRPr lang="de-DE"/>
          </a:p>
        </p:txBody>
      </p:sp>
    </p:spTree>
    <p:extLst>
      <p:ext uri="{BB962C8B-B14F-4D97-AF65-F5344CB8AC3E}">
        <p14:creationId xmlns:p14="http://schemas.microsoft.com/office/powerpoint/2010/main" val="636877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Was heißt dann also Datenbewusstsein?</a:t>
            </a:r>
          </a:p>
          <a:p>
            <a:pPr marL="171450" indent="-171450">
              <a:buFont typeface="Arial" panose="020B0604020202020204" pitchFamily="34" charset="0"/>
              <a:buChar char="•"/>
            </a:pPr>
            <a:r>
              <a:rPr lang="de-DE" b="0" dirty="0"/>
              <a:t>Datenbewusstsein in einem allgemeinbildenden Verständnis von informatischer Bildung zu verstehen (knüpft etwa u.a. an Klafkis Verständnis von Allgemeinbildung an) – eine Ausführung dessen würde den Rahmen dieses Foliensatzes übersteigen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Das Ziel von Datenbewusstsein ist als eine Begriffsdefinition beschrieben: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t>
            </a:r>
            <a:r>
              <a:rPr lang="de-DE" dirty="0"/>
              <a:t>Datenbewusstsein ist definiert als sich über die Rolle der Daten sowie der eigenen Rolle in Interaktionen mit datengetriebenen digitalen Artefakten bewusst zu sein. Die Rolle der Daten umfasst dabei die explizite und implizite Datenerhebung, die primären und sekundären Zwecke sowie die Rolle der Datenmodelle über einen selbst.“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Damit soll Datenbewusstsein zu dem übergeordneten Ziel der Förderung von Selbstbestimmung und Mündigkeit in alltäglichen Interaktionen mit datengetriebenen digitalen Artefakten (oder auch allgemeiner in einer digitalen Welt) beitragen.</a:t>
            </a:r>
          </a:p>
        </p:txBody>
      </p:sp>
      <p:sp>
        <p:nvSpPr>
          <p:cNvPr id="4" name="Foliennummernplatzhalter 3"/>
          <p:cNvSpPr>
            <a:spLocks noGrp="1"/>
          </p:cNvSpPr>
          <p:nvPr>
            <p:ph type="sldNum" sz="quarter" idx="5"/>
          </p:nvPr>
        </p:nvSpPr>
        <p:spPr/>
        <p:txBody>
          <a:bodyPr/>
          <a:lstStyle/>
          <a:p>
            <a:fld id="{C4AA0AAB-3167-CB48-99BA-1995BD4CC736}" type="slidenum">
              <a:rPr lang="de-DE" smtClean="0"/>
              <a:t>39</a:t>
            </a:fld>
            <a:endParaRPr lang="de-DE"/>
          </a:p>
        </p:txBody>
      </p:sp>
    </p:spTree>
    <p:extLst>
      <p:ext uri="{BB962C8B-B14F-4D97-AF65-F5344CB8AC3E}">
        <p14:creationId xmlns:p14="http://schemas.microsoft.com/office/powerpoint/2010/main" val="42181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Lernziele dieses FAIBLE-Bausteins sind:</a:t>
            </a:r>
          </a:p>
          <a:p>
            <a:pPr marL="0" indent="0">
              <a:buNone/>
            </a:pPr>
            <a:r>
              <a:rPr lang="de-DE" sz="1200" dirty="0"/>
              <a:t>Die Studierenden …</a:t>
            </a:r>
          </a:p>
          <a:p>
            <a:pPr marL="171450" indent="-171450">
              <a:buFont typeface="Arial" panose="020B0604020202020204" pitchFamily="34" charset="0"/>
              <a:buChar char="•"/>
            </a:pPr>
            <a:r>
              <a:rPr lang="de-DE" sz="1200" dirty="0"/>
              <a:t>Erörtern Unterschiede zwischen klassischen und datengetriebenen digitalen Artefakten.</a:t>
            </a:r>
          </a:p>
          <a:p>
            <a:pPr marL="171450" indent="-171450">
              <a:buFont typeface="Arial" panose="020B0604020202020204" pitchFamily="34" charset="0"/>
              <a:buChar char="•"/>
            </a:pPr>
            <a:r>
              <a:rPr lang="de-DE" sz="1200" dirty="0"/>
              <a:t>Reflektieren die verschiedenen Rollen von </a:t>
            </a:r>
            <a:r>
              <a:rPr lang="de-DE" sz="1200" dirty="0" err="1"/>
              <a:t>Schüler:innen</a:t>
            </a:r>
            <a:r>
              <a:rPr lang="de-DE" sz="1200" dirty="0"/>
              <a:t> gegenüber datengetriebenen digitalen Artefakten (User vs. Designer). </a:t>
            </a:r>
          </a:p>
          <a:p>
            <a:pPr marL="171450" indent="-171450">
              <a:buFont typeface="Arial" panose="020B0604020202020204" pitchFamily="34" charset="0"/>
              <a:buChar char="•"/>
            </a:pPr>
            <a:r>
              <a:rPr lang="de-DE" sz="1200" dirty="0"/>
              <a:t>Lernen den Ansatz der Erklärmodelle exemplarisch für das Konzept Datenbewusstsein kennen. </a:t>
            </a:r>
          </a:p>
          <a:p>
            <a:pPr marL="171450" indent="-171450">
              <a:buFont typeface="Arial" panose="020B0604020202020204" pitchFamily="34" charset="0"/>
              <a:buChar char="•"/>
            </a:pPr>
            <a:r>
              <a:rPr lang="de-DE" sz="1200" dirty="0"/>
              <a:t>Lernen ein Erklärmodell für die Rolle von Daten in datengetriebenen digitalen Artefakten kennen</a:t>
            </a:r>
          </a:p>
          <a:p>
            <a:pPr marL="171450" indent="-171450">
              <a:buFont typeface="Arial" panose="020B0604020202020204" pitchFamily="34" charset="0"/>
              <a:buChar char="•"/>
            </a:pPr>
            <a:r>
              <a:rPr lang="de-DE" sz="1200" dirty="0"/>
              <a:t>Diskutieren eine exemplarische unterrichtliche Umsetzung zur Förderung von Datenbewusstsein.</a:t>
            </a:r>
          </a:p>
          <a:p>
            <a:pPr marL="171450" indent="-171450">
              <a:buFont typeface="Arial" panose="020B0604020202020204" pitchFamily="34" charset="0"/>
              <a:buChar char="•"/>
            </a:pPr>
            <a:r>
              <a:rPr lang="de-DE" sz="1200" dirty="0"/>
              <a:t>Reflektieren die Rolle von Informatikunterricht für die Förderung von Selbstbestimmung und Mündigkeit in alltäglichen Interaktionen mit datengetriebenen digitalen Artefakten.</a:t>
            </a:r>
          </a:p>
          <a:p>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4</a:t>
            </a:fld>
            <a:endParaRPr lang="de-DE"/>
          </a:p>
        </p:txBody>
      </p:sp>
    </p:spTree>
    <p:extLst>
      <p:ext uri="{BB962C8B-B14F-4D97-AF65-F5344CB8AC3E}">
        <p14:creationId xmlns:p14="http://schemas.microsoft.com/office/powerpoint/2010/main" val="2602025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Was wissen wir bereits über das Lernen des zuvor dargestellten </a:t>
            </a:r>
            <a:r>
              <a:rPr lang="de-DE" b="1" dirty="0" err="1"/>
              <a:t>Erklärmodells</a:t>
            </a:r>
            <a:r>
              <a:rPr lang="de-DE" b="1" dirty="0"/>
              <a:t> zur Förderung von Datenbewusstsein?</a:t>
            </a:r>
          </a:p>
          <a:p>
            <a:pPr marL="171450" indent="-171450">
              <a:buFont typeface="Arial" panose="020B0604020202020204" pitchFamily="34" charset="0"/>
              <a:buChar char="•"/>
            </a:pPr>
            <a:r>
              <a:rPr lang="de-DE" dirty="0" err="1"/>
              <a:t>Schüler:innen</a:t>
            </a:r>
            <a:r>
              <a:rPr lang="de-DE" dirty="0"/>
              <a:t> (ab Kl. 6) lernen das Modell mit den verschiedenen Facetten und wenden dies im Unterricht an, was die Rückbindung des Gelernten in alltägliche Situationen unterstützen soll</a:t>
            </a:r>
          </a:p>
          <a:p>
            <a:pPr marL="171450" indent="-171450">
              <a:buFont typeface="Arial" panose="020B0604020202020204" pitchFamily="34" charset="0"/>
              <a:buChar char="•"/>
            </a:pPr>
            <a:r>
              <a:rPr lang="de-DE" dirty="0"/>
              <a:t>Fördert das Datenbewusstsein der </a:t>
            </a:r>
            <a:r>
              <a:rPr lang="de-DE" dirty="0" err="1"/>
              <a:t>Schüler:innen</a:t>
            </a:r>
            <a:r>
              <a:rPr lang="de-DE" dirty="0"/>
              <a:t>, d.h. es hilft, dass sie sich in alltäglichen Interaktionen mit datengetriebenen digitalen Artefakten über die Rolle der Daten bewusst werden und diese sowie ihre eigene Rolle in diesen Interaktionen reflektieren können (Höper &amp; Schulte, 2023)</a:t>
            </a:r>
          </a:p>
          <a:p>
            <a:pPr marL="171450" indent="-171450">
              <a:buFont typeface="Arial" panose="020B0604020202020204" pitchFamily="34" charset="0"/>
              <a:buChar char="•"/>
            </a:pPr>
            <a:r>
              <a:rPr lang="de-DE" dirty="0"/>
              <a:t>Das Erklärmodell ist bereits für junge </a:t>
            </a:r>
            <a:r>
              <a:rPr lang="de-DE" dirty="0" err="1"/>
              <a:t>Schüler:innen</a:t>
            </a:r>
            <a:r>
              <a:rPr lang="de-DE" dirty="0"/>
              <a:t> verständlich und nutzbar (Höper &amp; Schulte, 2023)</a:t>
            </a:r>
          </a:p>
          <a:p>
            <a:pPr marL="171450" indent="-171450">
              <a:buFont typeface="Arial" panose="020B0604020202020204" pitchFamily="34" charset="0"/>
              <a:buChar char="•"/>
            </a:pPr>
            <a:r>
              <a:rPr lang="de-DE" dirty="0"/>
              <a:t>Das Erklärmodell hilft </a:t>
            </a:r>
            <a:r>
              <a:rPr lang="de-DE" dirty="0" err="1"/>
              <a:t>Schüler:innen</a:t>
            </a:r>
            <a:r>
              <a:rPr lang="de-DE" dirty="0"/>
              <a:t> eine differenziertere Perspektive auf datengetriebene digitale Artefakte einzunehmen (Höper &amp; Schulte, 2023)</a:t>
            </a:r>
          </a:p>
          <a:p>
            <a:pPr marL="171450" indent="-171450">
              <a:buFont typeface="Arial" panose="020B0604020202020204" pitchFamily="34" charset="0"/>
              <a:buChar char="•"/>
            </a:pPr>
            <a:r>
              <a:rPr lang="de-DE" dirty="0" err="1"/>
              <a:t>Schüler:innen</a:t>
            </a:r>
            <a:r>
              <a:rPr lang="de-DE" dirty="0"/>
              <a:t> erkennen im Lernen über das Erklärmodell eine Bedeutsamkeit für ihren Alltag, was u.a. umfasst, dass es ihre Perspektive auf ihre eigenen Interaktionen mit datengetriebenen digitalen Artefakten verändert hat (Höper &amp; Schulte, 2024)</a:t>
            </a:r>
          </a:p>
          <a:p>
            <a:pPr marL="171450" indent="-171450">
              <a:buFont typeface="Arial" panose="020B0604020202020204" pitchFamily="34" charset="0"/>
              <a:buChar char="•"/>
            </a:pPr>
            <a:r>
              <a:rPr lang="de-DE" dirty="0"/>
              <a:t>Es kann </a:t>
            </a:r>
            <a:r>
              <a:rPr lang="de-DE" dirty="0" err="1"/>
              <a:t>Schüler:innen</a:t>
            </a:r>
            <a:r>
              <a:rPr lang="de-DE" dirty="0"/>
              <a:t> helfen, in Interaktionen mit datengetriebenen digitalen Artefakten informierter und reflektierter zu werden und passive Nutzungsrollen zu vermindern (Höper et al., 2024)</a:t>
            </a:r>
          </a:p>
        </p:txBody>
      </p:sp>
      <p:sp>
        <p:nvSpPr>
          <p:cNvPr id="4" name="Foliennummernplatzhalter 3"/>
          <p:cNvSpPr>
            <a:spLocks noGrp="1"/>
          </p:cNvSpPr>
          <p:nvPr>
            <p:ph type="sldNum" sz="quarter" idx="5"/>
          </p:nvPr>
        </p:nvSpPr>
        <p:spPr/>
        <p:txBody>
          <a:bodyPr/>
          <a:lstStyle/>
          <a:p>
            <a:fld id="{C4AA0AAB-3167-CB48-99BA-1995BD4CC736}" type="slidenum">
              <a:rPr lang="de-DE" smtClean="0"/>
              <a:t>40</a:t>
            </a:fld>
            <a:endParaRPr lang="de-DE"/>
          </a:p>
        </p:txBody>
      </p:sp>
    </p:spTree>
    <p:extLst>
      <p:ext uri="{BB962C8B-B14F-4D97-AF65-F5344CB8AC3E}">
        <p14:creationId xmlns:p14="http://schemas.microsoft.com/office/powerpoint/2010/main" val="1567543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Kapitel thematisiert ein Unterrichtsvorhaben, in dem das Konzept Datenbewusstsein mit seinem didaktischen Ansatz der </a:t>
            </a:r>
            <a:r>
              <a:rPr lang="de-DE" dirty="0" err="1"/>
              <a:t>Erklärmodelle</a:t>
            </a:r>
            <a:r>
              <a:rPr lang="de-DE" dirty="0"/>
              <a:t> praktisch umgesetzt wird.</a:t>
            </a:r>
          </a:p>
        </p:txBody>
      </p:sp>
      <p:sp>
        <p:nvSpPr>
          <p:cNvPr id="4" name="Foliennummernplatzhalter 3"/>
          <p:cNvSpPr>
            <a:spLocks noGrp="1"/>
          </p:cNvSpPr>
          <p:nvPr>
            <p:ph type="sldNum" sz="quarter" idx="5"/>
          </p:nvPr>
        </p:nvSpPr>
        <p:spPr/>
        <p:txBody>
          <a:bodyPr/>
          <a:lstStyle/>
          <a:p>
            <a:fld id="{C4AA0AAB-3167-CB48-99BA-1995BD4CC736}" type="slidenum">
              <a:rPr lang="de-DE" smtClean="0"/>
              <a:t>41</a:t>
            </a:fld>
            <a:endParaRPr lang="de-DE"/>
          </a:p>
        </p:txBody>
      </p:sp>
    </p:spTree>
    <p:extLst>
      <p:ext uri="{BB962C8B-B14F-4D97-AF65-F5344CB8AC3E}">
        <p14:creationId xmlns:p14="http://schemas.microsoft.com/office/powerpoint/2010/main" val="3037521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Kapitel kann optional auch als asynchrone Aufgabe für die Studierenden umgesetzt werden. Dafür könnte beispielsweise die Aufgabe auf dieser Folie dienen. Anschließend wäre es allerdings empfehlenswert die Kerngedanken der Umsetzung des Konzepts gemeinsam zu reflektieren, wozu beispielsweise die nächste Überblicksfolie zu dem Unterrichtsvorhaben dienen kann.</a:t>
            </a:r>
          </a:p>
        </p:txBody>
      </p:sp>
      <p:sp>
        <p:nvSpPr>
          <p:cNvPr id="4" name="Foliennummernplatzhalter 3"/>
          <p:cNvSpPr>
            <a:spLocks noGrp="1"/>
          </p:cNvSpPr>
          <p:nvPr>
            <p:ph type="sldNum" sz="quarter" idx="5"/>
          </p:nvPr>
        </p:nvSpPr>
        <p:spPr/>
        <p:txBody>
          <a:bodyPr/>
          <a:lstStyle/>
          <a:p>
            <a:fld id="{C4AA0AAB-3167-CB48-99BA-1995BD4CC736}" type="slidenum">
              <a:rPr lang="de-DE" smtClean="0"/>
              <a:t>42</a:t>
            </a:fld>
            <a:endParaRPr lang="de-DE"/>
          </a:p>
        </p:txBody>
      </p:sp>
    </p:spTree>
    <p:extLst>
      <p:ext uri="{BB962C8B-B14F-4D97-AF65-F5344CB8AC3E}">
        <p14:creationId xmlns:p14="http://schemas.microsoft.com/office/powerpoint/2010/main" val="3652952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gibt einen Überblick über das Unterrichtsvorhaben, das in diesem Kapitel vorgestellt wird. </a:t>
            </a:r>
          </a:p>
          <a:p>
            <a:r>
              <a:rPr lang="de-DE" dirty="0"/>
              <a:t>Das Unterrichtsvorhaben unterteilt sich in vier Teile, die in den nachfolgenden Folien konkreter vorgestellt werden. Im oberen Teil der Abbildung Werden die vier Teile in ihrer zeitlichen Abfolge dargestellt. Im unteren Teil wird der Bezug zum Erklärmodell, das zuvor vorgestellt wurde, dargestellt. Wie im unteren Teil zu sehen, wird das Erklärmodell schrittweise eingeführt, wobei die einzelnen Konzepte nach und nach eingeführt und genutzt werden. Die Einführung des </a:t>
            </a:r>
            <a:r>
              <a:rPr lang="de-DE" dirty="0" err="1"/>
              <a:t>Erklärmodells</a:t>
            </a:r>
            <a:r>
              <a:rPr lang="de-DE" dirty="0"/>
              <a:t> folgt einem </a:t>
            </a:r>
            <a:r>
              <a:rPr lang="de-DE" dirty="0" err="1"/>
              <a:t>Context-Based</a:t>
            </a:r>
            <a:r>
              <a:rPr lang="de-DE" dirty="0"/>
              <a:t> Learning Ansatz, was Schritte der De- und </a:t>
            </a:r>
            <a:r>
              <a:rPr lang="de-DE" dirty="0" err="1"/>
              <a:t>Rekontextualisierung</a:t>
            </a:r>
            <a:r>
              <a:rPr lang="de-DE" dirty="0"/>
              <a:t> umfasst, ähnlich wie es in den Konzepten von Informatik im Kontext zu finden ist (s. entsprechendes FAIBLE-Modul). In dem Unterrichtsvorhaben geht es um </a:t>
            </a:r>
            <a:r>
              <a:rPr lang="de-DE" dirty="0" err="1"/>
              <a:t>Empfehlungdienste</a:t>
            </a:r>
            <a:r>
              <a:rPr lang="de-DE" dirty="0"/>
              <a:t>, die exemplarisch für den Kontext von Streamingdiensten für Filme betrachtet werden. Die </a:t>
            </a:r>
            <a:r>
              <a:rPr lang="de-DE" dirty="0" err="1"/>
              <a:t>Schüler:innen</a:t>
            </a:r>
            <a:r>
              <a:rPr lang="de-DE" dirty="0"/>
              <a:t> rekonstruieren in den ersten drei Teilen die Rolle von Daten in einem </a:t>
            </a:r>
            <a:r>
              <a:rPr lang="de-DE" dirty="0" err="1"/>
              <a:t>Empfehlungdienst</a:t>
            </a:r>
            <a:r>
              <a:rPr lang="de-DE" dirty="0"/>
              <a:t> für Filme. Im vierten Teil wenden die </a:t>
            </a:r>
            <a:r>
              <a:rPr lang="de-DE" dirty="0" err="1"/>
              <a:t>Schüler:innen</a:t>
            </a:r>
            <a:r>
              <a:rPr lang="de-DE" dirty="0"/>
              <a:t> das Erklärmodell auf weitere Beispiele für </a:t>
            </a:r>
            <a:r>
              <a:rPr lang="de-DE" dirty="0" err="1"/>
              <a:t>Empfehlungdienste</a:t>
            </a:r>
            <a:r>
              <a:rPr lang="de-DE" dirty="0"/>
              <a:t> aus ihrem eigenen Alltag an, untersuchen diese hinsichtlich der Rolle von Daten und bewerten diese.</a:t>
            </a:r>
          </a:p>
        </p:txBody>
      </p:sp>
      <p:sp>
        <p:nvSpPr>
          <p:cNvPr id="4" name="Foliennummernplatzhalter 3"/>
          <p:cNvSpPr>
            <a:spLocks noGrp="1"/>
          </p:cNvSpPr>
          <p:nvPr>
            <p:ph type="sldNum" sz="quarter" idx="5"/>
          </p:nvPr>
        </p:nvSpPr>
        <p:spPr/>
        <p:txBody>
          <a:bodyPr/>
          <a:lstStyle/>
          <a:p>
            <a:fld id="{C4AA0AAB-3167-CB48-99BA-1995BD4CC736}" type="slidenum">
              <a:rPr lang="de-DE" smtClean="0"/>
              <a:t>43</a:t>
            </a:fld>
            <a:endParaRPr lang="de-DE"/>
          </a:p>
        </p:txBody>
      </p:sp>
    </p:spTree>
    <p:extLst>
      <p:ext uri="{BB962C8B-B14F-4D97-AF65-F5344CB8AC3E}">
        <p14:creationId xmlns:p14="http://schemas.microsoft.com/office/powerpoint/2010/main" val="1912143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Unterrichtsvorhaben ist für die Klassenstufen 8-10 entwickelt und umfasst circa 6 Unterrichtsstunden. Es folgt der Leitfrage, wo, wie und wozu werden bei der Nutzung eines Streamingdienstes mit einem Empfehlungsdienst persönliche Daten erhoben und verarbeitet?</a:t>
            </a:r>
          </a:p>
        </p:txBody>
      </p:sp>
      <p:sp>
        <p:nvSpPr>
          <p:cNvPr id="4" name="Foliennummernplatzhalter 3"/>
          <p:cNvSpPr>
            <a:spLocks noGrp="1"/>
          </p:cNvSpPr>
          <p:nvPr>
            <p:ph type="sldNum" sz="quarter" idx="5"/>
          </p:nvPr>
        </p:nvSpPr>
        <p:spPr/>
        <p:txBody>
          <a:bodyPr/>
          <a:lstStyle/>
          <a:p>
            <a:fld id="{C4AA0AAB-3167-CB48-99BA-1995BD4CC736}" type="slidenum">
              <a:rPr lang="de-DE" smtClean="0"/>
              <a:t>44</a:t>
            </a:fld>
            <a:endParaRPr lang="de-DE"/>
          </a:p>
        </p:txBody>
      </p:sp>
    </p:spTree>
    <p:extLst>
      <p:ext uri="{BB962C8B-B14F-4D97-AF65-F5344CB8AC3E}">
        <p14:creationId xmlns:p14="http://schemas.microsoft.com/office/powerpoint/2010/main" val="3442741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ersten Teil geht es als Einstieg um die Problematisierung. Einleitend wird die Frage aufgeworfen, was ein Streamingdienst ist, beispielsweise anhand eines Bilds einer Streamingplattform. Anschließend wird diskutiert, wie eine solche Startseite aufgebaut ist. Diese werden in der Regel personalisiert, u.a. werden die Inhalte sortiert (wie exemplarisch in der Abbildung dargestellt). </a:t>
            </a:r>
          </a:p>
          <a:p>
            <a:r>
              <a:rPr lang="de-DE" dirty="0"/>
              <a:t>Als Überleitung zu einer Erarbeitung (Empfehlungsspiel) wird die Frage erarbeitet, wie solche Filmempfehlungen (bezogen auf die Personalisierung einer solchen Startseite) ermittelt werden können. </a:t>
            </a:r>
          </a:p>
          <a:p>
            <a:r>
              <a:rPr lang="de-DE" dirty="0"/>
              <a:t>(Als erste Intuition nennen </a:t>
            </a:r>
            <a:r>
              <a:rPr lang="de-DE" dirty="0" err="1"/>
              <a:t>Schüler:innen</a:t>
            </a:r>
            <a:r>
              <a:rPr lang="de-DE" dirty="0"/>
              <a:t> oft, dass Empfehlungen anhand des Interesses der Nutzenden gegeben werden. Dabei ist aber die Frage, was „Interesse“ hier bedeuten kann und wie das technisch funktionieren kann.)</a:t>
            </a:r>
          </a:p>
        </p:txBody>
      </p:sp>
      <p:sp>
        <p:nvSpPr>
          <p:cNvPr id="4" name="Foliennummernplatzhalter 3"/>
          <p:cNvSpPr>
            <a:spLocks noGrp="1"/>
          </p:cNvSpPr>
          <p:nvPr>
            <p:ph type="sldNum" sz="quarter" idx="5"/>
          </p:nvPr>
        </p:nvSpPr>
        <p:spPr/>
        <p:txBody>
          <a:bodyPr/>
          <a:lstStyle/>
          <a:p>
            <a:fld id="{C4AA0AAB-3167-CB48-99BA-1995BD4CC736}" type="slidenum">
              <a:rPr lang="de-DE" smtClean="0"/>
              <a:t>45</a:t>
            </a:fld>
            <a:endParaRPr lang="de-DE"/>
          </a:p>
        </p:txBody>
      </p:sp>
    </p:spTree>
    <p:extLst>
      <p:ext uri="{BB962C8B-B14F-4D97-AF65-F5344CB8AC3E}">
        <p14:creationId xmlns:p14="http://schemas.microsoft.com/office/powerpoint/2010/main" val="3521793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Einarbeitung in die Erhebung von Daten als Grundlage für die Ermittlung von Empfehlungen wird ein Empfehlungsspiel genutzt, das in Partnerarbeit abläuft und von einem Arbeitsblatt geleitet wird. Dieses folgt mehreren Schritten. Im ersten Schritt notieren sich die </a:t>
            </a:r>
            <a:r>
              <a:rPr lang="de-DE" dirty="0" err="1"/>
              <a:t>Schüler:innen</a:t>
            </a:r>
            <a:r>
              <a:rPr lang="de-DE" dirty="0"/>
              <a:t> gegenseitig verdeckt Filmempfehlungen, ohne sich darüber auszutauschen. Im zweiten Schritt stellen sich die </a:t>
            </a:r>
            <a:r>
              <a:rPr lang="de-DE" dirty="0" err="1"/>
              <a:t>Schüler:innen</a:t>
            </a:r>
            <a:r>
              <a:rPr lang="de-DE" dirty="0"/>
              <a:t> gegenseitig zwei Fragen – „erheben also Daten“ über den jeweils anderen. Mithilfe der gewonnenen Informationen notieren sich die </a:t>
            </a:r>
            <a:r>
              <a:rPr lang="de-DE" dirty="0" err="1"/>
              <a:t>Schüler:innen</a:t>
            </a:r>
            <a:r>
              <a:rPr lang="de-DE" dirty="0"/>
              <a:t> im dritten Schritt erneut Filmempfehlungen. Anschließend tauschen sich die </a:t>
            </a:r>
            <a:r>
              <a:rPr lang="de-DE" dirty="0" err="1"/>
              <a:t>Schüler:innen</a:t>
            </a:r>
            <a:r>
              <a:rPr lang="de-DE" dirty="0"/>
              <a:t> gegenseitig über die Empfehlungen aus und bewerten diese. Die Erarbeitung schließt mit einer gemeinsamen Reflexion darüber ab, welche Fragen hilfreich waren und welche Daten ein Empfehlungsdienst entsprechend erheben könnte. Die </a:t>
            </a:r>
            <a:r>
              <a:rPr lang="de-DE" dirty="0" err="1"/>
              <a:t>Schüler:innen</a:t>
            </a:r>
            <a:r>
              <a:rPr lang="de-DE" dirty="0"/>
              <a:t> stellen also erste Vermutungen für die Erhebung von Daten in einem solchen Kontext auf. Hierbei wird die Unterscheidung von explizit und implizit erhobenen Daten eingeführt.</a:t>
            </a:r>
          </a:p>
        </p:txBody>
      </p:sp>
      <p:sp>
        <p:nvSpPr>
          <p:cNvPr id="4" name="Foliennummernplatzhalter 3"/>
          <p:cNvSpPr>
            <a:spLocks noGrp="1"/>
          </p:cNvSpPr>
          <p:nvPr>
            <p:ph type="sldNum" sz="quarter" idx="5"/>
          </p:nvPr>
        </p:nvSpPr>
        <p:spPr/>
        <p:txBody>
          <a:bodyPr/>
          <a:lstStyle/>
          <a:p>
            <a:fld id="{C4AA0AAB-3167-CB48-99BA-1995BD4CC736}" type="slidenum">
              <a:rPr lang="de-DE" smtClean="0"/>
              <a:t>46</a:t>
            </a:fld>
            <a:endParaRPr lang="de-DE"/>
          </a:p>
        </p:txBody>
      </p:sp>
    </p:spTree>
    <p:extLst>
      <p:ext uri="{BB962C8B-B14F-4D97-AF65-F5344CB8AC3E}">
        <p14:creationId xmlns:p14="http://schemas.microsoft.com/office/powerpoint/2010/main" val="651674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zweite Teil des Unterrichtsvorhabens widmet sich dem Aufbau und der Funktionsweise eines Empfehlungsdienstes. Die </a:t>
            </a:r>
            <a:r>
              <a:rPr lang="de-DE" dirty="0" err="1"/>
              <a:t>Schüler:innen</a:t>
            </a:r>
            <a:r>
              <a:rPr lang="de-DE" dirty="0"/>
              <a:t> untersuchen, wie eine Filmempfehlungsdienst technisch funktioniert. Mithilfe eines gegebenen </a:t>
            </a:r>
            <a:r>
              <a:rPr lang="de-DE" dirty="0" err="1"/>
              <a:t>Jupyter</a:t>
            </a:r>
            <a:r>
              <a:rPr lang="de-DE" dirty="0"/>
              <a:t> Notebooks erarbeiten die Schülerinnen die Funktionsweise eines Filmempfehlungsdienstes. Exemplarische für die Verarbeitung von Datenmodellen über Nutzende wird hier das kollaborative Filtern betrachtet. </a:t>
            </a:r>
          </a:p>
          <a:p>
            <a:endParaRPr lang="de-DE" dirty="0"/>
          </a:p>
          <a:p>
            <a:r>
              <a:rPr lang="de-DE" dirty="0"/>
              <a:t>Auf der Folie wird schematisch dargestellt, wie die grundlegende Idee eines solchen Filmempfehlungsdienstes ist. </a:t>
            </a:r>
          </a:p>
        </p:txBody>
      </p:sp>
      <p:sp>
        <p:nvSpPr>
          <p:cNvPr id="4" name="Foliennummernplatzhalter 3"/>
          <p:cNvSpPr>
            <a:spLocks noGrp="1"/>
          </p:cNvSpPr>
          <p:nvPr>
            <p:ph type="sldNum" sz="quarter" idx="5"/>
          </p:nvPr>
        </p:nvSpPr>
        <p:spPr/>
        <p:txBody>
          <a:bodyPr/>
          <a:lstStyle/>
          <a:p>
            <a:fld id="{C4AA0AAB-3167-CB48-99BA-1995BD4CC736}" type="slidenum">
              <a:rPr lang="de-DE" smtClean="0"/>
              <a:t>47</a:t>
            </a:fld>
            <a:endParaRPr lang="de-DE"/>
          </a:p>
        </p:txBody>
      </p:sp>
    </p:spTree>
    <p:extLst>
      <p:ext uri="{BB962C8B-B14F-4D97-AF65-F5344CB8AC3E}">
        <p14:creationId xmlns:p14="http://schemas.microsoft.com/office/powerpoint/2010/main" val="1801665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Erklärung für die Studierenden ist hier ein Beispiel für das kollaborative Filtern gegeben. Schrittweise wird hier für den User 5 ermittelt, ob der Film C empfehlen werden sollte. Dafür wird die Grundidee des </a:t>
            </a:r>
            <a:r>
              <a:rPr lang="de-DE" dirty="0" err="1"/>
              <a:t>k-nearest-neighbor</a:t>
            </a:r>
            <a:r>
              <a:rPr lang="de-DE" dirty="0"/>
              <a:t> Verfahrens als Einstiegsbeispiel für eine ML-Methode verfolgt. Anhand der Daten von den zwei nächsten Nachbarn (hier: User 1 und 4) wird eine </a:t>
            </a:r>
            <a:r>
              <a:rPr lang="de-DE" dirty="0" err="1"/>
              <a:t>Prediction</a:t>
            </a:r>
            <a:r>
              <a:rPr lang="de-DE" dirty="0"/>
              <a:t> ermittelt und damit schließlich die Entscheidung für die Empfehlung getroffen.</a:t>
            </a:r>
          </a:p>
          <a:p>
            <a:endParaRPr lang="de-DE" dirty="0"/>
          </a:p>
          <a:p>
            <a:r>
              <a:rPr lang="de-DE" dirty="0"/>
              <a:t>Ähnlich lernen die </a:t>
            </a:r>
            <a:r>
              <a:rPr lang="de-DE" dirty="0" err="1"/>
              <a:t>Schüler:innen</a:t>
            </a:r>
            <a:r>
              <a:rPr lang="de-DE" dirty="0"/>
              <a:t> in dem </a:t>
            </a:r>
            <a:r>
              <a:rPr lang="de-DE" dirty="0" err="1"/>
              <a:t>Jupyter</a:t>
            </a:r>
            <a:r>
              <a:rPr lang="de-DE" dirty="0"/>
              <a:t> Notebook die Grundidee des </a:t>
            </a:r>
            <a:r>
              <a:rPr lang="de-DE" dirty="0" err="1"/>
              <a:t>k-nearest</a:t>
            </a:r>
            <a:r>
              <a:rPr lang="de-DE" dirty="0"/>
              <a:t> </a:t>
            </a:r>
            <a:r>
              <a:rPr lang="de-DE" dirty="0" err="1"/>
              <a:t>neighbor</a:t>
            </a:r>
            <a:r>
              <a:rPr lang="de-DE" dirty="0"/>
              <a:t> Verfahrens als Beispiel für eine ML-Methode zur Ermittlung von Filmempfehlungen kennen.</a:t>
            </a:r>
          </a:p>
        </p:txBody>
      </p:sp>
      <p:sp>
        <p:nvSpPr>
          <p:cNvPr id="4" name="Foliennummernplatzhalter 3"/>
          <p:cNvSpPr>
            <a:spLocks noGrp="1"/>
          </p:cNvSpPr>
          <p:nvPr>
            <p:ph type="sldNum" sz="quarter" idx="5"/>
          </p:nvPr>
        </p:nvSpPr>
        <p:spPr/>
        <p:txBody>
          <a:bodyPr/>
          <a:lstStyle/>
          <a:p>
            <a:fld id="{C4AA0AAB-3167-CB48-99BA-1995BD4CC736}" type="slidenum">
              <a:rPr lang="de-DE" smtClean="0"/>
              <a:t>48</a:t>
            </a:fld>
            <a:endParaRPr lang="de-DE"/>
          </a:p>
        </p:txBody>
      </p:sp>
    </p:spTree>
    <p:extLst>
      <p:ext uri="{BB962C8B-B14F-4D97-AF65-F5344CB8AC3E}">
        <p14:creationId xmlns:p14="http://schemas.microsoft.com/office/powerpoint/2010/main" val="2648958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Erarbeitung mit dem </a:t>
            </a:r>
            <a:r>
              <a:rPr lang="de-DE" dirty="0" err="1"/>
              <a:t>Jupyter</a:t>
            </a:r>
            <a:r>
              <a:rPr lang="de-DE" dirty="0"/>
              <a:t> Notebook ist in vier Schritte unterteilt:</a:t>
            </a:r>
          </a:p>
          <a:p>
            <a:pPr marL="171450" indent="-171450">
              <a:buFont typeface="Arial" panose="020B0604020202020204" pitchFamily="34" charset="0"/>
              <a:buChar char="•"/>
            </a:pPr>
            <a:r>
              <a:rPr lang="de-DE" dirty="0" err="1"/>
              <a:t>Schüler:innen</a:t>
            </a:r>
            <a:r>
              <a:rPr lang="de-DE" dirty="0"/>
              <a:t> geben eigene Filmbewertungen ab und bekommen dazu eigene Filmempfehlungen</a:t>
            </a:r>
          </a:p>
          <a:p>
            <a:pPr marL="171450" indent="-171450">
              <a:buFont typeface="Arial" panose="020B0604020202020204" pitchFamily="34" charset="0"/>
              <a:buChar char="•"/>
            </a:pPr>
            <a:r>
              <a:rPr lang="de-DE" dirty="0" err="1"/>
              <a:t>Schüler:innen</a:t>
            </a:r>
            <a:r>
              <a:rPr lang="de-DE" dirty="0"/>
              <a:t> identifizieren die den Daten zugrundeliegenden explizit und implizit erhobenen Daten</a:t>
            </a:r>
          </a:p>
          <a:p>
            <a:pPr marL="171450" indent="-171450">
              <a:buFont typeface="Arial" panose="020B0604020202020204" pitchFamily="34" charset="0"/>
              <a:buChar char="•"/>
            </a:pPr>
            <a:r>
              <a:rPr lang="de-DE" dirty="0"/>
              <a:t>Schrittweise rekonstruieren die </a:t>
            </a:r>
            <a:r>
              <a:rPr lang="de-DE" dirty="0" err="1"/>
              <a:t>Schüler:innen</a:t>
            </a:r>
            <a:r>
              <a:rPr lang="de-DE" dirty="0"/>
              <a:t>, wie die Filmempfehlungen generiert wurden, die sie zuvor bekommen haben</a:t>
            </a:r>
          </a:p>
          <a:p>
            <a:pPr marL="171450" indent="-171450">
              <a:buFont typeface="Arial" panose="020B0604020202020204" pitchFamily="34" charset="0"/>
              <a:buChar char="•"/>
            </a:pPr>
            <a:r>
              <a:rPr lang="de-DE" dirty="0"/>
              <a:t>Dabei rekonstruieren sie die Funktionsweise von </a:t>
            </a:r>
            <a:r>
              <a:rPr lang="de-DE" dirty="0" err="1"/>
              <a:t>k-nearest-neighbor</a:t>
            </a:r>
            <a:r>
              <a:rPr lang="de-DE" dirty="0"/>
              <a:t> (einfaches ML-Verfahren)</a:t>
            </a:r>
          </a:p>
        </p:txBody>
      </p:sp>
      <p:sp>
        <p:nvSpPr>
          <p:cNvPr id="4" name="Foliennummernplatzhalter 3"/>
          <p:cNvSpPr>
            <a:spLocks noGrp="1"/>
          </p:cNvSpPr>
          <p:nvPr>
            <p:ph type="sldNum" sz="quarter" idx="5"/>
          </p:nvPr>
        </p:nvSpPr>
        <p:spPr/>
        <p:txBody>
          <a:bodyPr/>
          <a:lstStyle/>
          <a:p>
            <a:fld id="{C4AA0AAB-3167-CB48-99BA-1995BD4CC736}" type="slidenum">
              <a:rPr lang="de-DE" smtClean="0"/>
              <a:t>49</a:t>
            </a:fld>
            <a:endParaRPr lang="de-DE"/>
          </a:p>
        </p:txBody>
      </p:sp>
    </p:spTree>
    <p:extLst>
      <p:ext uri="{BB962C8B-B14F-4D97-AF65-F5344CB8AC3E}">
        <p14:creationId xmlns:p14="http://schemas.microsoft.com/office/powerpoint/2010/main" val="49947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Kapitel wird das Modul bezogen auf das Lernen über datengetriebene digitale Artefakte motiviert. Dazu wird eine typische Begründungslinie skizziert und diskutiert.</a:t>
            </a:r>
          </a:p>
        </p:txBody>
      </p:sp>
      <p:sp>
        <p:nvSpPr>
          <p:cNvPr id="4" name="Foliennummernplatzhalter 3"/>
          <p:cNvSpPr>
            <a:spLocks noGrp="1"/>
          </p:cNvSpPr>
          <p:nvPr>
            <p:ph type="sldNum" sz="quarter" idx="5"/>
          </p:nvPr>
        </p:nvSpPr>
        <p:spPr/>
        <p:txBody>
          <a:bodyPr/>
          <a:lstStyle/>
          <a:p>
            <a:fld id="{C4AA0AAB-3167-CB48-99BA-1995BD4CC736}" type="slidenum">
              <a:rPr lang="de-DE" smtClean="0"/>
              <a:t>5</a:t>
            </a:fld>
            <a:endParaRPr lang="de-DE"/>
          </a:p>
        </p:txBody>
      </p:sp>
    </p:spTree>
    <p:extLst>
      <p:ext uri="{BB962C8B-B14F-4D97-AF65-F5344CB8AC3E}">
        <p14:creationId xmlns:p14="http://schemas.microsoft.com/office/powerpoint/2010/main" val="1002224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die </a:t>
            </a:r>
            <a:r>
              <a:rPr lang="de-DE" dirty="0" err="1"/>
              <a:t>Schüler:innen</a:t>
            </a:r>
            <a:r>
              <a:rPr lang="de-DE" dirty="0"/>
              <a:t> nun zuvor dem primären Zweck der Ermittlung von Filmempfehlungen nachgegangen sind, wird nun exemplarisch ein sekundärer Zweck thematisiert. Die </a:t>
            </a:r>
            <a:r>
              <a:rPr lang="de-DE" dirty="0" err="1"/>
              <a:t>Schüler:innen</a:t>
            </a:r>
            <a:r>
              <a:rPr lang="de-DE" dirty="0"/>
              <a:t> machen eine Plenumsdiskussion, in der sie eine Zweitverwertung der Daten für eine personalisierte Bezahlschranke bei einem Streamingdienst aus verschiedenen Perspektiven diskutieren und bewerten. Im Rahmen der Plenumsdiskussion werden ebenfalls einige weitere Aspekte aufgegriffen, wie beispielsweise das Problem von Filterblasen oder Fragen zur verantwortungsvollen Entwicklung datengetriebener Systeme. </a:t>
            </a:r>
          </a:p>
          <a:p>
            <a:endParaRPr lang="de-DE" dirty="0"/>
          </a:p>
          <a:p>
            <a:r>
              <a:rPr lang="de-DE" dirty="0"/>
              <a:t>In diesem Kontext werden die Konzepte der primären und sekundären Zwecke eingeführt und für die Bewertung der Datenpraktiken in diesem Beispielkontext verwendet. </a:t>
            </a:r>
          </a:p>
        </p:txBody>
      </p:sp>
      <p:sp>
        <p:nvSpPr>
          <p:cNvPr id="4" name="Foliennummernplatzhalter 3"/>
          <p:cNvSpPr>
            <a:spLocks noGrp="1"/>
          </p:cNvSpPr>
          <p:nvPr>
            <p:ph type="sldNum" sz="quarter" idx="5"/>
          </p:nvPr>
        </p:nvSpPr>
        <p:spPr/>
        <p:txBody>
          <a:bodyPr/>
          <a:lstStyle/>
          <a:p>
            <a:fld id="{C4AA0AAB-3167-CB48-99BA-1995BD4CC736}" type="slidenum">
              <a:rPr lang="de-DE" smtClean="0"/>
              <a:t>50</a:t>
            </a:fld>
            <a:endParaRPr lang="de-DE"/>
          </a:p>
        </p:txBody>
      </p:sp>
    </p:spTree>
    <p:extLst>
      <p:ext uri="{BB962C8B-B14F-4D97-AF65-F5344CB8AC3E}">
        <p14:creationId xmlns:p14="http://schemas.microsoft.com/office/powerpoint/2010/main" val="3127197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Nachdem die </a:t>
            </a:r>
            <a:r>
              <a:rPr lang="de-DE" dirty="0" err="1"/>
              <a:t>Schüler:innen</a:t>
            </a:r>
            <a:r>
              <a:rPr lang="de-DE" dirty="0"/>
              <a:t> in den vorherigen Teil schrittweise das Erklärmodell kennengelernt haben, wenden sie dieses nun auf weitere Beispiele aus ihrem Alltag an. </a:t>
            </a:r>
          </a:p>
          <a:p>
            <a:pPr marL="171450" indent="-171450">
              <a:buFont typeface="Arial" panose="020B0604020202020204" pitchFamily="34" charset="0"/>
              <a:buChar char="•"/>
            </a:pPr>
            <a:r>
              <a:rPr lang="de-DE" dirty="0"/>
              <a:t>Die </a:t>
            </a:r>
            <a:r>
              <a:rPr lang="de-DE" dirty="0" err="1"/>
              <a:t>Schüler:innen</a:t>
            </a:r>
            <a:r>
              <a:rPr lang="de-DE" dirty="0"/>
              <a:t> wählen sich aus ihrem eigenen Alltag weitere Interaktionskontexte mit Empfehlungsdiensten</a:t>
            </a:r>
          </a:p>
          <a:p>
            <a:pPr marL="171450" indent="-171450">
              <a:buFont typeface="Arial" panose="020B0604020202020204" pitchFamily="34" charset="0"/>
              <a:buChar char="•"/>
            </a:pPr>
            <a:r>
              <a:rPr lang="de-DE" dirty="0"/>
              <a:t>Sie analysieren das gewählte Beispiel hinsichtlich des </a:t>
            </a:r>
            <a:r>
              <a:rPr lang="de-DE" dirty="0" err="1"/>
              <a:t>Erklärmodells</a:t>
            </a:r>
            <a:r>
              <a:rPr lang="de-DE" dirty="0"/>
              <a:t> und dokumentieren ihre Ergebnisse zu den verschiedenen Facetten des Modells</a:t>
            </a:r>
          </a:p>
          <a:p>
            <a:pPr marL="171450" indent="-171450">
              <a:buFont typeface="Arial" panose="020B0604020202020204" pitchFamily="34" charset="0"/>
              <a:buChar char="•"/>
            </a:pPr>
            <a:r>
              <a:rPr lang="de-DE" dirty="0"/>
              <a:t>Sie präsentieren und diskutieren ihre Ergebnisse im Plenum und bewerten die verschiedenen Beispiele hinsichtlich der Datenpraktiken</a:t>
            </a:r>
          </a:p>
          <a:p>
            <a:pPr marL="171450" indent="-171450">
              <a:buFont typeface="Arial" panose="020B0604020202020204" pitchFamily="34" charset="0"/>
              <a:buChar char="•"/>
            </a:pPr>
            <a:r>
              <a:rPr lang="de-DE" dirty="0"/>
              <a:t>Sie diskutieren mögliche Handlungsoptionen für Nutzende in diesen Kontexten bzgl. der Erhebung und Verarbeitung von Daten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51</a:t>
            </a:fld>
            <a:endParaRPr lang="de-DE"/>
          </a:p>
        </p:txBody>
      </p:sp>
    </p:spTree>
    <p:extLst>
      <p:ext uri="{BB962C8B-B14F-4D97-AF65-F5344CB8AC3E}">
        <p14:creationId xmlns:p14="http://schemas.microsoft.com/office/powerpoint/2010/main" val="4119749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C048F-338C-7E2E-F26B-64D79C36AB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F3A6EF0-0DF7-B63F-5AE0-D1E49C18FF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443685F-736C-06F1-DC2A-278CDE6BEFD4}"/>
              </a:ext>
            </a:extLst>
          </p:cNvPr>
          <p:cNvSpPr>
            <a:spLocks noGrp="1"/>
          </p:cNvSpPr>
          <p:nvPr>
            <p:ph type="body" idx="1"/>
          </p:nvPr>
        </p:nvSpPr>
        <p:spPr/>
        <p:txBody>
          <a:bodyPr/>
          <a:lstStyle/>
          <a:p>
            <a:r>
              <a:rPr lang="de-DE" dirty="0"/>
              <a:t>Nach der Auseinandersetzung mit dem Unterrichtsvorhabens kann diese Überblicksfolie zur Reflexion des Unterrichtsvorhabens erneut aufgegriffen werden, etwa um nochmal die Umsetzung des Konzepts Datenbewusstsein zu untersuchen.</a:t>
            </a:r>
          </a:p>
        </p:txBody>
      </p:sp>
      <p:sp>
        <p:nvSpPr>
          <p:cNvPr id="4" name="Foliennummernplatzhalter 3">
            <a:extLst>
              <a:ext uri="{FF2B5EF4-FFF2-40B4-BE49-F238E27FC236}">
                <a16:creationId xmlns:a16="http://schemas.microsoft.com/office/drawing/2014/main" id="{29C6D78B-AF8E-C978-93B4-41A5E92E15D3}"/>
              </a:ext>
            </a:extLst>
          </p:cNvPr>
          <p:cNvSpPr>
            <a:spLocks noGrp="1"/>
          </p:cNvSpPr>
          <p:nvPr>
            <p:ph type="sldNum" sz="quarter" idx="5"/>
          </p:nvPr>
        </p:nvSpPr>
        <p:spPr/>
        <p:txBody>
          <a:bodyPr/>
          <a:lstStyle/>
          <a:p>
            <a:fld id="{C4AA0AAB-3167-CB48-99BA-1995BD4CC736}" type="slidenum">
              <a:rPr lang="de-DE" smtClean="0"/>
              <a:t>52</a:t>
            </a:fld>
            <a:endParaRPr lang="de-DE"/>
          </a:p>
        </p:txBody>
      </p:sp>
    </p:spTree>
    <p:extLst>
      <p:ext uri="{BB962C8B-B14F-4D97-AF65-F5344CB8AC3E}">
        <p14:creationId xmlns:p14="http://schemas.microsoft.com/office/powerpoint/2010/main" val="190751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finden Sie Steckbriefinformationen zu einem weiteren Unterrichtsvorhaben, dass für Datenbewusstsein in den Klassenstufen 5 bis 7 entwickelt wurde. </a:t>
            </a:r>
          </a:p>
          <a:p>
            <a:endParaRPr lang="de-DE" dirty="0"/>
          </a:p>
          <a:p>
            <a:r>
              <a:rPr lang="de-DE" dirty="0"/>
              <a:t>Die Studierenden könnten sich </a:t>
            </a:r>
            <a:r>
              <a:rPr lang="de-DE"/>
              <a:t>ebenfalls mit </a:t>
            </a:r>
            <a:r>
              <a:rPr lang="de-DE" dirty="0"/>
              <a:t>diesem Unterrichtsvorhaben beschäftigen (s. Link zu den Materialien auf der Folie). Alternativ könnten die Gruppe der Studierenden auch auf zwei Gruppen für die beiden Unterrichtsvorhaben aufgeteilt werden. Die beiden Unterrichtsvorhaben setzen beide das Konzept Datenbewusstsein um, haben allerdings etwas unterschiedliche Schwerpunktsetzungen bezüglich der verschiedenen Aspekte in dem Erklärmodell. Ein Vergleich kann also für Studierende gewinnbringend sein, um die Inhalte zum Konzept Datenbewusstsein zu vertiefen.</a:t>
            </a:r>
          </a:p>
        </p:txBody>
      </p:sp>
      <p:sp>
        <p:nvSpPr>
          <p:cNvPr id="4" name="Foliennummernplatzhalter 3"/>
          <p:cNvSpPr>
            <a:spLocks noGrp="1"/>
          </p:cNvSpPr>
          <p:nvPr>
            <p:ph type="sldNum" sz="quarter" idx="5"/>
          </p:nvPr>
        </p:nvSpPr>
        <p:spPr/>
        <p:txBody>
          <a:bodyPr/>
          <a:lstStyle/>
          <a:p>
            <a:fld id="{C4AA0AAB-3167-CB48-99BA-1995BD4CC736}" type="slidenum">
              <a:rPr lang="de-DE" smtClean="0"/>
              <a:t>53</a:t>
            </a:fld>
            <a:endParaRPr lang="de-DE"/>
          </a:p>
        </p:txBody>
      </p:sp>
    </p:spTree>
    <p:extLst>
      <p:ext uri="{BB962C8B-B14F-4D97-AF65-F5344CB8AC3E}">
        <p14:creationId xmlns:p14="http://schemas.microsoft.com/office/powerpoint/2010/main" val="192224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Abschluss einer Sitzung zu diesem Thema kann eine Anknüpfung an die eingangs aufgegriffene Begründungslinie stattfinden. </a:t>
            </a:r>
          </a:p>
          <a:p>
            <a:r>
              <a:rPr lang="de-DE" dirty="0"/>
              <a:t>Bezogen auf die GI-Bildungsstandards und auch anderen Frameworks (hier: </a:t>
            </a:r>
            <a:r>
              <a:rPr lang="de-DE" dirty="0" err="1"/>
              <a:t>Informatics</a:t>
            </a:r>
            <a:r>
              <a:rPr lang="de-DE" dirty="0"/>
              <a:t> in Education und jenes der ACM) werden hier übergeordnete Ziele gegeben. Diese Umfassen Ziele der Selbstbestimmung, Mündigkeit oder auch Empowerment in einer digitalen Welt. Im Kapitel 5 wurde diskutiert, ob die nötige Rückbindung von informatischen Konzepten, die </a:t>
            </a:r>
            <a:r>
              <a:rPr lang="de-DE" dirty="0" err="1"/>
              <a:t>Schüler:innen</a:t>
            </a:r>
            <a:r>
              <a:rPr lang="de-DE" dirty="0"/>
              <a:t> im Unterricht lernen, in den Alltag klappt. Anknüpfend daran stellt sich allgemeiner die Frage, </a:t>
            </a:r>
            <a:r>
              <a:rPr lang="de-DE" sz="1200" dirty="0"/>
              <a:t>inwiefern heutiger Informatikunterricht wirklich zu diesen übergeordneten Zielen beiträgt und woher wir eigentlich wissen, ob ein Beitrag geleistet wird, wenn </a:t>
            </a:r>
            <a:r>
              <a:rPr lang="de-DE" sz="1200" dirty="0" err="1"/>
              <a:t>Schüler:innen</a:t>
            </a:r>
            <a:r>
              <a:rPr lang="de-DE" sz="1200" dirty="0"/>
              <a:t> die gelernten Konzepte im Alltag nicht nutzen wollen oder können. </a:t>
            </a:r>
          </a:p>
          <a:p>
            <a:endParaRPr lang="de-DE" sz="1200" dirty="0"/>
          </a:p>
          <a:p>
            <a:r>
              <a:rPr lang="de-DE" sz="1200" dirty="0"/>
              <a:t>Diese Fragen sollen Studierende zum Reflektieren dieser übergeordneten Ziele anregen und mit schulischer Praxis im Informatikunterricht verknüpfen.</a:t>
            </a:r>
            <a:endParaRPr lang="de-DE" dirty="0"/>
          </a:p>
        </p:txBody>
      </p:sp>
      <p:sp>
        <p:nvSpPr>
          <p:cNvPr id="4" name="Foliennummernplatzhalter 3"/>
          <p:cNvSpPr>
            <a:spLocks noGrp="1"/>
          </p:cNvSpPr>
          <p:nvPr>
            <p:ph type="sldNum" sz="quarter" idx="5"/>
          </p:nvPr>
        </p:nvSpPr>
        <p:spPr/>
        <p:txBody>
          <a:bodyPr/>
          <a:lstStyle/>
          <a:p>
            <a:fld id="{C4AA0AAB-3167-CB48-99BA-1995BD4CC736}" type="slidenum">
              <a:rPr lang="de-DE" smtClean="0"/>
              <a:t>54</a:t>
            </a:fld>
            <a:endParaRPr lang="de-DE"/>
          </a:p>
        </p:txBody>
      </p:sp>
    </p:spTree>
    <p:extLst>
      <p:ext uri="{BB962C8B-B14F-4D97-AF65-F5344CB8AC3E}">
        <p14:creationId xmlns:p14="http://schemas.microsoft.com/office/powerpoint/2010/main" val="338205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Ziel des allgemeinbildenden Informatikunterrichts ist, dass Gelerntes aus dem Informatikunterricht im Alltag nutzbar ist und die mündige Teilhabe an einer digitalen Welt unterstützt. </a:t>
            </a:r>
          </a:p>
          <a:p>
            <a:endParaRPr lang="de-DE" dirty="0"/>
          </a:p>
          <a:p>
            <a:r>
              <a:rPr lang="de-DE" dirty="0"/>
              <a:t>Entsprechend gibt es eine typische Begründungslinie für das Lernen über (datengetriebene) digitale Artefakte: </a:t>
            </a:r>
          </a:p>
          <a:p>
            <a:pPr marL="228600" indent="-228600">
              <a:buAutoNum type="arabicParenBoth"/>
            </a:pPr>
            <a:r>
              <a:rPr lang="de-DE" dirty="0" err="1"/>
              <a:t>Schüler:innen</a:t>
            </a:r>
            <a:r>
              <a:rPr lang="de-DE" dirty="0"/>
              <a:t> sollen sich mündig in einer Welt bewegen können, die von datengetriebenen digitalen Artefakten geprägt ist.</a:t>
            </a:r>
          </a:p>
          <a:p>
            <a:pPr marL="228600" indent="-228600">
              <a:buAutoNum type="arabicParenBoth"/>
            </a:pPr>
            <a:r>
              <a:rPr lang="de-DE" dirty="0"/>
              <a:t>Daher gibt es einen Bedarf, dass </a:t>
            </a:r>
            <a:r>
              <a:rPr lang="de-DE" dirty="0" err="1"/>
              <a:t>Schüler:innen</a:t>
            </a:r>
            <a:r>
              <a:rPr lang="de-DE" dirty="0"/>
              <a:t> entsprechende </a:t>
            </a:r>
            <a:r>
              <a:rPr lang="de-DE" dirty="0" err="1"/>
              <a:t>informaitsche</a:t>
            </a:r>
            <a:r>
              <a:rPr lang="de-DE" dirty="0"/>
              <a:t> Konzepte zu diesen Technologien lernen, wozu der Informatikunterricht beitragen soll.</a:t>
            </a:r>
          </a:p>
          <a:p>
            <a:pPr marL="228600" indent="-228600">
              <a:buAutoNum type="arabicParenBoth"/>
            </a:pPr>
            <a:r>
              <a:rPr lang="de-DE" dirty="0"/>
              <a:t>Um diese Konzepte zu vermitteln, benötigen wir entsprechende Unterrichtsansätze.</a:t>
            </a:r>
          </a:p>
          <a:p>
            <a:pPr marL="228600" indent="-228600">
              <a:buAutoNum type="arabicParenBoth"/>
            </a:pPr>
            <a:r>
              <a:rPr lang="de-DE" dirty="0"/>
              <a:t>Mithilfe dieser Unterrichtsansätze entwickeln </a:t>
            </a:r>
            <a:r>
              <a:rPr lang="de-DE" dirty="0" err="1"/>
              <a:t>Schüler:innen</a:t>
            </a:r>
            <a:r>
              <a:rPr lang="de-DE" dirty="0"/>
              <a:t> im Informatikunterricht wissen und Fähigkeiten bezüglich der datengetriebenen digitalen Artefakte.</a:t>
            </a:r>
          </a:p>
          <a:p>
            <a:pPr marL="228600" indent="-228600">
              <a:buAutoNum type="arabicParenBoth"/>
            </a:pPr>
            <a:r>
              <a:rPr lang="de-DE" dirty="0"/>
              <a:t>Dann wird erwartet, dass die </a:t>
            </a:r>
            <a:r>
              <a:rPr lang="de-DE" dirty="0" err="1"/>
              <a:t>Schüler:innen</a:t>
            </a:r>
            <a:r>
              <a:rPr lang="de-DE" dirty="0"/>
              <a:t> das Gelernte im Alltag nutzen können und dadurch ihre Mündigkeit und Selbstbestimmung gefördert wird. </a:t>
            </a:r>
          </a:p>
          <a:p>
            <a:pPr marL="0" indent="0">
              <a:buNone/>
            </a:pPr>
            <a:endParaRPr lang="de-DE" dirty="0"/>
          </a:p>
          <a:p>
            <a:pPr marL="0" indent="0">
              <a:buNone/>
            </a:pPr>
            <a:r>
              <a:rPr lang="de-DE" dirty="0"/>
              <a:t>Eine ähnliche Argumentation findet sich etwa in den Bildungsstandards der GI oder auch anderen internationalen Frameworks für Informatikunterricht in Schulen (im englischen dann Computing/</a:t>
            </a:r>
            <a:r>
              <a:rPr lang="de-DE" dirty="0" err="1"/>
              <a:t>Informatics</a:t>
            </a:r>
            <a:r>
              <a:rPr lang="de-DE" dirty="0"/>
              <a:t> Education).</a:t>
            </a:r>
          </a:p>
        </p:txBody>
      </p:sp>
      <p:sp>
        <p:nvSpPr>
          <p:cNvPr id="4" name="Foliennummernplatzhalter 3"/>
          <p:cNvSpPr>
            <a:spLocks noGrp="1"/>
          </p:cNvSpPr>
          <p:nvPr>
            <p:ph type="sldNum" sz="quarter" idx="5"/>
          </p:nvPr>
        </p:nvSpPr>
        <p:spPr/>
        <p:txBody>
          <a:bodyPr/>
          <a:lstStyle/>
          <a:p>
            <a:fld id="{C4AA0AAB-3167-CB48-99BA-1995BD4CC736}" type="slidenum">
              <a:rPr lang="de-DE" smtClean="0"/>
              <a:t>6</a:t>
            </a:fld>
            <a:endParaRPr lang="de-DE"/>
          </a:p>
        </p:txBody>
      </p:sp>
    </p:spTree>
    <p:extLst>
      <p:ext uri="{BB962C8B-B14F-4D97-AF65-F5344CB8AC3E}">
        <p14:creationId xmlns:p14="http://schemas.microsoft.com/office/powerpoint/2010/main" val="289948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Begründungslinie dient diesem Modul als Strukturierung. Zunächst geht es um die Frage, worum es bei datengetriebenen digitalen Artefakten geht und was diese Technologien von klassischen Systemen unterscheidet.</a:t>
            </a:r>
          </a:p>
        </p:txBody>
      </p:sp>
      <p:sp>
        <p:nvSpPr>
          <p:cNvPr id="4" name="Foliennummernplatzhalter 3"/>
          <p:cNvSpPr>
            <a:spLocks noGrp="1"/>
          </p:cNvSpPr>
          <p:nvPr>
            <p:ph type="sldNum" sz="quarter" idx="5"/>
          </p:nvPr>
        </p:nvSpPr>
        <p:spPr/>
        <p:txBody>
          <a:bodyPr/>
          <a:lstStyle/>
          <a:p>
            <a:fld id="{C4AA0AAB-3167-CB48-99BA-1995BD4CC736}" type="slidenum">
              <a:rPr lang="de-DE" smtClean="0"/>
              <a:t>7</a:t>
            </a:fld>
            <a:endParaRPr lang="de-DE"/>
          </a:p>
        </p:txBody>
      </p:sp>
    </p:spTree>
    <p:extLst>
      <p:ext uri="{BB962C8B-B14F-4D97-AF65-F5344CB8AC3E}">
        <p14:creationId xmlns:p14="http://schemas.microsoft.com/office/powerpoint/2010/main" val="118007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Kapitel werden Besonderheiten datengetriebener digitaler Artefakte eingeführt und diskutiert. Damit soll insbesondere geklärt werden, auf welche Typen digitaler Artefakte sich das Konzept Datenbewusstsein bezieht. Außerdem gibt das Kapitel den Studierenden damit notwendige Hintergrundinformationen zur Einordnung des </a:t>
            </a:r>
            <a:r>
              <a:rPr lang="de-DE" dirty="0" err="1"/>
              <a:t>Erklärmodells</a:t>
            </a:r>
            <a:r>
              <a:rPr lang="de-DE" dirty="0"/>
              <a:t>, das später vorgestellt wird.</a:t>
            </a:r>
          </a:p>
        </p:txBody>
      </p:sp>
      <p:sp>
        <p:nvSpPr>
          <p:cNvPr id="4" name="Foliennummernplatzhalter 3"/>
          <p:cNvSpPr>
            <a:spLocks noGrp="1"/>
          </p:cNvSpPr>
          <p:nvPr>
            <p:ph type="sldNum" sz="quarter" idx="5"/>
          </p:nvPr>
        </p:nvSpPr>
        <p:spPr/>
        <p:txBody>
          <a:bodyPr/>
          <a:lstStyle/>
          <a:p>
            <a:fld id="{C4AA0AAB-3167-CB48-99BA-1995BD4CC736}" type="slidenum">
              <a:rPr lang="de-DE" smtClean="0"/>
              <a:t>8</a:t>
            </a:fld>
            <a:endParaRPr lang="de-DE"/>
          </a:p>
        </p:txBody>
      </p:sp>
    </p:spTree>
    <p:extLst>
      <p:ext uri="{BB962C8B-B14F-4D97-AF65-F5344CB8AC3E}">
        <p14:creationId xmlns:p14="http://schemas.microsoft.com/office/powerpoint/2010/main" val="186683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geht es um die Begriffsbestimmung.</a:t>
            </a:r>
          </a:p>
          <a:p>
            <a:endParaRPr lang="de-DE" dirty="0"/>
          </a:p>
          <a:p>
            <a:pPr marL="171450" indent="-171450">
              <a:buFont typeface="Arial" panose="020B0604020202020204" pitchFamily="34" charset="0"/>
              <a:buChar char="•"/>
            </a:pPr>
            <a:r>
              <a:rPr lang="de-DE" dirty="0"/>
              <a:t>Ein Artefakt ist ein gestalterisches Ergebnis durch den Menschen, also ein vom Menschen hergestelltes Objekt.</a:t>
            </a:r>
          </a:p>
          <a:p>
            <a:pPr marL="171450" indent="-171450">
              <a:buFont typeface="Arial" panose="020B0604020202020204" pitchFamily="34" charset="0"/>
              <a:buChar char="•"/>
            </a:pPr>
            <a:r>
              <a:rPr lang="de-DE" dirty="0"/>
              <a:t>Ein digitales Artefakt ist ein Sammelbegriff für digitale Werkzeuge, Computersysteme aller Art, ihre Bestandteile, ihre Verbindungen untereinander. Sie umfassen sowohl Hardware, Software, Daten und Objekte sowie Algorithmen und Datenstrukturen. </a:t>
            </a:r>
          </a:p>
          <a:p>
            <a:pPr marL="171450" indent="-171450">
              <a:buFont typeface="Arial" panose="020B0604020202020204" pitchFamily="34" charset="0"/>
              <a:buChar char="•"/>
            </a:pPr>
            <a:r>
              <a:rPr lang="de-DE" dirty="0"/>
              <a:t>Frage zur Diskussion mit den Studierenden: Was ist dann ein datengetriebenes digitales Artefakt? -&gt; Arbeitsverständnis könnte vorerst sein, dass bei datengetriebenen digitalen Artefakten Daten eine besondere Rolle spielen und etwa einen Einfluss auf die Rückmeldungen des digitalen Artefakts haben.</a:t>
            </a:r>
          </a:p>
          <a:p>
            <a:pPr marL="0" indent="0">
              <a:buFont typeface="Arial" panose="020B0604020202020204" pitchFamily="34" charset="0"/>
              <a:buNone/>
            </a:pPr>
            <a:endParaRPr lang="de-DE" dirty="0"/>
          </a:p>
          <a:p>
            <a:pPr marL="0" indent="0">
              <a:buFont typeface="Arial" panose="020B0604020202020204" pitchFamily="34" charset="0"/>
              <a:buNone/>
            </a:pPr>
            <a:r>
              <a:rPr lang="de-DE" b="0" i="0" u="none" strike="noStrike" dirty="0">
                <a:solidFill>
                  <a:srgbClr val="000000"/>
                </a:solidFill>
                <a:effectLst/>
                <a:latin typeface="-webkit-standard"/>
              </a:rPr>
              <a:t>Zur weiteren Konkretisierung des Begriffs ‚datengetriebenes digitales Artefakt‘ wird auf den nächsten Folien der Unterschied zwischen klassischen und datengetriebenen digitalen Artefakten </a:t>
            </a:r>
            <a:r>
              <a:rPr lang="de-DE" dirty="0"/>
              <a:t>thematisiert.</a:t>
            </a:r>
          </a:p>
        </p:txBody>
      </p:sp>
      <p:sp>
        <p:nvSpPr>
          <p:cNvPr id="4" name="Foliennummernplatzhalter 3"/>
          <p:cNvSpPr>
            <a:spLocks noGrp="1"/>
          </p:cNvSpPr>
          <p:nvPr>
            <p:ph type="sldNum" sz="quarter" idx="5"/>
          </p:nvPr>
        </p:nvSpPr>
        <p:spPr/>
        <p:txBody>
          <a:bodyPr/>
          <a:lstStyle/>
          <a:p>
            <a:fld id="{C4AA0AAB-3167-CB48-99BA-1995BD4CC736}" type="slidenum">
              <a:rPr lang="de-DE" smtClean="0"/>
              <a:t>9</a:t>
            </a:fld>
            <a:endParaRPr lang="de-DE"/>
          </a:p>
        </p:txBody>
      </p:sp>
    </p:spTree>
    <p:extLst>
      <p:ext uri="{BB962C8B-B14F-4D97-AF65-F5344CB8AC3E}">
        <p14:creationId xmlns:p14="http://schemas.microsoft.com/office/powerpoint/2010/main" val="103593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095A2-1A0A-87C5-D0C5-F216BB349E0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FBAB03B-A570-E026-0C50-3F95E81B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688925B-4C1F-C4EC-C67D-77ADD56503B5}"/>
              </a:ext>
            </a:extLst>
          </p:cNvPr>
          <p:cNvSpPr>
            <a:spLocks noGrp="1"/>
          </p:cNvSpPr>
          <p:nvPr>
            <p:ph type="dt" sz="half" idx="10"/>
          </p:nvPr>
        </p:nvSpPr>
        <p:spPr/>
        <p:txBody>
          <a:bodyPr/>
          <a:lstStyle/>
          <a:p>
            <a:fld id="{409B2BF5-F990-EC47-97F7-3820C04FFD05}" type="datetime1">
              <a:rPr lang="de-DE" smtClean="0"/>
              <a:t>05.09.24</a:t>
            </a:fld>
            <a:endParaRPr lang="de-DE"/>
          </a:p>
        </p:txBody>
      </p:sp>
      <p:sp>
        <p:nvSpPr>
          <p:cNvPr id="5" name="Fußzeilenplatzhalter 4">
            <a:extLst>
              <a:ext uri="{FF2B5EF4-FFF2-40B4-BE49-F238E27FC236}">
                <a16:creationId xmlns:a16="http://schemas.microsoft.com/office/drawing/2014/main" id="{892BEA84-AB48-5B95-73AF-5570EC8F9A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BF7666-9B9E-31CC-8726-E6063C96BFFC}"/>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55016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C46E3-173D-7628-1972-6C181175816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1F81312-174B-6E37-4A31-91678F1164D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8A2A7C-6DFA-EA06-6B15-8156ABE03073}"/>
              </a:ext>
            </a:extLst>
          </p:cNvPr>
          <p:cNvSpPr>
            <a:spLocks noGrp="1"/>
          </p:cNvSpPr>
          <p:nvPr>
            <p:ph type="dt" sz="half" idx="10"/>
          </p:nvPr>
        </p:nvSpPr>
        <p:spPr/>
        <p:txBody>
          <a:bodyPr/>
          <a:lstStyle/>
          <a:p>
            <a:fld id="{666BF039-279F-F24A-89CF-27D48022BD8F}" type="datetime1">
              <a:rPr lang="de-DE" smtClean="0"/>
              <a:t>05.09.24</a:t>
            </a:fld>
            <a:endParaRPr lang="de-DE"/>
          </a:p>
        </p:txBody>
      </p:sp>
      <p:sp>
        <p:nvSpPr>
          <p:cNvPr id="5" name="Fußzeilenplatzhalter 4">
            <a:extLst>
              <a:ext uri="{FF2B5EF4-FFF2-40B4-BE49-F238E27FC236}">
                <a16:creationId xmlns:a16="http://schemas.microsoft.com/office/drawing/2014/main" id="{EEECDB66-3747-0BA4-B989-BA0C71AE08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BE0229-E2D6-226B-1D84-D05967005894}"/>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19184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34D9855-AC6D-B4C5-4679-DADFBA24C6A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AF3DA86-644E-82DA-1BD4-D150B95B03F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B821E1-A8A4-F356-4350-2EDF05AD1B54}"/>
              </a:ext>
            </a:extLst>
          </p:cNvPr>
          <p:cNvSpPr>
            <a:spLocks noGrp="1"/>
          </p:cNvSpPr>
          <p:nvPr>
            <p:ph type="dt" sz="half" idx="10"/>
          </p:nvPr>
        </p:nvSpPr>
        <p:spPr/>
        <p:txBody>
          <a:bodyPr/>
          <a:lstStyle/>
          <a:p>
            <a:fld id="{DCB7DCD5-9216-CA49-A20C-6A9290EC8617}" type="datetime1">
              <a:rPr lang="de-DE" smtClean="0"/>
              <a:t>05.09.24</a:t>
            </a:fld>
            <a:endParaRPr lang="de-DE"/>
          </a:p>
        </p:txBody>
      </p:sp>
      <p:sp>
        <p:nvSpPr>
          <p:cNvPr id="5" name="Fußzeilenplatzhalter 4">
            <a:extLst>
              <a:ext uri="{FF2B5EF4-FFF2-40B4-BE49-F238E27FC236}">
                <a16:creationId xmlns:a16="http://schemas.microsoft.com/office/drawing/2014/main" id="{D345EB92-0099-E297-7EF6-7F89BA1EDD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06B938-EBB1-B722-DCC4-5057A10643D8}"/>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411989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a:t>Lukas Höper und Carsten Schulte ∙  Datenbewusstsein in der informatischen Bildung</a:t>
            </a:r>
            <a:endParaRPr lang="de-DE" dirty="0"/>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437188"/>
            <a:ext cx="5183188" cy="512762"/>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5"/>
            <a:ext cx="5183189" cy="3348038"/>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399732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3303269489"/>
      </p:ext>
    </p:extLst>
  </p:cSld>
  <p:clrMapOvr>
    <a:masterClrMapping/>
  </p:clrMapOvr>
  <p:extLst>
    <p:ext uri="{DCECCB84-F9BA-43D5-87BE-67443E8EF086}">
      <p15:sldGuideLst xmlns:p15="http://schemas.microsoft.com/office/powerpoint/2012/main">
        <p15:guide id="1" orient="horz" pos="3748">
          <p15:clr>
            <a:srgbClr val="000000"/>
          </p15:clr>
        </p15:guide>
        <p15:guide id="2" pos="7415">
          <p15:clr>
            <a:srgbClr val="000000"/>
          </p15:clr>
        </p15:guide>
        <p15:guide id="3" pos="266">
          <p15:clr>
            <a:srgbClr val="000000"/>
          </p15:clr>
        </p15:guide>
        <p15:guide id="4" orient="horz" pos="1230">
          <p15:clr>
            <a:srgbClr val="000000"/>
          </p15:clr>
        </p15:guide>
        <p15:guide id="5" orient="horz" pos="785">
          <p15:clr>
            <a:srgbClr val="000000"/>
          </p15:clr>
        </p15:guide>
        <p15:guide id="6" pos="7301">
          <p15:clr>
            <a:srgbClr val="000000"/>
          </p15:clr>
        </p15:guide>
        <p15:guide id="7" orient="horz" pos="1178">
          <p15:clr>
            <a:srgbClr val="000000"/>
          </p15:clr>
        </p15:guide>
        <p15:guide id="8" pos="4036">
          <p15:clr>
            <a:srgbClr val="000000"/>
          </p15:clr>
        </p15:guide>
        <p15:guide id="10" orient="horz" pos="3425">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E27D0-A1FB-38F7-F5F6-6D45758D85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50804AA-09E4-6BA4-F8FE-4FA30955D38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4B4CD6-F3E1-6B2B-19DB-BBCD11444873}"/>
              </a:ext>
            </a:extLst>
          </p:cNvPr>
          <p:cNvSpPr>
            <a:spLocks noGrp="1"/>
          </p:cNvSpPr>
          <p:nvPr>
            <p:ph type="dt" sz="half" idx="10"/>
          </p:nvPr>
        </p:nvSpPr>
        <p:spPr/>
        <p:txBody>
          <a:bodyPr/>
          <a:lstStyle/>
          <a:p>
            <a:fld id="{E92FD157-9EE6-8246-8EB1-8B0FAC67758B}" type="datetime1">
              <a:rPr lang="de-DE" smtClean="0"/>
              <a:t>05.09.24</a:t>
            </a:fld>
            <a:endParaRPr lang="de-DE"/>
          </a:p>
        </p:txBody>
      </p:sp>
      <p:sp>
        <p:nvSpPr>
          <p:cNvPr id="5" name="Fußzeilenplatzhalter 4">
            <a:extLst>
              <a:ext uri="{FF2B5EF4-FFF2-40B4-BE49-F238E27FC236}">
                <a16:creationId xmlns:a16="http://schemas.microsoft.com/office/drawing/2014/main" id="{E1215B33-67A6-40BB-0FBF-DB4DDF2221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1EE5DB-0163-E135-B312-1EAFF127EF4C}"/>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22735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EB74B-7FE0-C171-E5B7-82D206F365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4F90D64-65E0-2660-2F9E-D807037DD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A4E6D0E-1455-1D60-BCBC-B500CCBD49AA}"/>
              </a:ext>
            </a:extLst>
          </p:cNvPr>
          <p:cNvSpPr>
            <a:spLocks noGrp="1"/>
          </p:cNvSpPr>
          <p:nvPr>
            <p:ph type="dt" sz="half" idx="10"/>
          </p:nvPr>
        </p:nvSpPr>
        <p:spPr/>
        <p:txBody>
          <a:bodyPr/>
          <a:lstStyle/>
          <a:p>
            <a:fld id="{6E0004ED-013D-BC4E-A7F4-D139E9A22D25}" type="datetime1">
              <a:rPr lang="de-DE" smtClean="0"/>
              <a:t>05.09.24</a:t>
            </a:fld>
            <a:endParaRPr lang="de-DE"/>
          </a:p>
        </p:txBody>
      </p:sp>
      <p:sp>
        <p:nvSpPr>
          <p:cNvPr id="5" name="Fußzeilenplatzhalter 4">
            <a:extLst>
              <a:ext uri="{FF2B5EF4-FFF2-40B4-BE49-F238E27FC236}">
                <a16:creationId xmlns:a16="http://schemas.microsoft.com/office/drawing/2014/main" id="{ABFC4B35-9B54-F23E-68D4-B3F4894CE14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40D519-9B8D-6DFE-D59E-36A0F09AD982}"/>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274344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A4720-1F11-724A-D065-B63C2942F8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96B6036-3BA9-7F69-F53F-8C3299AFBDF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3AD5C82-7769-5894-037E-02E8875F57F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DE3550-E9A0-AD00-7C2E-E666B0D405BC}"/>
              </a:ext>
            </a:extLst>
          </p:cNvPr>
          <p:cNvSpPr>
            <a:spLocks noGrp="1"/>
          </p:cNvSpPr>
          <p:nvPr>
            <p:ph type="dt" sz="half" idx="10"/>
          </p:nvPr>
        </p:nvSpPr>
        <p:spPr/>
        <p:txBody>
          <a:bodyPr/>
          <a:lstStyle/>
          <a:p>
            <a:fld id="{725B3A85-5BEB-CA4D-9E4F-781049890FF4}" type="datetime1">
              <a:rPr lang="de-DE" smtClean="0"/>
              <a:t>05.09.24</a:t>
            </a:fld>
            <a:endParaRPr lang="de-DE"/>
          </a:p>
        </p:txBody>
      </p:sp>
      <p:sp>
        <p:nvSpPr>
          <p:cNvPr id="6" name="Fußzeilenplatzhalter 5">
            <a:extLst>
              <a:ext uri="{FF2B5EF4-FFF2-40B4-BE49-F238E27FC236}">
                <a16:creationId xmlns:a16="http://schemas.microsoft.com/office/drawing/2014/main" id="{4062C536-BB6E-FE96-8532-7D2919DC07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3A055F-CB77-3ABB-E832-0532730C6144}"/>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405414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6C9F0-2346-09A1-5854-79396371DF2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2F87DFA-2320-8181-5DF4-70B7F98B3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1C16E7E-E466-3569-ADEC-DFC12092350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1815D5F-F2DF-07AE-13F4-0693976F8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B20EBB-7FD3-E56A-A406-700D65D568B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09CDB6-8044-F3BB-BB19-8F12FE6C43EA}"/>
              </a:ext>
            </a:extLst>
          </p:cNvPr>
          <p:cNvSpPr>
            <a:spLocks noGrp="1"/>
          </p:cNvSpPr>
          <p:nvPr>
            <p:ph type="dt" sz="half" idx="10"/>
          </p:nvPr>
        </p:nvSpPr>
        <p:spPr/>
        <p:txBody>
          <a:bodyPr/>
          <a:lstStyle/>
          <a:p>
            <a:fld id="{4E91C6E8-E530-1346-BAB8-C2BE624B6AD7}" type="datetime1">
              <a:rPr lang="de-DE" smtClean="0"/>
              <a:t>05.09.24</a:t>
            </a:fld>
            <a:endParaRPr lang="de-DE"/>
          </a:p>
        </p:txBody>
      </p:sp>
      <p:sp>
        <p:nvSpPr>
          <p:cNvPr id="8" name="Fußzeilenplatzhalter 7">
            <a:extLst>
              <a:ext uri="{FF2B5EF4-FFF2-40B4-BE49-F238E27FC236}">
                <a16:creationId xmlns:a16="http://schemas.microsoft.com/office/drawing/2014/main" id="{EED00157-CA9F-8736-7041-09FA9036982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1FC19E2-2691-6B1D-4C28-14EA01199FC3}"/>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74801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72436-0B2F-9D35-84CE-D899FD2D683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C636723-630F-5770-677A-516ED4891624}"/>
              </a:ext>
            </a:extLst>
          </p:cNvPr>
          <p:cNvSpPr>
            <a:spLocks noGrp="1"/>
          </p:cNvSpPr>
          <p:nvPr>
            <p:ph type="dt" sz="half" idx="10"/>
          </p:nvPr>
        </p:nvSpPr>
        <p:spPr/>
        <p:txBody>
          <a:bodyPr/>
          <a:lstStyle/>
          <a:p>
            <a:fld id="{56943029-B35A-424A-893A-63D3DF38A4DD}" type="datetime1">
              <a:rPr lang="de-DE" smtClean="0"/>
              <a:t>05.09.24</a:t>
            </a:fld>
            <a:endParaRPr lang="de-DE"/>
          </a:p>
        </p:txBody>
      </p:sp>
      <p:sp>
        <p:nvSpPr>
          <p:cNvPr id="4" name="Fußzeilenplatzhalter 3">
            <a:extLst>
              <a:ext uri="{FF2B5EF4-FFF2-40B4-BE49-F238E27FC236}">
                <a16:creationId xmlns:a16="http://schemas.microsoft.com/office/drawing/2014/main" id="{0605CA80-719D-F77C-D22B-F9310C12E27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457708D-39B1-57EF-A45D-EB7C110BA981}"/>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65397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2897E4-588A-7F9A-BF19-2311864080C5}"/>
              </a:ext>
            </a:extLst>
          </p:cNvPr>
          <p:cNvSpPr>
            <a:spLocks noGrp="1"/>
          </p:cNvSpPr>
          <p:nvPr>
            <p:ph type="dt" sz="half" idx="10"/>
          </p:nvPr>
        </p:nvSpPr>
        <p:spPr/>
        <p:txBody>
          <a:bodyPr/>
          <a:lstStyle/>
          <a:p>
            <a:fld id="{5691F13A-1D48-9142-87D4-0CA7C0BEC628}" type="datetime1">
              <a:rPr lang="de-DE" smtClean="0"/>
              <a:t>05.09.24</a:t>
            </a:fld>
            <a:endParaRPr lang="de-DE"/>
          </a:p>
        </p:txBody>
      </p:sp>
      <p:sp>
        <p:nvSpPr>
          <p:cNvPr id="3" name="Fußzeilenplatzhalter 2">
            <a:extLst>
              <a:ext uri="{FF2B5EF4-FFF2-40B4-BE49-F238E27FC236}">
                <a16:creationId xmlns:a16="http://schemas.microsoft.com/office/drawing/2014/main" id="{ED3586C8-EF97-762D-1B56-E3660969D14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D8349D3-B386-9B8F-BF6D-EC0CF761BE87}"/>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358890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1E8-88C3-FDE8-1CC1-7D1A885ABE2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9B7309B-5E68-490F-CDAA-073614333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890743D-817B-B228-7870-FFAF59727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ADE42B-CA56-8F69-B59F-612EDBCC511C}"/>
              </a:ext>
            </a:extLst>
          </p:cNvPr>
          <p:cNvSpPr>
            <a:spLocks noGrp="1"/>
          </p:cNvSpPr>
          <p:nvPr>
            <p:ph type="dt" sz="half" idx="10"/>
          </p:nvPr>
        </p:nvSpPr>
        <p:spPr/>
        <p:txBody>
          <a:bodyPr/>
          <a:lstStyle/>
          <a:p>
            <a:fld id="{7270E107-C887-504E-9319-409C7E27A0AA}" type="datetime1">
              <a:rPr lang="de-DE" smtClean="0"/>
              <a:t>05.09.24</a:t>
            </a:fld>
            <a:endParaRPr lang="de-DE"/>
          </a:p>
        </p:txBody>
      </p:sp>
      <p:sp>
        <p:nvSpPr>
          <p:cNvPr id="6" name="Fußzeilenplatzhalter 5">
            <a:extLst>
              <a:ext uri="{FF2B5EF4-FFF2-40B4-BE49-F238E27FC236}">
                <a16:creationId xmlns:a16="http://schemas.microsoft.com/office/drawing/2014/main" id="{FE9EE643-1B2D-E32C-FE00-FD92A8079F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F641650-1CB4-2DD7-9691-5AE69F9CF255}"/>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385926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85085-BFCD-A9A1-A642-BCB2CFAC5F4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903678C-D4DA-ABD7-1E0A-84326D854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8D12829-9A87-C399-D962-37201DB19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E6DA94-FB4A-CEE7-1EB8-95141DBCA697}"/>
              </a:ext>
            </a:extLst>
          </p:cNvPr>
          <p:cNvSpPr>
            <a:spLocks noGrp="1"/>
          </p:cNvSpPr>
          <p:nvPr>
            <p:ph type="dt" sz="half" idx="10"/>
          </p:nvPr>
        </p:nvSpPr>
        <p:spPr/>
        <p:txBody>
          <a:bodyPr/>
          <a:lstStyle/>
          <a:p>
            <a:fld id="{FAE48616-84C8-584B-8231-BD0BD6EB2ADE}" type="datetime1">
              <a:rPr lang="de-DE" smtClean="0"/>
              <a:t>05.09.24</a:t>
            </a:fld>
            <a:endParaRPr lang="de-DE"/>
          </a:p>
        </p:txBody>
      </p:sp>
      <p:sp>
        <p:nvSpPr>
          <p:cNvPr id="6" name="Fußzeilenplatzhalter 5">
            <a:extLst>
              <a:ext uri="{FF2B5EF4-FFF2-40B4-BE49-F238E27FC236}">
                <a16:creationId xmlns:a16="http://schemas.microsoft.com/office/drawing/2014/main" id="{5CACFF89-6D7E-4A0B-734D-02C4C06E59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6FE9DF-C739-D903-491F-FA5185D59494}"/>
              </a:ext>
            </a:extLst>
          </p:cNvPr>
          <p:cNvSpPr>
            <a:spLocks noGrp="1"/>
          </p:cNvSpPr>
          <p:nvPr>
            <p:ph type="sldNum" sz="quarter" idx="12"/>
          </p:nvPr>
        </p:nvSpPr>
        <p:spPr/>
        <p:txBody>
          <a:bodyPr/>
          <a:lstStyle/>
          <a:p>
            <a:fld id="{704AD79A-BD00-CE4B-8BDD-26D3B6A7D671}" type="slidenum">
              <a:rPr lang="de-DE" smtClean="0"/>
              <a:t>‹Nr.›</a:t>
            </a:fld>
            <a:endParaRPr lang="de-DE"/>
          </a:p>
        </p:txBody>
      </p:sp>
    </p:spTree>
    <p:extLst>
      <p:ext uri="{BB962C8B-B14F-4D97-AF65-F5344CB8AC3E}">
        <p14:creationId xmlns:p14="http://schemas.microsoft.com/office/powerpoint/2010/main" val="200152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E004C22-3F33-FBA7-9E21-B3E2B68EA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627122A-F7D6-08B7-7B6B-92A16F85B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C7AFDA-E81D-3A11-9EC3-D16CB7953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08393-985B-F74A-9C59-8088F27B807D}" type="datetime1">
              <a:rPr lang="de-DE" smtClean="0"/>
              <a:t>05.09.24</a:t>
            </a:fld>
            <a:endParaRPr lang="de-DE"/>
          </a:p>
        </p:txBody>
      </p:sp>
      <p:sp>
        <p:nvSpPr>
          <p:cNvPr id="5" name="Fußzeilenplatzhalter 4">
            <a:extLst>
              <a:ext uri="{FF2B5EF4-FFF2-40B4-BE49-F238E27FC236}">
                <a16:creationId xmlns:a16="http://schemas.microsoft.com/office/drawing/2014/main" id="{347B6720-B934-771D-203F-03BD6499E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1FCBB9-5938-C24B-0C2B-9A716F2B6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AD79A-BD00-CE4B-8BDD-26D3B6A7D671}" type="slidenum">
              <a:rPr lang="de-DE" smtClean="0"/>
              <a:t>‹Nr.›</a:t>
            </a:fld>
            <a:endParaRPr lang="de-DE"/>
          </a:p>
        </p:txBody>
      </p:sp>
    </p:spTree>
    <p:extLst>
      <p:ext uri="{BB962C8B-B14F-4D97-AF65-F5344CB8AC3E}">
        <p14:creationId xmlns:p14="http://schemas.microsoft.com/office/powerpoint/2010/main" val="3981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is.uni-paderborn.de/download/46186/46187/MNU_journal_04_314-32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roceedings.neurips.cc/paper_files/paper/2015/file/86df7dcfd896fcaf2674f757a2463eba-Paper.pdf" TargetMode="External"/><Relationship Id="rId4" Type="http://schemas.openxmlformats.org/officeDocument/2006/relationships/hyperlink" Target="https://ris.uni-paderborn.de/download/46186/46187/MNU_journal_04_314-32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ris.uni-paderborn.de/download/46186/46187/MNU_journal_04_314-320.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is.uni-paderborn.de/download/46186/46187/MNU_journal_04_314-3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oi.org/10.1145/3632620.3671118" TargetMode="External"/><Relationship Id="rId4" Type="http://schemas.openxmlformats.org/officeDocument/2006/relationships/hyperlink" Target="https://doi.org/10.15388/infedu.2024.1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4.0/" TargetMode="External"/><Relationship Id="rId4" Type="http://schemas.openxmlformats.org/officeDocument/2006/relationships/hyperlink" Target="https://doi.org/10.1016/j.caeai.2023.10014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hyperlink" Target="https://creativecommons.org/licenses/by/4.0/" TargetMode="External"/><Relationship Id="rId4" Type="http://schemas.openxmlformats.org/officeDocument/2006/relationships/image" Target="../media/image21.svg"/><Relationship Id="rId9" Type="http://schemas.openxmlformats.org/officeDocument/2006/relationships/hyperlink" Target="https://doi.org/10.1145/3632620.3671118"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hyperlink" Target="https://creativecommons.org/licenses/by/4.0/" TargetMode="External"/><Relationship Id="rId4" Type="http://schemas.openxmlformats.org/officeDocument/2006/relationships/image" Target="../media/image21.svg"/><Relationship Id="rId9" Type="http://schemas.openxmlformats.org/officeDocument/2006/relationships/hyperlink" Target="https://doi.org/10.1145/3632620.367111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787/9789264196391-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i.org/10.1145/3632620.3671118"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hyperlink" Target="https://creativecommons.org/licenses/by/4.0/" TargetMode="External"/><Relationship Id="rId4" Type="http://schemas.openxmlformats.org/officeDocument/2006/relationships/image" Target="../media/image21.svg"/><Relationship Id="rId9" Type="http://schemas.openxmlformats.org/officeDocument/2006/relationships/hyperlink" Target="https://doi.org/10.1145/3632620.3671118"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hyperlink" Target="https://creativecommons.org/licenses/by/4.0/" TargetMode="External"/><Relationship Id="rId4" Type="http://schemas.openxmlformats.org/officeDocument/2006/relationships/image" Target="../media/image21.svg"/><Relationship Id="rId9" Type="http://schemas.openxmlformats.org/officeDocument/2006/relationships/hyperlink" Target="https://doi.org/10.1145/3632620.367111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hyperlink" Target="https://creativecommons.org/licenses/by/4.0/" TargetMode="External"/><Relationship Id="rId4" Type="http://schemas.openxmlformats.org/officeDocument/2006/relationships/image" Target="../media/image21.svg"/><Relationship Id="rId9" Type="http://schemas.openxmlformats.org/officeDocument/2006/relationships/hyperlink" Target="https://doi.org/10.1145/3632620.367111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doi.org/10.15388/infedu.2024.19" TargetMode="External"/><Relationship Id="rId4" Type="http://schemas.openxmlformats.org/officeDocument/2006/relationships/image" Target="../media/image33.sv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oi.org/10.1007/s42330-018-0034-z" TargetMode="External"/><Relationship Id="rId5" Type="http://schemas.openxmlformats.org/officeDocument/2006/relationships/hyperlink" Target="https://doi.org/10.1002/pra2.2017.14505401004" TargetMode="Externa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oi.org/10.1016/j.ijcci.2021.100281" TargetMode="External"/><Relationship Id="rId5" Type="http://schemas.openxmlformats.org/officeDocument/2006/relationships/hyperlink" Target="https://doi.org/10.1145/3649217.3653625" TargetMode="External"/><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26.png"/><Relationship Id="rId12" Type="http://schemas.openxmlformats.org/officeDocument/2006/relationships/image" Target="../media/image37.svg"/><Relationship Id="rId2" Type="http://schemas.openxmlformats.org/officeDocument/2006/relationships/notesSlide" Target="../notesSlides/notesSlide35.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36.png"/><Relationship Id="rId5" Type="http://schemas.openxmlformats.org/officeDocument/2006/relationships/image" Target="../media/image20.png"/><Relationship Id="rId15" Type="http://schemas.openxmlformats.org/officeDocument/2006/relationships/hyperlink" Target="https://doi.org/10.1145/3632620.3671118" TargetMode="External"/><Relationship Id="rId10" Type="http://schemas.openxmlformats.org/officeDocument/2006/relationships/image" Target="../media/image35.svg"/><Relationship Id="rId4" Type="http://schemas.openxmlformats.org/officeDocument/2006/relationships/image" Target="../media/image15.svg"/><Relationship Id="rId9" Type="http://schemas.openxmlformats.org/officeDocument/2006/relationships/image" Target="../media/image34.png"/><Relationship Id="rId14" Type="http://schemas.openxmlformats.org/officeDocument/2006/relationships/image" Target="../media/image39.sv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hyperlink" Target="https://creativecommons.org/licenses/by/4.0/" TargetMode="Externa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s://developers.google.com/recaptcha/docs/versions?hl=de" TargetMode="External"/><Relationship Id="rId5" Type="http://schemas.openxmlformats.org/officeDocument/2006/relationships/image" Target="../media/image41.png"/><Relationship Id="rId4" Type="http://schemas.openxmlformats.org/officeDocument/2006/relationships/notesSlide" Target="../notesSlides/notesSlide36.xml"/><Relationship Id="rId9" Type="http://schemas.openxmlformats.org/officeDocument/2006/relationships/hyperlink" Target="https://cloud.google.com/recaptcha/docs/choose-key-type?hl=d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5388/infedu.2024.19"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5388/infedu.2024.1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08/ILS-06-2023-007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doi.org/10.1145/3632620.3671118" TargetMode="External"/><Relationship Id="rId4" Type="http://schemas.openxmlformats.org/officeDocument/2006/relationships/hyperlink" Target="https://doi.org/10.15388/infedu.2024.1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145/3632620.3671118"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go.upb.de/Datenbewusstsein-Kl8b1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o.upb.de/Datenbewusstsein-Kl8b10" TargetMode="External"/><Relationship Id="rId7"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creativecommons.org/licenses/by-sa/4.0/" TargetMode="External"/><Relationship Id="rId4" Type="http://schemas.openxmlformats.org/officeDocument/2006/relationships/hyperlink" Target="http://go.upb.de/Datenbewusstsein-Kl8b10"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hyperlink" Target="https://go.upb.de/Datenbewusstsein-Kl8b1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o.upb.de/Datenbewusstsein-Kl8b1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go.upb.de/Datenbewusstsein-Kl8b1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go.upb.de/Datenbewusstsein-Kl8b10" TargetMode="External"/><Relationship Id="rId7" Type="http://schemas.openxmlformats.org/officeDocument/2006/relationships/diagramColors" Target="../diagrams/colors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hyperlink" Target="https://go.upb.de/Datenbewusstsein-Kl8b10" TargetMode="External"/><Relationship Id="rId7" Type="http://schemas.openxmlformats.org/officeDocument/2006/relationships/hyperlink" Target="http://go.upb.de/Datenbewusstsein-Kl8b1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creativecommons.org/licenses/by/4.0/" TargetMode="External"/><Relationship Id="rId4" Type="http://schemas.openxmlformats.org/officeDocument/2006/relationships/hyperlink" Target="https://doi.org/10.1145/3632620.3671118" TargetMode="External"/><Relationship Id="rId9"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45/3632620.3671118"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creativecommons.org/licenses/by-sa/4.0/deed.de" TargetMode="External"/><Relationship Id="rId4" Type="http://schemas.openxmlformats.org/officeDocument/2006/relationships/hyperlink" Target="https://www.prodabi.de/materialien/datenbewusstsei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45/359262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informatikstandards.de/standards/fachpraeambel" TargetMode="External"/><Relationship Id="rId4" Type="http://schemas.openxmlformats.org/officeDocument/2006/relationships/hyperlink" Target="http://www.k12cs.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undraw.co/license" TargetMode="External"/><Relationship Id="rId2" Type="http://schemas.openxmlformats.org/officeDocument/2006/relationships/hyperlink" Target="https://twitter.com/ninalimpi" TargetMode="External"/><Relationship Id="rId1" Type="http://schemas.openxmlformats.org/officeDocument/2006/relationships/slideLayout" Target="../slideLayouts/slideLayout2.xml"/><Relationship Id="rId4" Type="http://schemas.openxmlformats.org/officeDocument/2006/relationships/hyperlink" Target="https://undraw.co/"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54.svg"/><Relationship Id="rId7" Type="http://schemas.openxmlformats.org/officeDocument/2006/relationships/hyperlink" Target="https://www.orca.nrw/" TargetMode="External"/><Relationship Id="rId12" Type="http://schemas.openxmlformats.org/officeDocument/2006/relationships/image" Target="../media/image61.sv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6.svg"/><Relationship Id="rId10" Type="http://schemas.openxmlformats.org/officeDocument/2006/relationships/hyperlink" Target="https://creativecommons.org/licenses/by/4.0/deed.de" TargetMode="External"/><Relationship Id="rId4" Type="http://schemas.openxmlformats.org/officeDocument/2006/relationships/image" Target="../media/image55.png"/><Relationship Id="rId9" Type="http://schemas.openxmlformats.org/officeDocument/2006/relationships/image" Target="../media/image59.svg"/><Relationship Id="rId14"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hyperlink" Target="https://informatikstandards.de/standards/fachpraeamb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k12cs.org/" TargetMode="External"/><Relationship Id="rId4" Type="http://schemas.openxmlformats.org/officeDocument/2006/relationships/hyperlink" Target="https://doi.org/10.1145/35926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8D76663-21EA-0CD6-B398-F763494CCEC9}"/>
              </a:ext>
            </a:extLst>
          </p:cNvPr>
          <p:cNvPicPr>
            <a:picLocks noChangeAspect="1"/>
          </p:cNvPicPr>
          <p:nvPr/>
        </p:nvPicPr>
        <p:blipFill>
          <a:blip r:embed="rId3"/>
          <a:stretch>
            <a:fillRect/>
          </a:stretch>
        </p:blipFill>
        <p:spPr>
          <a:xfrm>
            <a:off x="3926698" y="1122363"/>
            <a:ext cx="4338604" cy="1188515"/>
          </a:xfrm>
          <a:prstGeom prst="rect">
            <a:avLst/>
          </a:prstGeom>
        </p:spPr>
      </p:pic>
      <p:pic>
        <p:nvPicPr>
          <p:cNvPr id="5" name="Grafik 4">
            <a:extLst>
              <a:ext uri="{FF2B5EF4-FFF2-40B4-BE49-F238E27FC236}">
                <a16:creationId xmlns:a16="http://schemas.microsoft.com/office/drawing/2014/main" id="{517DEFBB-E2DD-9990-CC2D-0A907144D964}"/>
              </a:ext>
            </a:extLst>
          </p:cNvPr>
          <p:cNvPicPr>
            <a:picLocks noChangeAspect="1"/>
          </p:cNvPicPr>
          <p:nvPr/>
        </p:nvPicPr>
        <p:blipFill>
          <a:blip r:embed="rId4"/>
          <a:stretch>
            <a:fillRect/>
          </a:stretch>
        </p:blipFill>
        <p:spPr>
          <a:xfrm>
            <a:off x="4576549" y="4698478"/>
            <a:ext cx="3038901" cy="1235456"/>
          </a:xfrm>
          <a:prstGeom prst="rect">
            <a:avLst/>
          </a:prstGeom>
        </p:spPr>
      </p:pic>
      <p:sp>
        <p:nvSpPr>
          <p:cNvPr id="2" name="Titel 1">
            <a:extLst>
              <a:ext uri="{FF2B5EF4-FFF2-40B4-BE49-F238E27FC236}">
                <a16:creationId xmlns:a16="http://schemas.microsoft.com/office/drawing/2014/main" id="{FDA0937E-4E87-71A5-0789-C56BA5C78BA0}"/>
              </a:ext>
            </a:extLst>
          </p:cNvPr>
          <p:cNvSpPr>
            <a:spLocks noGrp="1"/>
          </p:cNvSpPr>
          <p:nvPr>
            <p:ph type="ctrTitle"/>
          </p:nvPr>
        </p:nvSpPr>
        <p:spPr>
          <a:xfrm>
            <a:off x="1524000" y="2310878"/>
            <a:ext cx="9144000" cy="2387600"/>
          </a:xfrm>
        </p:spPr>
        <p:txBody>
          <a:bodyPr anchor="ctr">
            <a:noAutofit/>
          </a:bodyPr>
          <a:lstStyle/>
          <a:p>
            <a:r>
              <a:rPr lang="de-DE" sz="4400" dirty="0"/>
              <a:t>Ansatz der </a:t>
            </a:r>
            <a:r>
              <a:rPr lang="de-DE" sz="4400" dirty="0" err="1"/>
              <a:t>Erklärmodelle</a:t>
            </a:r>
            <a:r>
              <a:rPr lang="de-DE" sz="4400" dirty="0"/>
              <a:t> exemplarisch am Konzept Datenbewusstsein</a:t>
            </a:r>
          </a:p>
        </p:txBody>
      </p:sp>
    </p:spTree>
    <p:extLst>
      <p:ext uri="{BB962C8B-B14F-4D97-AF65-F5344CB8AC3E}">
        <p14:creationId xmlns:p14="http://schemas.microsoft.com/office/powerpoint/2010/main" val="790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724A2D-B910-3E30-1E4A-281BC78729DB}"/>
              </a:ext>
            </a:extLst>
          </p:cNvPr>
          <p:cNvSpPr>
            <a:spLocks noGrp="1"/>
          </p:cNvSpPr>
          <p:nvPr>
            <p:ph type="title"/>
          </p:nvPr>
        </p:nvSpPr>
        <p:spPr/>
        <p:txBody>
          <a:bodyPr>
            <a:normAutofit/>
          </a:bodyPr>
          <a:lstStyle/>
          <a:p>
            <a:r>
              <a:rPr lang="de-DE" dirty="0"/>
              <a:t>Was machen datengetriebene digitale Artefakte besonders? </a:t>
            </a:r>
            <a:r>
              <a:rPr lang="de-DE" sz="2000" dirty="0"/>
              <a:t>– Ein Vergleich zu klassischen digitalen Artefakten</a:t>
            </a:r>
            <a:endParaRPr lang="de-DE" dirty="0"/>
          </a:p>
        </p:txBody>
      </p:sp>
      <p:sp>
        <p:nvSpPr>
          <p:cNvPr id="9" name="Inhaltsplatzhalter 8">
            <a:extLst>
              <a:ext uri="{FF2B5EF4-FFF2-40B4-BE49-F238E27FC236}">
                <a16:creationId xmlns:a16="http://schemas.microsoft.com/office/drawing/2014/main" id="{18A7DF55-F9D7-0491-33F6-0B3A36FC0FD2}"/>
              </a:ext>
            </a:extLst>
          </p:cNvPr>
          <p:cNvSpPr>
            <a:spLocks noGrp="1"/>
          </p:cNvSpPr>
          <p:nvPr>
            <p:ph idx="1"/>
          </p:nvPr>
        </p:nvSpPr>
        <p:spPr>
          <a:xfrm>
            <a:off x="838200" y="1825625"/>
            <a:ext cx="10515600" cy="2218837"/>
          </a:xfrm>
        </p:spPr>
        <p:txBody>
          <a:bodyPr>
            <a:normAutofit/>
          </a:bodyPr>
          <a:lstStyle/>
          <a:p>
            <a:pPr marL="0" indent="0">
              <a:buNone/>
            </a:pPr>
            <a:r>
              <a:rPr lang="de-DE" sz="2400" b="1" dirty="0"/>
              <a:t>Wie können klassische, algorithmische digitale Artefakte verstanden werden?</a:t>
            </a:r>
          </a:p>
          <a:p>
            <a:r>
              <a:rPr lang="de-DE" sz="2400" dirty="0"/>
              <a:t>Verstehen des digitalen Artefakts (insb. dessen Aufbau und Funktionsweise) bedeutet im Wesentlichen Verstehen des zugrundeliegenden Algorithmus</a:t>
            </a:r>
          </a:p>
          <a:p>
            <a:r>
              <a:rPr lang="de-DE" sz="2400" dirty="0"/>
              <a:t>Dies wird im Informatikunterricht beispielsweise durch eigenes Implementieren umgesetzt. </a:t>
            </a:r>
          </a:p>
        </p:txBody>
      </p:sp>
      <p:sp>
        <p:nvSpPr>
          <p:cNvPr id="4" name="Textfeld 3">
            <a:extLst>
              <a:ext uri="{FF2B5EF4-FFF2-40B4-BE49-F238E27FC236}">
                <a16:creationId xmlns:a16="http://schemas.microsoft.com/office/drawing/2014/main" id="{1900F97C-67C7-0112-963A-9066ECA09B3C}"/>
              </a:ext>
            </a:extLst>
          </p:cNvPr>
          <p:cNvSpPr txBox="1"/>
          <p:nvPr/>
        </p:nvSpPr>
        <p:spPr>
          <a:xfrm>
            <a:off x="838200" y="6235905"/>
            <a:ext cx="10515600" cy="276999"/>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&amp; Schulte, C. (2023). Paradigmenwechsel vom klassischen zum datengetriebenen Problemlösen im Informatikunterricht. MNU </a:t>
            </a:r>
            <a:r>
              <a:rPr lang="de-DE" dirty="0" err="1"/>
              <a:t>journal</a:t>
            </a:r>
            <a:r>
              <a:rPr lang="de-DE" dirty="0"/>
              <a:t>, 76(4), 314–320.</a:t>
            </a:r>
          </a:p>
        </p:txBody>
      </p:sp>
      <p:pic>
        <p:nvPicPr>
          <p:cNvPr id="7" name="Grafik 6" descr="Ein Bild, das Text, Visitenkarte, Screenshot, Schrift enthält.&#10;&#10;Automatisch generierte Beschreibung">
            <a:extLst>
              <a:ext uri="{FF2B5EF4-FFF2-40B4-BE49-F238E27FC236}">
                <a16:creationId xmlns:a16="http://schemas.microsoft.com/office/drawing/2014/main" id="{F45B4D45-DB78-B01F-6B04-B105B1A78916}"/>
              </a:ext>
            </a:extLst>
          </p:cNvPr>
          <p:cNvPicPr>
            <a:picLocks noChangeAspect="1"/>
          </p:cNvPicPr>
          <p:nvPr/>
        </p:nvPicPr>
        <p:blipFill rotWithShape="1">
          <a:blip r:embed="rId3"/>
          <a:srcRect l="11132" t="39975" r="10007" b="-1"/>
          <a:stretch/>
        </p:blipFill>
        <p:spPr>
          <a:xfrm>
            <a:off x="1975968" y="3781944"/>
            <a:ext cx="8240064" cy="1469517"/>
          </a:xfrm>
          <a:prstGeom prst="rect">
            <a:avLst/>
          </a:prstGeom>
        </p:spPr>
      </p:pic>
      <p:sp>
        <p:nvSpPr>
          <p:cNvPr id="2" name="Textfeld 1">
            <a:extLst>
              <a:ext uri="{FF2B5EF4-FFF2-40B4-BE49-F238E27FC236}">
                <a16:creationId xmlns:a16="http://schemas.microsoft.com/office/drawing/2014/main" id="{B0BBBFFD-3760-D3D7-BA36-9B0687EFBD25}"/>
              </a:ext>
            </a:extLst>
          </p:cNvPr>
          <p:cNvSpPr txBox="1"/>
          <p:nvPr/>
        </p:nvSpPr>
        <p:spPr>
          <a:xfrm>
            <a:off x="1975968" y="5366357"/>
            <a:ext cx="8240064"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„Schematische Darstellung zum klassischen Problemlösen“ von </a:t>
            </a:r>
            <a:r>
              <a:rPr lang="de-DE" dirty="0">
                <a:hlinkClick r:id="rId4"/>
              </a:rPr>
              <a:t>Höper &amp; Schulte (2023, S. 314)</a:t>
            </a:r>
            <a:r>
              <a:rPr lang="de-DE" dirty="0"/>
              <a:t>, Zuschnitt der Abbildung durch Lukas Höper</a:t>
            </a:r>
          </a:p>
        </p:txBody>
      </p:sp>
    </p:spTree>
    <p:extLst>
      <p:ext uri="{BB962C8B-B14F-4D97-AF65-F5344CB8AC3E}">
        <p14:creationId xmlns:p14="http://schemas.microsoft.com/office/powerpoint/2010/main" val="86203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724A2D-B910-3E30-1E4A-281BC78729DB}"/>
              </a:ext>
            </a:extLst>
          </p:cNvPr>
          <p:cNvSpPr>
            <a:spLocks noGrp="1"/>
          </p:cNvSpPr>
          <p:nvPr>
            <p:ph type="title"/>
          </p:nvPr>
        </p:nvSpPr>
        <p:spPr/>
        <p:txBody>
          <a:bodyPr>
            <a:normAutofit/>
          </a:bodyPr>
          <a:lstStyle/>
          <a:p>
            <a:r>
              <a:rPr lang="de-DE" dirty="0"/>
              <a:t>Was machen datengetriebene digitale Artefakte besonders? </a:t>
            </a:r>
            <a:r>
              <a:rPr lang="de-DE" sz="2000" dirty="0"/>
              <a:t>– Ein Vergleich zu klassischen digitalen Artefakten</a:t>
            </a:r>
            <a:endParaRPr lang="de-DE" dirty="0"/>
          </a:p>
        </p:txBody>
      </p:sp>
      <p:sp>
        <p:nvSpPr>
          <p:cNvPr id="9" name="Inhaltsplatzhalter 8">
            <a:extLst>
              <a:ext uri="{FF2B5EF4-FFF2-40B4-BE49-F238E27FC236}">
                <a16:creationId xmlns:a16="http://schemas.microsoft.com/office/drawing/2014/main" id="{18A7DF55-F9D7-0491-33F6-0B3A36FC0FD2}"/>
              </a:ext>
            </a:extLst>
          </p:cNvPr>
          <p:cNvSpPr>
            <a:spLocks noGrp="1"/>
          </p:cNvSpPr>
          <p:nvPr>
            <p:ph idx="1"/>
          </p:nvPr>
        </p:nvSpPr>
        <p:spPr/>
        <p:txBody>
          <a:bodyPr>
            <a:normAutofit/>
          </a:bodyPr>
          <a:lstStyle/>
          <a:p>
            <a:pPr marL="0" indent="0">
              <a:buNone/>
            </a:pPr>
            <a:r>
              <a:rPr lang="de-DE" sz="2400" b="1" dirty="0"/>
              <a:t>Was macht dahingegen datengetriebene digitale Artefakte so besonders?</a:t>
            </a:r>
          </a:p>
          <a:p>
            <a:r>
              <a:rPr lang="de-DE" sz="2400" dirty="0"/>
              <a:t>Für das Verstehen des datengetriebenen digitalen Artefakts reicht das Verstehen “eines Algorithmus“ nicht mehr aus. </a:t>
            </a:r>
          </a:p>
        </p:txBody>
      </p:sp>
      <p:sp>
        <p:nvSpPr>
          <p:cNvPr id="4" name="Textfeld 3">
            <a:extLst>
              <a:ext uri="{FF2B5EF4-FFF2-40B4-BE49-F238E27FC236}">
                <a16:creationId xmlns:a16="http://schemas.microsoft.com/office/drawing/2014/main" id="{1900F97C-67C7-0112-963A-9066ECA09B3C}"/>
              </a:ext>
            </a:extLst>
          </p:cNvPr>
          <p:cNvSpPr txBox="1"/>
          <p:nvPr/>
        </p:nvSpPr>
        <p:spPr>
          <a:xfrm>
            <a:off x="838199" y="6191960"/>
            <a:ext cx="10515601"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&amp; Schulte, C. (2023). Paradigmenwechsel vom klassischen zum datengetriebenen Problemlösen im Informatikunterricht. MNU </a:t>
            </a:r>
            <a:r>
              <a:rPr lang="de-DE" dirty="0" err="1"/>
              <a:t>journal</a:t>
            </a:r>
            <a:r>
              <a:rPr lang="de-DE" dirty="0"/>
              <a:t>, 76(4), 314–320. </a:t>
            </a:r>
            <a:br>
              <a:rPr lang="de-DE" dirty="0"/>
            </a:br>
            <a:r>
              <a:rPr lang="de-DE" dirty="0"/>
              <a:t>In Anlehnung an Sculley et al. (2015). Hidden Technical </a:t>
            </a:r>
            <a:r>
              <a:rPr lang="de-DE" dirty="0" err="1"/>
              <a:t>Debt</a:t>
            </a:r>
            <a:r>
              <a:rPr lang="de-DE" dirty="0"/>
              <a:t> in </a:t>
            </a:r>
            <a:r>
              <a:rPr lang="de-DE" dirty="0" err="1"/>
              <a:t>Machine</a:t>
            </a:r>
            <a:r>
              <a:rPr lang="de-DE" dirty="0"/>
              <a:t> Learning Systems. NIPS’15:, 2, 2503−2511.</a:t>
            </a:r>
          </a:p>
        </p:txBody>
      </p:sp>
      <p:pic>
        <p:nvPicPr>
          <p:cNvPr id="8" name="Grafik 7" descr="Ein Bild, das Text, Screenshot, Schrift, Visitenkarte enthält.&#10;&#10;Automatisch generierte Beschreibung">
            <a:extLst>
              <a:ext uri="{FF2B5EF4-FFF2-40B4-BE49-F238E27FC236}">
                <a16:creationId xmlns:a16="http://schemas.microsoft.com/office/drawing/2014/main" id="{CE1B7E26-5C34-4A8F-6B64-A4F558A269C5}"/>
              </a:ext>
            </a:extLst>
          </p:cNvPr>
          <p:cNvPicPr>
            <a:picLocks noChangeAspect="1"/>
          </p:cNvPicPr>
          <p:nvPr/>
        </p:nvPicPr>
        <p:blipFill>
          <a:blip r:embed="rId3"/>
          <a:stretch>
            <a:fillRect/>
          </a:stretch>
        </p:blipFill>
        <p:spPr>
          <a:xfrm>
            <a:off x="2209800" y="3044353"/>
            <a:ext cx="7772400" cy="2567459"/>
          </a:xfrm>
          <a:prstGeom prst="rect">
            <a:avLst/>
          </a:prstGeom>
        </p:spPr>
      </p:pic>
      <p:sp>
        <p:nvSpPr>
          <p:cNvPr id="2" name="Textfeld 1">
            <a:extLst>
              <a:ext uri="{FF2B5EF4-FFF2-40B4-BE49-F238E27FC236}">
                <a16:creationId xmlns:a16="http://schemas.microsoft.com/office/drawing/2014/main" id="{60DF2CBE-4D59-39BA-299E-47AF2619B56D}"/>
              </a:ext>
            </a:extLst>
          </p:cNvPr>
          <p:cNvSpPr txBox="1"/>
          <p:nvPr/>
        </p:nvSpPr>
        <p:spPr>
          <a:xfrm>
            <a:off x="2209799" y="5626809"/>
            <a:ext cx="7772399"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„ML-Code als sehr kleiner Bestandteil eines </a:t>
            </a:r>
            <a:r>
              <a:rPr lang="de-DE" dirty="0" err="1"/>
              <a:t>Machine</a:t>
            </a:r>
            <a:r>
              <a:rPr lang="de-DE" dirty="0"/>
              <a:t> Learning-Systems“ aus </a:t>
            </a:r>
            <a:r>
              <a:rPr lang="de-DE" dirty="0">
                <a:hlinkClick r:id="rId4"/>
              </a:rPr>
              <a:t>Höper &amp; Schulte (2023, S. 315)</a:t>
            </a:r>
            <a:r>
              <a:rPr lang="de-DE" dirty="0"/>
              <a:t> in Anlehnung an </a:t>
            </a:r>
            <a:r>
              <a:rPr lang="de-DE" dirty="0">
                <a:hlinkClick r:id="rId5"/>
              </a:rPr>
              <a:t>Sculley et al. (2015)</a:t>
            </a:r>
            <a:endParaRPr lang="de-DE" dirty="0"/>
          </a:p>
        </p:txBody>
      </p:sp>
    </p:spTree>
    <p:extLst>
      <p:ext uri="{BB962C8B-B14F-4D97-AF65-F5344CB8AC3E}">
        <p14:creationId xmlns:p14="http://schemas.microsoft.com/office/powerpoint/2010/main" val="47889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724A2D-B910-3E30-1E4A-281BC78729DB}"/>
              </a:ext>
            </a:extLst>
          </p:cNvPr>
          <p:cNvSpPr>
            <a:spLocks noGrp="1"/>
          </p:cNvSpPr>
          <p:nvPr>
            <p:ph type="title"/>
          </p:nvPr>
        </p:nvSpPr>
        <p:spPr/>
        <p:txBody>
          <a:bodyPr>
            <a:normAutofit/>
          </a:bodyPr>
          <a:lstStyle/>
          <a:p>
            <a:r>
              <a:rPr lang="de-DE"/>
              <a:t>Was machen datengetriebene digitale Artefakte besonders? </a:t>
            </a:r>
            <a:r>
              <a:rPr lang="de-DE" sz="2000"/>
              <a:t>– Ein Vergleich zu klassischen digitalen Artefakten</a:t>
            </a:r>
            <a:endParaRPr lang="de-DE"/>
          </a:p>
        </p:txBody>
      </p:sp>
      <p:sp>
        <p:nvSpPr>
          <p:cNvPr id="9" name="Inhaltsplatzhalter 8">
            <a:extLst>
              <a:ext uri="{FF2B5EF4-FFF2-40B4-BE49-F238E27FC236}">
                <a16:creationId xmlns:a16="http://schemas.microsoft.com/office/drawing/2014/main" id="{18A7DF55-F9D7-0491-33F6-0B3A36FC0FD2}"/>
              </a:ext>
            </a:extLst>
          </p:cNvPr>
          <p:cNvSpPr>
            <a:spLocks noGrp="1"/>
          </p:cNvSpPr>
          <p:nvPr>
            <p:ph idx="1"/>
          </p:nvPr>
        </p:nvSpPr>
        <p:spPr/>
        <p:txBody>
          <a:bodyPr>
            <a:normAutofit/>
          </a:bodyPr>
          <a:lstStyle/>
          <a:p>
            <a:pPr marL="0" indent="0">
              <a:buNone/>
            </a:pPr>
            <a:r>
              <a:rPr lang="de-DE" sz="2400" b="1" dirty="0"/>
              <a:t>Was macht dahingegen datengetriebene digitale Artefakte so besonders?</a:t>
            </a:r>
          </a:p>
          <a:p>
            <a:r>
              <a:rPr lang="de-DE" sz="2400" dirty="0"/>
              <a:t>Verstehen des datengetriebenen digitalen Artefakts setzt insbesondere das Verstehen der Rolle der Daten und der Datenmodelle voraus.</a:t>
            </a:r>
          </a:p>
          <a:p>
            <a:endParaRPr lang="de-DE" sz="2400" dirty="0"/>
          </a:p>
        </p:txBody>
      </p:sp>
      <p:sp>
        <p:nvSpPr>
          <p:cNvPr id="4" name="Textfeld 3">
            <a:extLst>
              <a:ext uri="{FF2B5EF4-FFF2-40B4-BE49-F238E27FC236}">
                <a16:creationId xmlns:a16="http://schemas.microsoft.com/office/drawing/2014/main" id="{1900F97C-67C7-0112-963A-9066ECA09B3C}"/>
              </a:ext>
            </a:extLst>
          </p:cNvPr>
          <p:cNvSpPr txBox="1"/>
          <p:nvPr/>
        </p:nvSpPr>
        <p:spPr>
          <a:xfrm>
            <a:off x="838200" y="6444476"/>
            <a:ext cx="10515600" cy="276999"/>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&amp; Schulte, C. (2023). Paradigmenwechsel vom klassischen zum datengetriebenen Problemlösen im Informatikunterricht. MNU </a:t>
            </a:r>
            <a:r>
              <a:rPr lang="de-DE" dirty="0" err="1"/>
              <a:t>journal</a:t>
            </a:r>
            <a:r>
              <a:rPr lang="de-DE" dirty="0"/>
              <a:t>, 76(4), 314–320. </a:t>
            </a:r>
          </a:p>
        </p:txBody>
      </p:sp>
      <p:pic>
        <p:nvPicPr>
          <p:cNvPr id="7" name="Grafik 6">
            <a:extLst>
              <a:ext uri="{FF2B5EF4-FFF2-40B4-BE49-F238E27FC236}">
                <a16:creationId xmlns:a16="http://schemas.microsoft.com/office/drawing/2014/main" id="{E5735A76-15E8-3645-E1FE-BF68DFF64B48}"/>
              </a:ext>
            </a:extLst>
          </p:cNvPr>
          <p:cNvPicPr>
            <a:picLocks noChangeAspect="1"/>
          </p:cNvPicPr>
          <p:nvPr/>
        </p:nvPicPr>
        <p:blipFill rotWithShape="1">
          <a:blip r:embed="rId3"/>
          <a:srcRect t="12821" b="25179"/>
          <a:stretch/>
        </p:blipFill>
        <p:spPr>
          <a:xfrm>
            <a:off x="1210469" y="2950492"/>
            <a:ext cx="8771731" cy="3072615"/>
          </a:xfrm>
          <a:prstGeom prst="rect">
            <a:avLst/>
          </a:prstGeom>
        </p:spPr>
      </p:pic>
      <p:sp>
        <p:nvSpPr>
          <p:cNvPr id="6" name="Abgerundetes Rechteck 5">
            <a:extLst>
              <a:ext uri="{FF2B5EF4-FFF2-40B4-BE49-F238E27FC236}">
                <a16:creationId xmlns:a16="http://schemas.microsoft.com/office/drawing/2014/main" id="{18DDB3BB-8A8B-5618-879D-2319D2FB8887}"/>
              </a:ext>
            </a:extLst>
          </p:cNvPr>
          <p:cNvSpPr/>
          <p:nvPr/>
        </p:nvSpPr>
        <p:spPr>
          <a:xfrm>
            <a:off x="9298259" y="2796636"/>
            <a:ext cx="2739483" cy="1431105"/>
          </a:xfrm>
          <a:prstGeom prst="roundRect">
            <a:avLst>
              <a:gd name="adj" fmla="val 6927"/>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Andere Unterrichtsansätze oder zumindest ein Überdenken bisheriger Ansätze zu klassischen Konzepten nötig.</a:t>
            </a:r>
          </a:p>
        </p:txBody>
      </p:sp>
      <p:sp>
        <p:nvSpPr>
          <p:cNvPr id="2" name="Textfeld 1">
            <a:extLst>
              <a:ext uri="{FF2B5EF4-FFF2-40B4-BE49-F238E27FC236}">
                <a16:creationId xmlns:a16="http://schemas.microsoft.com/office/drawing/2014/main" id="{3DCD5AAD-1273-8C11-2885-A4E9E7CF8FED}"/>
              </a:ext>
            </a:extLst>
          </p:cNvPr>
          <p:cNvSpPr txBox="1"/>
          <p:nvPr/>
        </p:nvSpPr>
        <p:spPr>
          <a:xfrm>
            <a:off x="1544121" y="5982811"/>
            <a:ext cx="8104426"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„Schematische Darstellung zum datengetriebenen Problemlösen mittels ML-Verfahren (die Erhebung der Trainingsdaten sowie deren Aufbereitung wurden zur Übersichtlichkeit ausgelassen)“ aus </a:t>
            </a:r>
            <a:r>
              <a:rPr lang="de-DE" dirty="0">
                <a:hlinkClick r:id="rId4"/>
              </a:rPr>
              <a:t>Höper &amp; Schulte (2023, S. 315)</a:t>
            </a:r>
            <a:endParaRPr lang="de-DE" dirty="0"/>
          </a:p>
        </p:txBody>
      </p:sp>
    </p:spTree>
    <p:extLst>
      <p:ext uri="{BB962C8B-B14F-4D97-AF65-F5344CB8AC3E}">
        <p14:creationId xmlns:p14="http://schemas.microsoft.com/office/powerpoint/2010/main" val="7768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6D1484-EB93-2A83-2724-4693056F63BA}"/>
              </a:ext>
            </a:extLst>
          </p:cNvPr>
          <p:cNvSpPr>
            <a:spLocks noGrp="1"/>
          </p:cNvSpPr>
          <p:nvPr>
            <p:ph type="title"/>
          </p:nvPr>
        </p:nvSpPr>
        <p:spPr>
          <a:xfrm>
            <a:off x="1156851" y="471501"/>
            <a:ext cx="9888496" cy="900131"/>
          </a:xfrm>
        </p:spPr>
        <p:txBody>
          <a:bodyPr anchor="t">
            <a:noAutofit/>
          </a:bodyPr>
          <a:lstStyle/>
          <a:p>
            <a:r>
              <a:rPr lang="de-DE" sz="3200" dirty="0">
                <a:solidFill>
                  <a:schemeClr val="bg1"/>
                </a:solidFill>
              </a:rPr>
              <a:t>Zusammenfassung: Was macht also ein datengetriebenes digitales Artefakt aus?</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753CD42-2AA4-FF8E-7034-149A3D0EC324}"/>
              </a:ext>
            </a:extLst>
          </p:cNvPr>
          <p:cNvSpPr>
            <a:spLocks noGrp="1"/>
          </p:cNvSpPr>
          <p:nvPr>
            <p:ph idx="1"/>
          </p:nvPr>
        </p:nvSpPr>
        <p:spPr>
          <a:xfrm>
            <a:off x="1155548" y="2217343"/>
            <a:ext cx="9880893" cy="3959619"/>
          </a:xfrm>
        </p:spPr>
        <p:txBody>
          <a:bodyPr>
            <a:normAutofit/>
          </a:bodyPr>
          <a:lstStyle/>
          <a:p>
            <a:pPr marL="0" indent="0" algn="ctr">
              <a:buNone/>
            </a:pPr>
            <a:r>
              <a:rPr lang="de-DE" sz="2400" dirty="0"/>
              <a:t>Ein datengetriebenes digitales Artefakt ist ein digitales Artefakt, dass sich oder dessen Rückmeldungen durch die Erhebung und Verarbeitung von Daten und darauf aufbauenden Verwendung von Datenmodellen verändert. </a:t>
            </a:r>
          </a:p>
          <a:p>
            <a:pPr marL="0" indent="0">
              <a:buNone/>
            </a:pPr>
            <a:br>
              <a:rPr lang="de-DE" sz="2400" dirty="0"/>
            </a:br>
            <a:r>
              <a:rPr lang="de-DE" sz="2400" dirty="0">
                <a:solidFill>
                  <a:schemeClr val="tx1">
                    <a:lumMod val="50000"/>
                    <a:lumOff val="50000"/>
                  </a:schemeClr>
                </a:solidFill>
              </a:rPr>
              <a:t>(Dies können bspw. Artefakte sein, die ML-Methoden verwenden.)</a:t>
            </a:r>
          </a:p>
          <a:p>
            <a:pPr marL="0" indent="0">
              <a:buNone/>
            </a:pPr>
            <a:r>
              <a:rPr lang="de-DE" sz="2400" i="1" dirty="0"/>
              <a:t>Beispiele:</a:t>
            </a:r>
          </a:p>
          <a:p>
            <a:r>
              <a:rPr lang="de-DE" sz="2400" dirty="0"/>
              <a:t>Suchmaschinen (etwa personalisierte Listen der Suchergebnisse)</a:t>
            </a:r>
          </a:p>
          <a:p>
            <a:r>
              <a:rPr lang="de-DE" sz="2400" dirty="0"/>
              <a:t>Empfehlungsdienste in verschiedensten Kontexten (etwa bei </a:t>
            </a:r>
            <a:r>
              <a:rPr lang="de-DE" sz="2400" dirty="0" err="1"/>
              <a:t>Social</a:t>
            </a:r>
            <a:r>
              <a:rPr lang="de-DE" sz="2400" dirty="0"/>
              <a:t> Media)</a:t>
            </a:r>
          </a:p>
          <a:p>
            <a:r>
              <a:rPr lang="de-DE" sz="2400" dirty="0" err="1"/>
              <a:t>uvm</a:t>
            </a:r>
            <a:r>
              <a:rPr lang="de-DE" sz="2400" dirty="0"/>
              <a:t>.</a:t>
            </a:r>
          </a:p>
        </p:txBody>
      </p:sp>
      <p:sp>
        <p:nvSpPr>
          <p:cNvPr id="4" name="Abgerundetes Rechteck 3">
            <a:extLst>
              <a:ext uri="{FF2B5EF4-FFF2-40B4-BE49-F238E27FC236}">
                <a16:creationId xmlns:a16="http://schemas.microsoft.com/office/drawing/2014/main" id="{68FC6363-3258-A845-A70C-7ACA6BC4A9CF}"/>
              </a:ext>
            </a:extLst>
          </p:cNvPr>
          <p:cNvSpPr/>
          <p:nvPr/>
        </p:nvSpPr>
        <p:spPr>
          <a:xfrm>
            <a:off x="2940199" y="5546918"/>
            <a:ext cx="6311590" cy="1260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Hinweis:</a:t>
            </a:r>
            <a:r>
              <a:rPr lang="de-DE" dirty="0"/>
              <a:t> Die Rolle von Daten ist somit in datengetriebenen digitalen Artefakten ein wichtiger Bereich. Dies wird im Konzept Datenbewusstsein mit einem Modell charakterisiert, das eine Perspektive darauf gibt, wie solche Systeme funktionieren.</a:t>
            </a:r>
          </a:p>
        </p:txBody>
      </p:sp>
    </p:spTree>
    <p:extLst>
      <p:ext uri="{BB962C8B-B14F-4D97-AF65-F5344CB8AC3E}">
        <p14:creationId xmlns:p14="http://schemas.microsoft.com/office/powerpoint/2010/main" val="33357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9EDF-49FF-2F50-E196-C4F917DBF6CC}"/>
              </a:ext>
            </a:extLst>
          </p:cNvPr>
          <p:cNvSpPr>
            <a:spLocks noGrp="1"/>
          </p:cNvSpPr>
          <p:nvPr>
            <p:ph type="title"/>
          </p:nvPr>
        </p:nvSpPr>
        <p:spPr/>
        <p:txBody>
          <a:bodyPr/>
          <a:lstStyle/>
          <a:p>
            <a:r>
              <a:rPr lang="de-DE" dirty="0"/>
              <a:t>Unterrichtsansätze</a:t>
            </a:r>
          </a:p>
        </p:txBody>
      </p:sp>
      <p:sp>
        <p:nvSpPr>
          <p:cNvPr id="5" name="Abgerundetes Rechteck 4">
            <a:extLst>
              <a:ext uri="{FF2B5EF4-FFF2-40B4-BE49-F238E27FC236}">
                <a16:creationId xmlns:a16="http://schemas.microsoft.com/office/drawing/2014/main" id="{8DDEEFB7-E0AF-F28B-A725-85B97895FA54}"/>
              </a:ext>
            </a:extLst>
          </p:cNvPr>
          <p:cNvSpPr/>
          <p:nvPr/>
        </p:nvSpPr>
        <p:spPr>
          <a:xfrm>
            <a:off x="1180064" y="1825625"/>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Sich in einer Welt mündig bewegen, die von datengetriebenen digitalen Artefakten geprägt ist</a:t>
            </a:r>
          </a:p>
        </p:txBody>
      </p:sp>
      <p:sp>
        <p:nvSpPr>
          <p:cNvPr id="6" name="Abgerundetes Rechteck 5">
            <a:extLst>
              <a:ext uri="{FF2B5EF4-FFF2-40B4-BE49-F238E27FC236}">
                <a16:creationId xmlns:a16="http://schemas.microsoft.com/office/drawing/2014/main" id="{8150BC70-C64F-9815-77C2-84E1BFCB21DC}"/>
              </a:ext>
            </a:extLst>
          </p:cNvPr>
          <p:cNvSpPr/>
          <p:nvPr/>
        </p:nvSpPr>
        <p:spPr>
          <a:xfrm>
            <a:off x="1180064" y="3058490"/>
            <a:ext cx="3818421" cy="8381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7" name="Abgerundetes Rechteck 6">
            <a:extLst>
              <a:ext uri="{FF2B5EF4-FFF2-40B4-BE49-F238E27FC236}">
                <a16:creationId xmlns:a16="http://schemas.microsoft.com/office/drawing/2014/main" id="{0D5553A5-02DB-D340-B1BE-F55A129B76AE}"/>
              </a:ext>
            </a:extLst>
          </p:cNvPr>
          <p:cNvSpPr/>
          <p:nvPr/>
        </p:nvSpPr>
        <p:spPr>
          <a:xfrm>
            <a:off x="1180064" y="4291354"/>
            <a:ext cx="3818421" cy="83817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Unterrichtsansätze zum Vermitteln von Konzepten über datengetriebene digitale Artefakte</a:t>
            </a:r>
          </a:p>
        </p:txBody>
      </p:sp>
      <p:sp>
        <p:nvSpPr>
          <p:cNvPr id="8" name="Abgerundetes Rechteck 7">
            <a:extLst>
              <a:ext uri="{FF2B5EF4-FFF2-40B4-BE49-F238E27FC236}">
                <a16:creationId xmlns:a16="http://schemas.microsoft.com/office/drawing/2014/main" id="{D68204D3-197B-5B63-CF07-5A90DA947DAD}"/>
              </a:ext>
            </a:extLst>
          </p:cNvPr>
          <p:cNvSpPr/>
          <p:nvPr/>
        </p:nvSpPr>
        <p:spPr>
          <a:xfrm>
            <a:off x="1180062" y="5524217"/>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Schülerinnen und Schüler entwickeln Wissen und Fähigkeiten bezüglich datengetriebener digitaler Artefakte</a:t>
            </a:r>
          </a:p>
        </p:txBody>
      </p:sp>
      <p:sp>
        <p:nvSpPr>
          <p:cNvPr id="9" name="Pfeil nach unten 8">
            <a:extLst>
              <a:ext uri="{FF2B5EF4-FFF2-40B4-BE49-F238E27FC236}">
                <a16:creationId xmlns:a16="http://schemas.microsoft.com/office/drawing/2014/main" id="{F5023F2D-3876-6B1C-2234-EA52D6096E9E}"/>
              </a:ext>
            </a:extLst>
          </p:cNvPr>
          <p:cNvSpPr/>
          <p:nvPr/>
        </p:nvSpPr>
        <p:spPr>
          <a:xfrm>
            <a:off x="2916995" y="272862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AEF9879A-1561-FC40-8705-9CA9C4D07F00}"/>
              </a:ext>
            </a:extLst>
          </p:cNvPr>
          <p:cNvSpPr/>
          <p:nvPr/>
        </p:nvSpPr>
        <p:spPr>
          <a:xfrm>
            <a:off x="2916995" y="396148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7880A63C-55AF-C338-9E28-1C400650EA61}"/>
              </a:ext>
            </a:extLst>
          </p:cNvPr>
          <p:cNvSpPr/>
          <p:nvPr/>
        </p:nvSpPr>
        <p:spPr>
          <a:xfrm>
            <a:off x="2916994" y="5196489"/>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Nach links gekrümmter Pfeil 11">
            <a:extLst>
              <a:ext uri="{FF2B5EF4-FFF2-40B4-BE49-F238E27FC236}">
                <a16:creationId xmlns:a16="http://schemas.microsoft.com/office/drawing/2014/main" id="{1659AAB8-5844-10C4-AE91-D14BEB29AD52}"/>
              </a:ext>
            </a:extLst>
          </p:cNvPr>
          <p:cNvSpPr/>
          <p:nvPr/>
        </p:nvSpPr>
        <p:spPr>
          <a:xfrm flipV="1">
            <a:off x="5086563" y="2006854"/>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Wolkenförmige Legende 12">
            <a:extLst>
              <a:ext uri="{FF2B5EF4-FFF2-40B4-BE49-F238E27FC236}">
                <a16:creationId xmlns:a16="http://schemas.microsoft.com/office/drawing/2014/main" id="{5942F433-7A88-9A1F-C190-6B71C7D8A24D}"/>
              </a:ext>
            </a:extLst>
          </p:cNvPr>
          <p:cNvSpPr/>
          <p:nvPr/>
        </p:nvSpPr>
        <p:spPr>
          <a:xfrm>
            <a:off x="6576646" y="2244712"/>
            <a:ext cx="4193931" cy="2312377"/>
          </a:xfrm>
          <a:prstGeom prst="cloudCallout">
            <a:avLst>
              <a:gd name="adj1" fmla="val -82049"/>
              <a:gd name="adj2" fmla="val 51473"/>
            </a:avLst>
          </a:prstGeom>
          <a:solidFill>
            <a:schemeClr val="bg1">
              <a:lumMod val="8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400" dirty="0">
                <a:solidFill>
                  <a:schemeClr val="tx1"/>
                </a:solidFill>
              </a:rPr>
              <a:t>Was wird unterrichtet?</a:t>
            </a:r>
          </a:p>
        </p:txBody>
      </p:sp>
    </p:spTree>
    <p:extLst>
      <p:ext uri="{BB962C8B-B14F-4D97-AF65-F5344CB8AC3E}">
        <p14:creationId xmlns:p14="http://schemas.microsoft.com/office/powerpoint/2010/main" val="70981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451C6-9EDF-F911-AD21-A420EA1B9060}"/>
            </a:ext>
          </a:extLst>
        </p:cNvPr>
        <p:cNvGrpSpPr/>
        <p:nvPr/>
      </p:nvGrpSpPr>
      <p:grpSpPr>
        <a:xfrm>
          <a:off x="0" y="0"/>
          <a:ext cx="0" cy="0"/>
          <a:chOff x="0" y="0"/>
          <a:chExt cx="0" cy="0"/>
        </a:xfrm>
      </p:grpSpPr>
      <p:sp useBgFill="1">
        <p:nvSpPr>
          <p:cNvPr id="64" name="Rectangle 5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AD2AE67C-7F9A-10CC-397A-F9E573816D18}"/>
              </a:ext>
            </a:extLst>
          </p:cNvPr>
          <p:cNvSpPr>
            <a:spLocks noGrp="1"/>
          </p:cNvSpPr>
          <p:nvPr>
            <p:ph type="title"/>
          </p:nvPr>
        </p:nvSpPr>
        <p:spPr>
          <a:xfrm>
            <a:off x="952228" y="743447"/>
            <a:ext cx="4802397" cy="3692028"/>
          </a:xfrm>
          <a:noFill/>
        </p:spPr>
        <p:txBody>
          <a:bodyPr vert="horz" lIns="91440" tIns="45720" rIns="91440" bIns="45720" rtlCol="0" anchor="b">
            <a:normAutofit/>
          </a:bodyPr>
          <a:lstStyle/>
          <a:p>
            <a:r>
              <a:rPr lang="de-DE" sz="4000" dirty="0"/>
              <a:t>Konstruieren und Rekonstruieren von datengetriebenen digitalen Artefakten</a:t>
            </a:r>
          </a:p>
        </p:txBody>
      </p:sp>
      <p:sp>
        <p:nvSpPr>
          <p:cNvPr id="5" name="Textplatzhalter 4">
            <a:extLst>
              <a:ext uri="{FF2B5EF4-FFF2-40B4-BE49-F238E27FC236}">
                <a16:creationId xmlns:a16="http://schemas.microsoft.com/office/drawing/2014/main" id="{F5953853-428E-28D6-BB93-AF98CAC889C5}"/>
              </a:ext>
            </a:extLst>
          </p:cNvPr>
          <p:cNvSpPr>
            <a:spLocks noGrp="1"/>
          </p:cNvSpPr>
          <p:nvPr>
            <p:ph type="body" idx="1"/>
          </p:nvPr>
        </p:nvSpPr>
        <p:spPr>
          <a:xfrm>
            <a:off x="952229" y="4629234"/>
            <a:ext cx="4802396" cy="1485319"/>
          </a:xfrm>
        </p:spPr>
        <p:txBody>
          <a:bodyPr vert="horz" lIns="91440" tIns="45720" rIns="91440" bIns="45720" rtlCol="0">
            <a:normAutofit/>
          </a:bodyPr>
          <a:lstStyle/>
          <a:p>
            <a:r>
              <a:rPr lang="de-DE" dirty="0"/>
              <a:t>Informatikunterricht über datengetriebene digitale Artefakte</a:t>
            </a:r>
          </a:p>
        </p:txBody>
      </p:sp>
      <p:sp>
        <p:nvSpPr>
          <p:cNvPr id="7" name="Foliennummernplatzhalter 6">
            <a:extLst>
              <a:ext uri="{FF2B5EF4-FFF2-40B4-BE49-F238E27FC236}">
                <a16:creationId xmlns:a16="http://schemas.microsoft.com/office/drawing/2014/main" id="{62E4BD6F-00D8-870F-F256-50A5EC24A4C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04AD79A-BD00-CE4B-8BDD-26D3B6A7D671}" type="slidenum">
              <a:rPr lang="de-DE" smtClean="0">
                <a:solidFill>
                  <a:srgbClr val="FFFFFF"/>
                </a:solidFill>
                <a:latin typeface="Calibri" panose="020F0502020204030204"/>
              </a:rPr>
              <a:pPr>
                <a:spcAft>
                  <a:spcPts val="600"/>
                </a:spcAft>
                <a:defRPr/>
              </a:pPr>
              <a:t>15</a:t>
            </a:fld>
            <a:endParaRPr lang="de-DE">
              <a:solidFill>
                <a:srgbClr val="FFFFFF"/>
              </a:solidFill>
              <a:latin typeface="Calibri" panose="020F0502020204030204"/>
            </a:endParaRPr>
          </a:p>
        </p:txBody>
      </p:sp>
      <p:pic>
        <p:nvPicPr>
          <p:cNvPr id="3" name="Grafik 2">
            <a:extLst>
              <a:ext uri="{FF2B5EF4-FFF2-40B4-BE49-F238E27FC236}">
                <a16:creationId xmlns:a16="http://schemas.microsoft.com/office/drawing/2014/main" id="{8124F777-B37A-B690-9E33-E9EBF36AA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7060" y="1840992"/>
            <a:ext cx="5636466" cy="3533002"/>
          </a:xfrm>
          <a:prstGeom prst="rect">
            <a:avLst/>
          </a:prstGeom>
        </p:spPr>
      </p:pic>
    </p:spTree>
    <p:extLst>
      <p:ext uri="{BB962C8B-B14F-4D97-AF65-F5344CB8AC3E}">
        <p14:creationId xmlns:p14="http://schemas.microsoft.com/office/powerpoint/2010/main" val="414378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a:extLst>
              <a:ext uri="{FF2B5EF4-FFF2-40B4-BE49-F238E27FC236}">
                <a16:creationId xmlns:a16="http://schemas.microsoft.com/office/drawing/2014/main" id="{D209B3B9-2359-8FDD-C0EB-3390F548FF1B}"/>
              </a:ext>
            </a:extLst>
          </p:cNvPr>
          <p:cNvSpPr/>
          <p:nvPr/>
        </p:nvSpPr>
        <p:spPr>
          <a:xfrm>
            <a:off x="3382536" y="3798800"/>
            <a:ext cx="5729868" cy="2280424"/>
          </a:xfrm>
          <a:prstGeom prst="roundRect">
            <a:avLst>
              <a:gd name="adj" fmla="val 6282"/>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000" b="1">
                <a:solidFill>
                  <a:schemeClr val="tx1"/>
                </a:solidFill>
              </a:rPr>
              <a:t>Interaktionssysteme</a:t>
            </a:r>
          </a:p>
        </p:txBody>
      </p:sp>
      <p:sp>
        <p:nvSpPr>
          <p:cNvPr id="2" name="Titel 1">
            <a:extLst>
              <a:ext uri="{FF2B5EF4-FFF2-40B4-BE49-F238E27FC236}">
                <a16:creationId xmlns:a16="http://schemas.microsoft.com/office/drawing/2014/main" id="{7BAA23F8-519A-9D63-C003-D80512C69D2B}"/>
              </a:ext>
            </a:extLst>
          </p:cNvPr>
          <p:cNvSpPr>
            <a:spLocks noGrp="1"/>
          </p:cNvSpPr>
          <p:nvPr>
            <p:ph type="title"/>
          </p:nvPr>
        </p:nvSpPr>
        <p:spPr>
          <a:xfrm>
            <a:off x="838200" y="365125"/>
            <a:ext cx="10515600" cy="1325563"/>
          </a:xfrm>
        </p:spPr>
        <p:txBody>
          <a:bodyPr/>
          <a:lstStyle/>
          <a:p>
            <a:r>
              <a:rPr lang="de-DE" dirty="0"/>
              <a:t>Rollen von </a:t>
            </a:r>
            <a:r>
              <a:rPr lang="de-DE" dirty="0" err="1"/>
              <a:t>Schüler:innen</a:t>
            </a:r>
            <a:r>
              <a:rPr lang="de-DE" dirty="0"/>
              <a:t> gegenüber digitalen Artefakten</a:t>
            </a:r>
          </a:p>
        </p:txBody>
      </p:sp>
      <p:pic>
        <p:nvPicPr>
          <p:cNvPr id="9" name="Grafik 8" descr="Mann mit einfarbiger Füllung">
            <a:extLst>
              <a:ext uri="{FF2B5EF4-FFF2-40B4-BE49-F238E27FC236}">
                <a16:creationId xmlns:a16="http://schemas.microsoft.com/office/drawing/2014/main" id="{AEA03E3A-81E6-4218-A2BE-33B36940EA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5493" y="4140587"/>
            <a:ext cx="1148085" cy="1148085"/>
          </a:xfrm>
          <a:prstGeom prst="rect">
            <a:avLst/>
          </a:prstGeom>
        </p:spPr>
      </p:pic>
      <p:pic>
        <p:nvPicPr>
          <p:cNvPr id="11" name="Grafik 10" descr="Frau mit einfarbiger Füllung">
            <a:extLst>
              <a:ext uri="{FF2B5EF4-FFF2-40B4-BE49-F238E27FC236}">
                <a16:creationId xmlns:a16="http://schemas.microsoft.com/office/drawing/2014/main" id="{2D76C439-9D41-7591-8BE9-48D79DC688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535" y="4465947"/>
            <a:ext cx="1148085" cy="1148085"/>
          </a:xfrm>
          <a:prstGeom prst="rect">
            <a:avLst/>
          </a:prstGeom>
        </p:spPr>
      </p:pic>
      <p:sp>
        <p:nvSpPr>
          <p:cNvPr id="12" name="Pfeil nach links und rechts 11">
            <a:extLst>
              <a:ext uri="{FF2B5EF4-FFF2-40B4-BE49-F238E27FC236}">
                <a16:creationId xmlns:a16="http://schemas.microsoft.com/office/drawing/2014/main" id="{EB4FCABD-EED0-77BA-EC95-B9BA57C2148E}"/>
              </a:ext>
            </a:extLst>
          </p:cNvPr>
          <p:cNvSpPr/>
          <p:nvPr/>
        </p:nvSpPr>
        <p:spPr>
          <a:xfrm>
            <a:off x="5537045" y="4873581"/>
            <a:ext cx="1420850" cy="332816"/>
          </a:xfrm>
          <a:prstGeom prst="leftRightArrow">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Smartphone mit einfarbiger Füllung">
            <a:extLst>
              <a:ext uri="{FF2B5EF4-FFF2-40B4-BE49-F238E27FC236}">
                <a16:creationId xmlns:a16="http://schemas.microsoft.com/office/drawing/2014/main" id="{4F564D09-9424-0868-1F58-33139C9583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37557" y="4134881"/>
            <a:ext cx="700668" cy="700668"/>
          </a:xfrm>
          <a:prstGeom prst="rect">
            <a:avLst/>
          </a:prstGeom>
        </p:spPr>
      </p:pic>
      <p:pic>
        <p:nvPicPr>
          <p:cNvPr id="17" name="Grafik 16" descr="Laptop mit einfarbiger Füllung">
            <a:extLst>
              <a:ext uri="{FF2B5EF4-FFF2-40B4-BE49-F238E27FC236}">
                <a16:creationId xmlns:a16="http://schemas.microsoft.com/office/drawing/2014/main" id="{B67C921D-1B0A-06E2-924F-01C73E8B4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7587" y="4465947"/>
            <a:ext cx="1060806" cy="1060806"/>
          </a:xfrm>
          <a:prstGeom prst="rect">
            <a:avLst/>
          </a:prstGeom>
        </p:spPr>
      </p:pic>
      <p:sp>
        <p:nvSpPr>
          <p:cNvPr id="19" name="Textfeld 18">
            <a:extLst>
              <a:ext uri="{FF2B5EF4-FFF2-40B4-BE49-F238E27FC236}">
                <a16:creationId xmlns:a16="http://schemas.microsoft.com/office/drawing/2014/main" id="{4B9C4CCE-ED55-1F7E-ED5E-61A179BA96AA}"/>
              </a:ext>
            </a:extLst>
          </p:cNvPr>
          <p:cNvSpPr txBox="1"/>
          <p:nvPr/>
        </p:nvSpPr>
        <p:spPr>
          <a:xfrm>
            <a:off x="7108227" y="5602441"/>
            <a:ext cx="1844992" cy="369332"/>
          </a:xfrm>
          <a:prstGeom prst="rect">
            <a:avLst/>
          </a:prstGeom>
          <a:noFill/>
        </p:spPr>
        <p:txBody>
          <a:bodyPr wrap="none" rtlCol="0">
            <a:spAutoFit/>
          </a:bodyPr>
          <a:lstStyle/>
          <a:p>
            <a:pPr algn="ctr"/>
            <a:r>
              <a:rPr lang="de-DE" i="1"/>
              <a:t>Digitales Artefakt</a:t>
            </a:r>
          </a:p>
        </p:txBody>
      </p:sp>
      <p:sp>
        <p:nvSpPr>
          <p:cNvPr id="20" name="Textfeld 19">
            <a:extLst>
              <a:ext uri="{FF2B5EF4-FFF2-40B4-BE49-F238E27FC236}">
                <a16:creationId xmlns:a16="http://schemas.microsoft.com/office/drawing/2014/main" id="{02B40489-3B74-8EC8-2963-2D150CA0CB24}"/>
              </a:ext>
            </a:extLst>
          </p:cNvPr>
          <p:cNvSpPr txBox="1"/>
          <p:nvPr/>
        </p:nvSpPr>
        <p:spPr>
          <a:xfrm>
            <a:off x="3929586" y="5602441"/>
            <a:ext cx="1075872" cy="369332"/>
          </a:xfrm>
          <a:prstGeom prst="rect">
            <a:avLst/>
          </a:prstGeom>
          <a:noFill/>
        </p:spPr>
        <p:txBody>
          <a:bodyPr wrap="none" rtlCol="0">
            <a:spAutoFit/>
          </a:bodyPr>
          <a:lstStyle/>
          <a:p>
            <a:pPr algn="ctr"/>
            <a:r>
              <a:rPr lang="de-DE" i="1"/>
              <a:t>Nutzende</a:t>
            </a:r>
          </a:p>
        </p:txBody>
      </p:sp>
      <p:sp>
        <p:nvSpPr>
          <p:cNvPr id="21" name="Textfeld 20">
            <a:extLst>
              <a:ext uri="{FF2B5EF4-FFF2-40B4-BE49-F238E27FC236}">
                <a16:creationId xmlns:a16="http://schemas.microsoft.com/office/drawing/2014/main" id="{1F909923-380C-E4B6-85EA-47CF95C708A9}"/>
              </a:ext>
            </a:extLst>
          </p:cNvPr>
          <p:cNvSpPr txBox="1"/>
          <p:nvPr/>
        </p:nvSpPr>
        <p:spPr>
          <a:xfrm>
            <a:off x="994124" y="2690119"/>
            <a:ext cx="2558003" cy="923330"/>
          </a:xfrm>
          <a:prstGeom prst="rect">
            <a:avLst/>
          </a:prstGeom>
          <a:noFill/>
        </p:spPr>
        <p:txBody>
          <a:bodyPr wrap="square" rtlCol="0">
            <a:spAutoFit/>
          </a:bodyPr>
          <a:lstStyle/>
          <a:p>
            <a:pPr algn="ctr"/>
            <a:r>
              <a:rPr lang="de-DE" b="1"/>
              <a:t>Schüler:innen als Nutzende in einem Interaktionssystem</a:t>
            </a:r>
          </a:p>
        </p:txBody>
      </p:sp>
      <p:sp>
        <p:nvSpPr>
          <p:cNvPr id="22" name="Textfeld 21">
            <a:extLst>
              <a:ext uri="{FF2B5EF4-FFF2-40B4-BE49-F238E27FC236}">
                <a16:creationId xmlns:a16="http://schemas.microsoft.com/office/drawing/2014/main" id="{64A1B064-6EAA-B4A6-FD96-F0615B43CF08}"/>
              </a:ext>
            </a:extLst>
          </p:cNvPr>
          <p:cNvSpPr txBox="1"/>
          <p:nvPr/>
        </p:nvSpPr>
        <p:spPr>
          <a:xfrm>
            <a:off x="9245753" y="2690119"/>
            <a:ext cx="2558003" cy="923330"/>
          </a:xfrm>
          <a:prstGeom prst="rect">
            <a:avLst/>
          </a:prstGeom>
          <a:noFill/>
        </p:spPr>
        <p:txBody>
          <a:bodyPr wrap="square" rtlCol="0">
            <a:spAutoFit/>
          </a:bodyPr>
          <a:lstStyle/>
          <a:p>
            <a:pPr algn="ctr"/>
            <a:r>
              <a:rPr lang="de-DE" b="1"/>
              <a:t>Schüler:innen als Entwickelnde von einem Interaktionssystem</a:t>
            </a:r>
          </a:p>
        </p:txBody>
      </p:sp>
      <p:sp>
        <p:nvSpPr>
          <p:cNvPr id="23" name="Freihandform 22">
            <a:extLst>
              <a:ext uri="{FF2B5EF4-FFF2-40B4-BE49-F238E27FC236}">
                <a16:creationId xmlns:a16="http://schemas.microsoft.com/office/drawing/2014/main" id="{277789EE-0239-D474-BC87-607CCEE652F9}"/>
              </a:ext>
            </a:extLst>
          </p:cNvPr>
          <p:cNvSpPr/>
          <p:nvPr/>
        </p:nvSpPr>
        <p:spPr>
          <a:xfrm>
            <a:off x="6957895" y="3045852"/>
            <a:ext cx="2189357" cy="595475"/>
          </a:xfrm>
          <a:custGeom>
            <a:avLst/>
            <a:gdLst>
              <a:gd name="connsiteX0" fmla="*/ 2189357 w 2189357"/>
              <a:gd name="connsiteY0" fmla="*/ 60217 h 595475"/>
              <a:gd name="connsiteX1" fmla="*/ 501950 w 2189357"/>
              <a:gd name="connsiteY1" fmla="*/ 49065 h 595475"/>
              <a:gd name="connsiteX2" fmla="*/ 0 w 2189357"/>
              <a:gd name="connsiteY2" fmla="*/ 595475 h 595475"/>
            </a:gdLst>
            <a:ahLst/>
            <a:cxnLst>
              <a:cxn ang="0">
                <a:pos x="connsiteX0" y="connsiteY0"/>
              </a:cxn>
              <a:cxn ang="0">
                <a:pos x="connsiteX1" y="connsiteY1"/>
              </a:cxn>
              <a:cxn ang="0">
                <a:pos x="connsiteX2" y="connsiteY2"/>
              </a:cxn>
            </a:cxnLst>
            <a:rect l="l" t="t" r="r" b="b"/>
            <a:pathLst>
              <a:path w="2189357" h="595475" extrusionOk="0">
                <a:moveTo>
                  <a:pt x="2189357" y="60217"/>
                </a:moveTo>
                <a:cubicBezTo>
                  <a:pt x="1476947" y="-21516"/>
                  <a:pt x="806034" y="-17322"/>
                  <a:pt x="501950" y="49065"/>
                </a:cubicBezTo>
                <a:cubicBezTo>
                  <a:pt x="149960" y="140991"/>
                  <a:pt x="30210" y="368093"/>
                  <a:pt x="0" y="595475"/>
                </a:cubicBezTo>
              </a:path>
            </a:pathLst>
          </a:custGeom>
          <a:noFill/>
          <a:ln w="38100">
            <a:solidFill>
              <a:schemeClr val="tx1">
                <a:lumMod val="65000"/>
                <a:lumOff val="35000"/>
              </a:schemeClr>
            </a:solidFill>
            <a:headEnd type="none" w="med" len="med"/>
            <a:tailEnd type="triangle" w="med" len="med"/>
            <a:extLst>
              <a:ext uri="{C807C97D-BFC1-408E-A445-0C87EB9F89A2}">
                <ask:lineSketchStyleProps xmlns:ask="http://schemas.microsoft.com/office/drawing/2018/sketchyshapes" sd="1219033472">
                  <a:custGeom>
                    <a:avLst/>
                    <a:gdLst>
                      <a:gd name="connsiteX0" fmla="*/ 2286000 w 2286000"/>
                      <a:gd name="connsiteY0" fmla="*/ 60217 h 595475"/>
                      <a:gd name="connsiteX1" fmla="*/ 524108 w 2286000"/>
                      <a:gd name="connsiteY1" fmla="*/ 49065 h 595475"/>
                      <a:gd name="connsiteX2" fmla="*/ 0 w 2286000"/>
                      <a:gd name="connsiteY2" fmla="*/ 595475 h 595475"/>
                    </a:gdLst>
                    <a:ahLst/>
                    <a:cxnLst>
                      <a:cxn ang="0">
                        <a:pos x="connsiteX0" y="connsiteY0"/>
                      </a:cxn>
                      <a:cxn ang="0">
                        <a:pos x="connsiteX1" y="connsiteY1"/>
                      </a:cxn>
                      <a:cxn ang="0">
                        <a:pos x="connsiteX2" y="connsiteY2"/>
                      </a:cxn>
                    </a:cxnLst>
                    <a:rect l="l" t="t" r="r" b="b"/>
                    <a:pathLst>
                      <a:path w="2286000" h="595475">
                        <a:moveTo>
                          <a:pt x="2286000" y="60217"/>
                        </a:moveTo>
                        <a:cubicBezTo>
                          <a:pt x="1595554" y="10036"/>
                          <a:pt x="905108" y="-40145"/>
                          <a:pt x="524108" y="49065"/>
                        </a:cubicBezTo>
                        <a:cubicBezTo>
                          <a:pt x="143108" y="138275"/>
                          <a:pt x="71554" y="366875"/>
                          <a:pt x="0" y="595475"/>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a:extLst>
              <a:ext uri="{FF2B5EF4-FFF2-40B4-BE49-F238E27FC236}">
                <a16:creationId xmlns:a16="http://schemas.microsoft.com/office/drawing/2014/main" id="{79C8EC44-08EB-6C3C-8444-FA94B40E8528}"/>
              </a:ext>
            </a:extLst>
          </p:cNvPr>
          <p:cNvSpPr/>
          <p:nvPr/>
        </p:nvSpPr>
        <p:spPr>
          <a:xfrm flipH="1">
            <a:off x="3347688" y="3051825"/>
            <a:ext cx="2189357" cy="595475"/>
          </a:xfrm>
          <a:custGeom>
            <a:avLst/>
            <a:gdLst>
              <a:gd name="connsiteX0" fmla="*/ 2189357 w 2189357"/>
              <a:gd name="connsiteY0" fmla="*/ 60217 h 595475"/>
              <a:gd name="connsiteX1" fmla="*/ 501950 w 2189357"/>
              <a:gd name="connsiteY1" fmla="*/ 49065 h 595475"/>
              <a:gd name="connsiteX2" fmla="*/ 0 w 2189357"/>
              <a:gd name="connsiteY2" fmla="*/ 595475 h 595475"/>
            </a:gdLst>
            <a:ahLst/>
            <a:cxnLst>
              <a:cxn ang="0">
                <a:pos x="connsiteX0" y="connsiteY0"/>
              </a:cxn>
              <a:cxn ang="0">
                <a:pos x="connsiteX1" y="connsiteY1"/>
              </a:cxn>
              <a:cxn ang="0">
                <a:pos x="connsiteX2" y="connsiteY2"/>
              </a:cxn>
            </a:cxnLst>
            <a:rect l="l" t="t" r="r" b="b"/>
            <a:pathLst>
              <a:path w="2189357" h="595475" extrusionOk="0">
                <a:moveTo>
                  <a:pt x="2189357" y="60217"/>
                </a:moveTo>
                <a:cubicBezTo>
                  <a:pt x="1476947" y="-21516"/>
                  <a:pt x="806034" y="-17322"/>
                  <a:pt x="501950" y="49065"/>
                </a:cubicBezTo>
                <a:cubicBezTo>
                  <a:pt x="149960" y="140991"/>
                  <a:pt x="30210" y="368093"/>
                  <a:pt x="0" y="595475"/>
                </a:cubicBezTo>
              </a:path>
            </a:pathLst>
          </a:custGeom>
          <a:noFill/>
          <a:ln w="38100">
            <a:solidFill>
              <a:schemeClr val="tx1">
                <a:lumMod val="65000"/>
                <a:lumOff val="35000"/>
              </a:schemeClr>
            </a:solidFill>
            <a:headEnd type="none" w="med" len="med"/>
            <a:tailEnd type="triangle" w="med" len="med"/>
            <a:extLst>
              <a:ext uri="{C807C97D-BFC1-408E-A445-0C87EB9F89A2}">
                <ask:lineSketchStyleProps xmlns:ask="http://schemas.microsoft.com/office/drawing/2018/sketchyshapes" sd="1219033472">
                  <a:custGeom>
                    <a:avLst/>
                    <a:gdLst>
                      <a:gd name="connsiteX0" fmla="*/ 2286000 w 2286000"/>
                      <a:gd name="connsiteY0" fmla="*/ 60217 h 595475"/>
                      <a:gd name="connsiteX1" fmla="*/ 524108 w 2286000"/>
                      <a:gd name="connsiteY1" fmla="*/ 49065 h 595475"/>
                      <a:gd name="connsiteX2" fmla="*/ 0 w 2286000"/>
                      <a:gd name="connsiteY2" fmla="*/ 595475 h 595475"/>
                    </a:gdLst>
                    <a:ahLst/>
                    <a:cxnLst>
                      <a:cxn ang="0">
                        <a:pos x="connsiteX0" y="connsiteY0"/>
                      </a:cxn>
                      <a:cxn ang="0">
                        <a:pos x="connsiteX1" y="connsiteY1"/>
                      </a:cxn>
                      <a:cxn ang="0">
                        <a:pos x="connsiteX2" y="connsiteY2"/>
                      </a:cxn>
                    </a:cxnLst>
                    <a:rect l="l" t="t" r="r" b="b"/>
                    <a:pathLst>
                      <a:path w="2286000" h="595475">
                        <a:moveTo>
                          <a:pt x="2286000" y="60217"/>
                        </a:moveTo>
                        <a:cubicBezTo>
                          <a:pt x="1595554" y="10036"/>
                          <a:pt x="905108" y="-40145"/>
                          <a:pt x="524108" y="49065"/>
                        </a:cubicBezTo>
                        <a:cubicBezTo>
                          <a:pt x="143108" y="138275"/>
                          <a:pt x="71554" y="366875"/>
                          <a:pt x="0" y="595475"/>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Wolkenförmige Legende 25">
            <a:extLst>
              <a:ext uri="{FF2B5EF4-FFF2-40B4-BE49-F238E27FC236}">
                <a16:creationId xmlns:a16="http://schemas.microsoft.com/office/drawing/2014/main" id="{AFF509FC-F6CB-75CE-DEF4-7FA8703F7794}"/>
              </a:ext>
            </a:extLst>
          </p:cNvPr>
          <p:cNvSpPr/>
          <p:nvPr/>
        </p:nvSpPr>
        <p:spPr>
          <a:xfrm>
            <a:off x="8162358" y="946827"/>
            <a:ext cx="3828604" cy="1589784"/>
          </a:xfrm>
          <a:prstGeom prst="cloudCallout">
            <a:avLst>
              <a:gd name="adj1" fmla="val -52353"/>
              <a:gd name="adj2" fmla="val 68215"/>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a:t>Für diese Unterscheidungen gibt es verschiedene Kontinua in der Literatur.</a:t>
            </a:r>
          </a:p>
        </p:txBody>
      </p:sp>
    </p:spTree>
    <p:extLst>
      <p:ext uri="{BB962C8B-B14F-4D97-AF65-F5344CB8AC3E}">
        <p14:creationId xmlns:p14="http://schemas.microsoft.com/office/powerpoint/2010/main" val="368831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9C8F2-8227-71CA-A051-CECA2CFBCB86}"/>
              </a:ext>
            </a:extLst>
          </p:cNvPr>
          <p:cNvSpPr>
            <a:spLocks noGrp="1"/>
          </p:cNvSpPr>
          <p:nvPr>
            <p:ph type="title"/>
          </p:nvPr>
        </p:nvSpPr>
        <p:spPr/>
        <p:txBody>
          <a:bodyPr/>
          <a:lstStyle/>
          <a:p>
            <a:r>
              <a:rPr lang="de-DE"/>
              <a:t>Rollen von Schüler:innen gegenüber digitalen Artefakten</a:t>
            </a:r>
          </a:p>
        </p:txBody>
      </p:sp>
      <p:sp>
        <p:nvSpPr>
          <p:cNvPr id="3" name="Inhaltsplatzhalter 2">
            <a:extLst>
              <a:ext uri="{FF2B5EF4-FFF2-40B4-BE49-F238E27FC236}">
                <a16:creationId xmlns:a16="http://schemas.microsoft.com/office/drawing/2014/main" id="{D49C03E4-2719-70CA-EBD7-A1BABBE55F99}"/>
              </a:ext>
            </a:extLst>
          </p:cNvPr>
          <p:cNvSpPr>
            <a:spLocks noGrp="1"/>
          </p:cNvSpPr>
          <p:nvPr>
            <p:ph idx="1"/>
          </p:nvPr>
        </p:nvSpPr>
        <p:spPr>
          <a:xfrm>
            <a:off x="838200" y="1849685"/>
            <a:ext cx="10515600" cy="3333398"/>
          </a:xfrm>
        </p:spPr>
        <p:txBody>
          <a:bodyPr>
            <a:noAutofit/>
          </a:bodyPr>
          <a:lstStyle/>
          <a:p>
            <a:r>
              <a:rPr lang="de-DE" sz="1900" b="1" u="sng" dirty="0"/>
              <a:t>Kontinua</a:t>
            </a:r>
            <a:r>
              <a:rPr lang="de-DE" sz="1900" b="1" dirty="0"/>
              <a:t> zwischen Nutzenden und Entwickelnden </a:t>
            </a:r>
            <a:r>
              <a:rPr lang="de-DE" sz="1900" b="1" i="1" dirty="0"/>
              <a:t>(User vs. Designer)</a:t>
            </a:r>
            <a:r>
              <a:rPr lang="de-DE" sz="1900" b="1" dirty="0"/>
              <a:t>:</a:t>
            </a:r>
          </a:p>
          <a:p>
            <a:pPr lvl="1"/>
            <a:r>
              <a:rPr lang="de-DE" sz="1900" dirty="0" err="1"/>
              <a:t>Rushkoff</a:t>
            </a:r>
            <a:r>
              <a:rPr lang="de-DE" sz="1900" dirty="0"/>
              <a:t> (2010): “</a:t>
            </a:r>
            <a:r>
              <a:rPr lang="de-DE" sz="1900" dirty="0" err="1"/>
              <a:t>program</a:t>
            </a:r>
            <a:r>
              <a:rPr lang="de-DE" sz="1900" dirty="0"/>
              <a:t> </a:t>
            </a:r>
            <a:r>
              <a:rPr lang="de-DE" sz="1900" dirty="0" err="1"/>
              <a:t>or</a:t>
            </a:r>
            <a:r>
              <a:rPr lang="de-DE" sz="1900" dirty="0"/>
              <a:t> </a:t>
            </a:r>
            <a:r>
              <a:rPr lang="de-DE" sz="1900" dirty="0" err="1"/>
              <a:t>being</a:t>
            </a:r>
            <a:r>
              <a:rPr lang="de-DE" sz="1900" dirty="0"/>
              <a:t> </a:t>
            </a:r>
            <a:r>
              <a:rPr lang="de-DE" sz="1900" dirty="0" err="1"/>
              <a:t>programmed</a:t>
            </a:r>
            <a:r>
              <a:rPr lang="de-DE" sz="1900" dirty="0"/>
              <a:t>” (Wenn man keine digitalen Technologien entwickeln kann, muss man sich selbst an diese Technologien anpassen.)</a:t>
            </a:r>
          </a:p>
          <a:p>
            <a:pPr lvl="1"/>
            <a:r>
              <a:rPr lang="de-DE" sz="1900" dirty="0"/>
              <a:t>Fischer &amp; </a:t>
            </a:r>
            <a:r>
              <a:rPr lang="de-DE" sz="1900" dirty="0" err="1"/>
              <a:t>Giaccardi</a:t>
            </a:r>
            <a:r>
              <a:rPr lang="de-DE" sz="1900" dirty="0"/>
              <a:t> (2006): Kontinuum zwischen Consumer und Designer: passive </a:t>
            </a:r>
            <a:r>
              <a:rPr lang="de-DE" sz="1900" dirty="0" err="1"/>
              <a:t>consumer</a:t>
            </a:r>
            <a:r>
              <a:rPr lang="de-DE" sz="1900" dirty="0"/>
              <a:t> – well-</a:t>
            </a:r>
            <a:r>
              <a:rPr lang="de-DE" sz="1900" dirty="0" err="1"/>
              <a:t>informed</a:t>
            </a:r>
            <a:r>
              <a:rPr lang="de-DE" sz="1900" dirty="0"/>
              <a:t> </a:t>
            </a:r>
            <a:r>
              <a:rPr lang="de-DE" sz="1900" dirty="0" err="1"/>
              <a:t>consumer</a:t>
            </a:r>
            <a:r>
              <a:rPr lang="de-DE" sz="1900" dirty="0"/>
              <a:t> – end-user – power </a:t>
            </a:r>
            <a:r>
              <a:rPr lang="de-DE" sz="1900" dirty="0" err="1"/>
              <a:t>user</a:t>
            </a:r>
            <a:r>
              <a:rPr lang="de-DE" sz="1900" dirty="0"/>
              <a:t> – </a:t>
            </a:r>
            <a:r>
              <a:rPr lang="de-DE" sz="1900" dirty="0" err="1"/>
              <a:t>domain</a:t>
            </a:r>
            <a:r>
              <a:rPr lang="de-DE" sz="1900" dirty="0"/>
              <a:t> </a:t>
            </a:r>
            <a:r>
              <a:rPr lang="de-DE" sz="1900" dirty="0" err="1"/>
              <a:t>designer</a:t>
            </a:r>
            <a:r>
              <a:rPr lang="de-DE" sz="1900" dirty="0"/>
              <a:t> – meta-designer</a:t>
            </a:r>
          </a:p>
          <a:p>
            <a:pPr lvl="1"/>
            <a:r>
              <a:rPr lang="de-DE" sz="1900" dirty="0" err="1"/>
              <a:t>Dindler</a:t>
            </a:r>
            <a:r>
              <a:rPr lang="de-DE" sz="1900" dirty="0"/>
              <a:t> et al. (2022): Schüler:innen designen und konstruieren Technologien für andere </a:t>
            </a:r>
            <a:r>
              <a:rPr lang="de-DE" sz="1900" i="1" dirty="0"/>
              <a:t>vs.</a:t>
            </a:r>
            <a:r>
              <a:rPr lang="de-DE" sz="1900" dirty="0"/>
              <a:t> Schüler:innen analysieren und diskutieren über Technologien die andere entwickelt haben.</a:t>
            </a:r>
          </a:p>
          <a:p>
            <a:pPr lvl="1"/>
            <a:r>
              <a:rPr lang="de-DE" sz="1900" dirty="0"/>
              <a:t>Schulte &amp; </a:t>
            </a:r>
            <a:r>
              <a:rPr lang="de-DE" sz="1900" dirty="0" err="1"/>
              <a:t>Knobelsdorf</a:t>
            </a:r>
            <a:r>
              <a:rPr lang="de-DE" sz="1900" dirty="0"/>
              <a:t> (2007): User vs. Professional User vs. Designer (Kontinuum zwischen passiven </a:t>
            </a:r>
            <a:r>
              <a:rPr lang="de-DE" sz="1900" dirty="0" err="1"/>
              <a:t>Outsiderrollen</a:t>
            </a:r>
            <a:r>
              <a:rPr lang="de-DE" sz="1900" dirty="0"/>
              <a:t> und aktiven Insiderrollen)</a:t>
            </a:r>
          </a:p>
          <a:p>
            <a:r>
              <a:rPr lang="de-DE" sz="1900" b="1" dirty="0"/>
              <a:t>Informatikunterricht soll den Übergang von passiven User Rollen zu aktiven Designer Rollen unterstützen </a:t>
            </a:r>
            <a:r>
              <a:rPr lang="de-DE" sz="1900" dirty="0"/>
              <a:t>(</a:t>
            </a:r>
            <a:r>
              <a:rPr lang="de-DE" sz="1900" dirty="0" err="1"/>
              <a:t>i.a.W</a:t>
            </a:r>
            <a:r>
              <a:rPr lang="de-DE" sz="1900" dirty="0"/>
              <a:t>. Befähigung zur Mitgestaltung der digitalen Welt)</a:t>
            </a:r>
          </a:p>
        </p:txBody>
      </p:sp>
      <p:sp>
        <p:nvSpPr>
          <p:cNvPr id="5" name="Textfeld 4">
            <a:extLst>
              <a:ext uri="{FF2B5EF4-FFF2-40B4-BE49-F238E27FC236}">
                <a16:creationId xmlns:a16="http://schemas.microsoft.com/office/drawing/2014/main" id="{2FADC774-6C28-2AB1-6CE1-08B15B5C6DC6}"/>
              </a:ext>
            </a:extLst>
          </p:cNvPr>
          <p:cNvSpPr txBox="1"/>
          <p:nvPr/>
        </p:nvSpPr>
        <p:spPr>
          <a:xfrm>
            <a:off x="654756" y="5242173"/>
            <a:ext cx="11006666" cy="1615827"/>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dirty="0" err="1"/>
              <a:t>Rushkoff</a:t>
            </a:r>
            <a:r>
              <a:rPr lang="de-DE" dirty="0"/>
              <a:t>, D. (2010). </a:t>
            </a:r>
            <a:r>
              <a:rPr lang="de-DE" dirty="0" err="1"/>
              <a:t>Program</a:t>
            </a:r>
            <a:r>
              <a:rPr lang="de-DE" dirty="0"/>
              <a:t> </a:t>
            </a:r>
            <a:r>
              <a:rPr lang="de-DE" dirty="0" err="1"/>
              <a:t>or</a:t>
            </a:r>
            <a:r>
              <a:rPr lang="de-DE" dirty="0"/>
              <a:t> </a:t>
            </a:r>
            <a:r>
              <a:rPr lang="de-DE" dirty="0" err="1"/>
              <a:t>be</a:t>
            </a:r>
            <a:r>
              <a:rPr lang="de-DE" dirty="0"/>
              <a:t> </a:t>
            </a:r>
            <a:r>
              <a:rPr lang="de-DE" dirty="0" err="1"/>
              <a:t>programmed</a:t>
            </a:r>
            <a:r>
              <a:rPr lang="de-DE" dirty="0"/>
              <a:t>: Ten </a:t>
            </a:r>
            <a:r>
              <a:rPr lang="de-DE" dirty="0" err="1"/>
              <a:t>commands</a:t>
            </a:r>
            <a:r>
              <a:rPr lang="de-DE" dirty="0"/>
              <a:t> </a:t>
            </a:r>
            <a:r>
              <a:rPr lang="de-DE" dirty="0" err="1"/>
              <a:t>for</a:t>
            </a:r>
            <a:r>
              <a:rPr lang="de-DE" dirty="0"/>
              <a:t> a digital </a:t>
            </a:r>
            <a:r>
              <a:rPr lang="de-DE" dirty="0" err="1"/>
              <a:t>age</a:t>
            </a:r>
            <a:r>
              <a:rPr lang="de-DE" dirty="0"/>
              <a:t>. OR Books.</a:t>
            </a:r>
          </a:p>
          <a:p>
            <a:pPr>
              <a:spcAft>
                <a:spcPts val="600"/>
              </a:spcAft>
            </a:pPr>
            <a:r>
              <a:rPr lang="de-DE" dirty="0"/>
              <a:t>Schulte, C., &amp; </a:t>
            </a:r>
            <a:r>
              <a:rPr lang="de-DE" dirty="0" err="1"/>
              <a:t>Knobelsdorf</a:t>
            </a:r>
            <a:r>
              <a:rPr lang="de-DE" dirty="0"/>
              <a:t>, M. (2007). </a:t>
            </a:r>
            <a:r>
              <a:rPr lang="de-DE" dirty="0" err="1"/>
              <a:t>Attitudes</a:t>
            </a:r>
            <a:r>
              <a:rPr lang="de-DE" dirty="0"/>
              <a:t> </a:t>
            </a:r>
            <a:r>
              <a:rPr lang="de-DE" dirty="0" err="1"/>
              <a:t>towards</a:t>
            </a:r>
            <a:r>
              <a:rPr lang="de-DE" dirty="0"/>
              <a:t> </a:t>
            </a:r>
            <a:r>
              <a:rPr lang="de-DE" dirty="0" err="1"/>
              <a:t>computer</a:t>
            </a:r>
            <a:r>
              <a:rPr lang="de-DE" dirty="0"/>
              <a:t> </a:t>
            </a:r>
            <a:r>
              <a:rPr lang="de-DE" dirty="0" err="1"/>
              <a:t>science-computing</a:t>
            </a:r>
            <a:r>
              <a:rPr lang="de-DE" dirty="0"/>
              <a:t> </a:t>
            </a:r>
            <a:r>
              <a:rPr lang="de-DE" dirty="0" err="1"/>
              <a:t>experiences</a:t>
            </a:r>
            <a:r>
              <a:rPr lang="de-DE" dirty="0"/>
              <a:t> </a:t>
            </a:r>
            <a:r>
              <a:rPr lang="de-DE" dirty="0" err="1"/>
              <a:t>as</a:t>
            </a:r>
            <a:r>
              <a:rPr lang="de-DE" dirty="0"/>
              <a:t> a </a:t>
            </a:r>
            <a:r>
              <a:rPr lang="de-DE" dirty="0" err="1"/>
              <a:t>starting</a:t>
            </a:r>
            <a:r>
              <a:rPr lang="de-DE" dirty="0"/>
              <a:t> </a:t>
            </a:r>
            <a:r>
              <a:rPr lang="de-DE" dirty="0" err="1"/>
              <a:t>point</a:t>
            </a:r>
            <a:r>
              <a:rPr lang="de-DE" dirty="0"/>
              <a:t> and </a:t>
            </a:r>
            <a:r>
              <a:rPr lang="de-DE" dirty="0" err="1"/>
              <a:t>barrier</a:t>
            </a:r>
            <a:r>
              <a:rPr lang="de-DE" dirty="0"/>
              <a:t> </a:t>
            </a:r>
            <a:r>
              <a:rPr lang="de-DE" dirty="0" err="1"/>
              <a:t>to</a:t>
            </a:r>
            <a:r>
              <a:rPr lang="de-DE" dirty="0"/>
              <a:t> </a:t>
            </a:r>
            <a:r>
              <a:rPr lang="de-DE" dirty="0" err="1"/>
              <a:t>computer</a:t>
            </a:r>
            <a:r>
              <a:rPr lang="de-DE" dirty="0"/>
              <a:t> </a:t>
            </a:r>
            <a:r>
              <a:rPr lang="de-DE" dirty="0" err="1"/>
              <a:t>science</a:t>
            </a:r>
            <a:r>
              <a:rPr lang="de-DE" dirty="0"/>
              <a:t>. Proceedings </a:t>
            </a:r>
            <a:r>
              <a:rPr lang="de-DE" dirty="0" err="1"/>
              <a:t>of</a:t>
            </a:r>
            <a:r>
              <a:rPr lang="de-DE" dirty="0"/>
              <a:t> </a:t>
            </a:r>
            <a:r>
              <a:rPr lang="de-DE" dirty="0" err="1"/>
              <a:t>the</a:t>
            </a:r>
            <a:r>
              <a:rPr lang="de-DE" dirty="0"/>
              <a:t> Third International Workshop on Computing Education Research  - ICER ’07, 27.</a:t>
            </a:r>
          </a:p>
          <a:p>
            <a:pPr>
              <a:spcAft>
                <a:spcPts val="600"/>
              </a:spcAft>
            </a:pPr>
            <a:r>
              <a:rPr lang="de-DE" dirty="0" err="1"/>
              <a:t>Dindler</a:t>
            </a:r>
            <a:r>
              <a:rPr lang="de-DE" dirty="0"/>
              <a:t>, C., </a:t>
            </a:r>
            <a:r>
              <a:rPr lang="de-DE" dirty="0" err="1"/>
              <a:t>Iversen</a:t>
            </a:r>
            <a:r>
              <a:rPr lang="de-DE" dirty="0"/>
              <a:t>, O. S., Caspersen, M. E., &amp; Smith, R. C. (2022). Computational Empowerment. In S.-C. Kong &amp; H. </a:t>
            </a:r>
            <a:r>
              <a:rPr lang="de-DE" dirty="0" err="1"/>
              <a:t>Abelson</a:t>
            </a:r>
            <a:r>
              <a:rPr lang="de-DE" dirty="0"/>
              <a:t> (Hrsg.), Computational </a:t>
            </a:r>
            <a:r>
              <a:rPr lang="de-DE" dirty="0" err="1"/>
              <a:t>Thinking</a:t>
            </a:r>
            <a:r>
              <a:rPr lang="de-DE" dirty="0"/>
              <a:t> Education in K–12 (S. 121–140). The MIT Press. </a:t>
            </a:r>
          </a:p>
          <a:p>
            <a:pPr>
              <a:spcAft>
                <a:spcPts val="600"/>
              </a:spcAft>
            </a:pPr>
            <a:r>
              <a:rPr lang="de-DE" dirty="0"/>
              <a:t>Gerhard Fischer and Elisa </a:t>
            </a:r>
            <a:r>
              <a:rPr lang="de-DE" dirty="0" err="1"/>
              <a:t>Giaccardi</a:t>
            </a:r>
            <a:r>
              <a:rPr lang="de-DE" dirty="0"/>
              <a:t>. 2006. Meta-Design: A Framework </a:t>
            </a:r>
            <a:r>
              <a:rPr lang="de-DE" dirty="0" err="1"/>
              <a:t>for</a:t>
            </a:r>
            <a:r>
              <a:rPr lang="de-DE" dirty="0"/>
              <a:t> </a:t>
            </a:r>
            <a:r>
              <a:rPr lang="de-DE" dirty="0" err="1"/>
              <a:t>the</a:t>
            </a:r>
            <a:r>
              <a:rPr lang="de-DE" dirty="0"/>
              <a:t> Future </a:t>
            </a:r>
            <a:r>
              <a:rPr lang="de-DE" dirty="0" err="1"/>
              <a:t>of</a:t>
            </a:r>
            <a:r>
              <a:rPr lang="de-DE" dirty="0"/>
              <a:t> End-User Development. In End User Development, Henry Lieberman, Fabio </a:t>
            </a:r>
            <a:r>
              <a:rPr lang="de-DE" dirty="0" err="1"/>
              <a:t>Paternò</a:t>
            </a:r>
            <a:r>
              <a:rPr lang="de-DE" dirty="0"/>
              <a:t>, and Volker Wulf (Eds.). Vol. 9. Springer </a:t>
            </a:r>
            <a:r>
              <a:rPr lang="de-DE" dirty="0" err="1"/>
              <a:t>Netherlands</a:t>
            </a:r>
            <a:r>
              <a:rPr lang="de-DE" dirty="0"/>
              <a:t>, Dordrecht, 427–457.</a:t>
            </a:r>
          </a:p>
        </p:txBody>
      </p:sp>
    </p:spTree>
    <p:extLst>
      <p:ext uri="{BB962C8B-B14F-4D97-AF65-F5344CB8AC3E}">
        <p14:creationId xmlns:p14="http://schemas.microsoft.com/office/powerpoint/2010/main" val="149165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23D9A8-42E2-E3FB-6477-F648696DD48E}"/>
              </a:ext>
            </a:extLst>
          </p:cNvPr>
          <p:cNvSpPr>
            <a:spLocks noGrp="1"/>
          </p:cNvSpPr>
          <p:nvPr>
            <p:ph type="title"/>
          </p:nvPr>
        </p:nvSpPr>
        <p:spPr>
          <a:xfrm>
            <a:off x="1156851" y="637762"/>
            <a:ext cx="9888496" cy="900131"/>
          </a:xfrm>
        </p:spPr>
        <p:txBody>
          <a:bodyPr anchor="t">
            <a:normAutofit/>
          </a:bodyPr>
          <a:lstStyle/>
          <a:p>
            <a:r>
              <a:rPr lang="de-DE" sz="2800">
                <a:solidFill>
                  <a:schemeClr val="bg1"/>
                </a:solidFill>
              </a:rPr>
              <a:t>Diskussion: Inwiefern findet sich dies im Informatikunterricht wieder?</a:t>
            </a:r>
          </a:p>
        </p:txBody>
      </p:sp>
      <p:sp>
        <p:nvSpPr>
          <p:cNvPr id="14" name="Rectangle 1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6">
            <a:extLst>
              <a:ext uri="{FF2B5EF4-FFF2-40B4-BE49-F238E27FC236}">
                <a16:creationId xmlns:a16="http://schemas.microsoft.com/office/drawing/2014/main" id="{EAF8614E-776B-DFF2-BDF3-0C754BA5C711}"/>
              </a:ext>
            </a:extLst>
          </p:cNvPr>
          <p:cNvSpPr>
            <a:spLocks noGrp="1"/>
          </p:cNvSpPr>
          <p:nvPr>
            <p:ph idx="1"/>
          </p:nvPr>
        </p:nvSpPr>
        <p:spPr>
          <a:xfrm>
            <a:off x="1155548" y="2217343"/>
            <a:ext cx="9880893" cy="3959619"/>
          </a:xfrm>
        </p:spPr>
        <p:txBody>
          <a:bodyPr>
            <a:normAutofit/>
          </a:bodyPr>
          <a:lstStyle/>
          <a:p>
            <a:r>
              <a:rPr lang="de-DE" sz="2400" dirty="0"/>
              <a:t>Im Informatikunterricht wird oft darauf abgezielt, dass </a:t>
            </a:r>
            <a:r>
              <a:rPr lang="de-DE" sz="2400" dirty="0" err="1"/>
              <a:t>Schüler:innen</a:t>
            </a:r>
            <a:r>
              <a:rPr lang="de-DE" sz="2400" dirty="0"/>
              <a:t> digitale Artefakte entwickeln können.</a:t>
            </a:r>
          </a:p>
          <a:p>
            <a:r>
              <a:rPr lang="de-DE" sz="2400" dirty="0"/>
              <a:t>Dies wird etwa mit dem Ziel des Problemlösens in Verbindung gebracht (z.B. zu einem gegebenen Problem soll eine algorithmische Lösung gefunden werden)</a:t>
            </a:r>
          </a:p>
          <a:p>
            <a:endParaRPr lang="de-DE" sz="2400" dirty="0"/>
          </a:p>
        </p:txBody>
      </p:sp>
    </p:spTree>
    <p:extLst>
      <p:ext uri="{BB962C8B-B14F-4D97-AF65-F5344CB8AC3E}">
        <p14:creationId xmlns:p14="http://schemas.microsoft.com/office/powerpoint/2010/main" val="131480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724A2D-B910-3E30-1E4A-281BC78729DB}"/>
              </a:ext>
            </a:extLst>
          </p:cNvPr>
          <p:cNvSpPr>
            <a:spLocks noGrp="1"/>
          </p:cNvSpPr>
          <p:nvPr>
            <p:ph type="title"/>
          </p:nvPr>
        </p:nvSpPr>
        <p:spPr>
          <a:xfrm>
            <a:off x="838200" y="365125"/>
            <a:ext cx="10515600" cy="1325563"/>
          </a:xfrm>
        </p:spPr>
        <p:txBody>
          <a:bodyPr>
            <a:normAutofit fontScale="90000"/>
          </a:bodyPr>
          <a:lstStyle/>
          <a:p>
            <a:r>
              <a:rPr lang="de-DE" dirty="0"/>
              <a:t>Entwickeln von datengetriebenen digitalen Artefakten als Problemlösen </a:t>
            </a:r>
            <a:r>
              <a:rPr lang="de-DE" sz="2400" dirty="0"/>
              <a:t>[im Vergleich zu klassischen Systemen]</a:t>
            </a:r>
            <a:endParaRPr lang="de-DE" dirty="0"/>
          </a:p>
        </p:txBody>
      </p:sp>
      <p:sp>
        <p:nvSpPr>
          <p:cNvPr id="4" name="Textfeld 3">
            <a:extLst>
              <a:ext uri="{FF2B5EF4-FFF2-40B4-BE49-F238E27FC236}">
                <a16:creationId xmlns:a16="http://schemas.microsoft.com/office/drawing/2014/main" id="{1900F97C-67C7-0112-963A-9066ECA09B3C}"/>
              </a:ext>
            </a:extLst>
          </p:cNvPr>
          <p:cNvSpPr txBox="1"/>
          <p:nvPr/>
        </p:nvSpPr>
        <p:spPr>
          <a:xfrm>
            <a:off x="838199" y="5810564"/>
            <a:ext cx="10515601" cy="907941"/>
          </a:xfrm>
          <a:prstGeom prst="rect">
            <a:avLst/>
          </a:prstGeom>
          <a:noFill/>
        </p:spPr>
        <p:txBody>
          <a:bodyPr wrap="square" rtlCol="0">
            <a:spAutoFit/>
          </a:bodyPr>
          <a:lstStyle>
            <a:defPPr>
              <a:defRPr lang="de-DE"/>
            </a:defPPr>
            <a:lvl1pPr>
              <a:spcAft>
                <a:spcPts val="600"/>
              </a:spcAft>
              <a:defRPr sz="1200" i="1">
                <a:solidFill>
                  <a:schemeClr val="tx1">
                    <a:lumMod val="50000"/>
                    <a:lumOff val="50000"/>
                  </a:schemeClr>
                </a:solidFill>
              </a:defRPr>
            </a:lvl1pPr>
          </a:lstStyle>
          <a:p>
            <a:r>
              <a:rPr lang="de-DE" u="sng" dirty="0"/>
              <a:t>Schritte charakterisiert in: </a:t>
            </a:r>
            <a:br>
              <a:rPr lang="de-DE" u="sng" dirty="0"/>
            </a:br>
            <a:r>
              <a:rPr lang="de-DE" dirty="0" err="1"/>
              <a:t>Tedre</a:t>
            </a:r>
            <a:r>
              <a:rPr lang="de-DE" dirty="0"/>
              <a:t>, M., Denning, P. &amp; </a:t>
            </a:r>
            <a:r>
              <a:rPr lang="de-DE" dirty="0" err="1"/>
              <a:t>Toivonen</a:t>
            </a:r>
            <a:r>
              <a:rPr lang="de-DE" dirty="0"/>
              <a:t>, T. (2021). CT 2.0. In: 21st </a:t>
            </a:r>
            <a:r>
              <a:rPr lang="de-DE" dirty="0" err="1"/>
              <a:t>Koli</a:t>
            </a:r>
            <a:r>
              <a:rPr lang="de-DE" dirty="0"/>
              <a:t> Calling. ACM, S. 1–8. </a:t>
            </a:r>
          </a:p>
          <a:p>
            <a:r>
              <a:rPr lang="de-DE" u="sng" dirty="0"/>
              <a:t>Übersetzung aus: </a:t>
            </a:r>
            <a:br>
              <a:rPr lang="de-DE" dirty="0"/>
            </a:br>
            <a:r>
              <a:rPr lang="de-DE" dirty="0"/>
              <a:t>Höper, L., &amp; Schulte, C. (2023). Paradigmenwechsel vom klassischen zum datengetriebenen Problemlösen im Informatikunterricht. MNU </a:t>
            </a:r>
            <a:r>
              <a:rPr lang="de-DE" dirty="0" err="1"/>
              <a:t>journal</a:t>
            </a:r>
            <a:r>
              <a:rPr lang="de-DE" dirty="0"/>
              <a:t>, 76(4), 314–320.</a:t>
            </a:r>
          </a:p>
        </p:txBody>
      </p:sp>
      <p:pic>
        <p:nvPicPr>
          <p:cNvPr id="6" name="Grafik 5" descr="Ein Bild, das Text, Screenshot, Quittung, Schrift enthält.&#10;&#10;Automatisch generierte Beschreibung">
            <a:extLst>
              <a:ext uri="{FF2B5EF4-FFF2-40B4-BE49-F238E27FC236}">
                <a16:creationId xmlns:a16="http://schemas.microsoft.com/office/drawing/2014/main" id="{AD3BB47A-A533-36F5-3D2C-C4DBEA9F05B2}"/>
              </a:ext>
            </a:extLst>
          </p:cNvPr>
          <p:cNvPicPr>
            <a:picLocks noChangeAspect="1"/>
          </p:cNvPicPr>
          <p:nvPr/>
        </p:nvPicPr>
        <p:blipFill rotWithShape="1">
          <a:blip r:embed="rId3"/>
          <a:srcRect t="20043" b="5262"/>
          <a:stretch/>
        </p:blipFill>
        <p:spPr>
          <a:xfrm>
            <a:off x="810635" y="2065575"/>
            <a:ext cx="10570730" cy="3249302"/>
          </a:xfrm>
          <a:prstGeom prst="rect">
            <a:avLst/>
          </a:prstGeom>
        </p:spPr>
      </p:pic>
      <p:sp>
        <p:nvSpPr>
          <p:cNvPr id="3" name="Wolkenförmige Legende 2">
            <a:extLst>
              <a:ext uri="{FF2B5EF4-FFF2-40B4-BE49-F238E27FC236}">
                <a16:creationId xmlns:a16="http://schemas.microsoft.com/office/drawing/2014/main" id="{ACDDC26B-8315-8BF2-57F9-2FC359014EC1}"/>
              </a:ext>
            </a:extLst>
          </p:cNvPr>
          <p:cNvSpPr/>
          <p:nvPr/>
        </p:nvSpPr>
        <p:spPr>
          <a:xfrm>
            <a:off x="9806481" y="5366674"/>
            <a:ext cx="2370338" cy="1089031"/>
          </a:xfrm>
          <a:prstGeom prst="cloudCallout">
            <a:avLst>
              <a:gd name="adj1" fmla="val -8488"/>
              <a:gd name="adj2" fmla="val -83910"/>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err="1">
                <a:solidFill>
                  <a:sysClr val="windowText" lastClr="000000"/>
                </a:solidFill>
              </a:rPr>
              <a:t>Tedre</a:t>
            </a:r>
            <a:r>
              <a:rPr lang="de-DE" sz="1400" dirty="0">
                <a:solidFill>
                  <a:sysClr val="windowText" lastClr="000000"/>
                </a:solidFill>
              </a:rPr>
              <a:t> et al. (2021): Computational </a:t>
            </a:r>
            <a:r>
              <a:rPr lang="de-DE" sz="1400" dirty="0" err="1">
                <a:solidFill>
                  <a:sysClr val="windowText" lastClr="000000"/>
                </a:solidFill>
              </a:rPr>
              <a:t>Thinking</a:t>
            </a:r>
            <a:r>
              <a:rPr lang="de-DE" sz="1400" dirty="0">
                <a:solidFill>
                  <a:sysClr val="windowText" lastClr="000000"/>
                </a:solidFill>
              </a:rPr>
              <a:t> 2.0</a:t>
            </a:r>
          </a:p>
        </p:txBody>
      </p:sp>
    </p:spTree>
    <p:extLst>
      <p:ext uri="{BB962C8B-B14F-4D97-AF65-F5344CB8AC3E}">
        <p14:creationId xmlns:p14="http://schemas.microsoft.com/office/powerpoint/2010/main" val="140316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58A55-1080-3C10-8B7E-315BDC05EA28}"/>
              </a:ext>
            </a:extLst>
          </p:cNvPr>
          <p:cNvSpPr>
            <a:spLocks noGrp="1"/>
          </p:cNvSpPr>
          <p:nvPr>
            <p:ph type="title"/>
          </p:nvPr>
        </p:nvSpPr>
        <p:spPr/>
        <p:txBody>
          <a:bodyPr/>
          <a:lstStyle/>
          <a:p>
            <a:r>
              <a:rPr lang="de-DE" dirty="0"/>
              <a:t>Kommentare zu diesem Modul</a:t>
            </a:r>
          </a:p>
        </p:txBody>
      </p:sp>
      <p:sp>
        <p:nvSpPr>
          <p:cNvPr id="3" name="Inhaltsplatzhalter 2">
            <a:extLst>
              <a:ext uri="{FF2B5EF4-FFF2-40B4-BE49-F238E27FC236}">
                <a16:creationId xmlns:a16="http://schemas.microsoft.com/office/drawing/2014/main" id="{1F69AC55-BE89-A83D-94C1-2D828F8846DA}"/>
              </a:ext>
            </a:extLst>
          </p:cNvPr>
          <p:cNvSpPr>
            <a:spLocks noGrp="1"/>
          </p:cNvSpPr>
          <p:nvPr>
            <p:ph idx="1"/>
          </p:nvPr>
        </p:nvSpPr>
        <p:spPr/>
        <p:txBody>
          <a:bodyPr>
            <a:noAutofit/>
          </a:bodyPr>
          <a:lstStyle/>
          <a:p>
            <a:r>
              <a:rPr lang="de-DE" sz="2200" b="1" dirty="0"/>
              <a:t>Für die inhaltliche Vorbereitung zum Einsatz dieses Moduls empfehlen wir folgende Literaturquellen, die neben weiteren Quellen in diesem Foliensatz verwendet wurden: </a:t>
            </a:r>
          </a:p>
          <a:p>
            <a:pPr lvl="1"/>
            <a:r>
              <a:rPr lang="de-DE" sz="2200" dirty="0"/>
              <a:t>Höper, L., &amp; Schulte, C. (2023). Paradigmenwechsel vom klassischen zum datengetriebenen Problemlösen im Informatikunterricht. MNU </a:t>
            </a:r>
            <a:r>
              <a:rPr lang="de-DE" sz="2200" dirty="0" err="1"/>
              <a:t>journal</a:t>
            </a:r>
            <a:r>
              <a:rPr lang="de-DE" sz="2200" dirty="0"/>
              <a:t>, 76(4), 314–320. </a:t>
            </a:r>
            <a:r>
              <a:rPr lang="de-DE" sz="2200" dirty="0">
                <a:hlinkClick r:id="rId3"/>
              </a:rPr>
              <a:t>[Link]</a:t>
            </a:r>
            <a:endParaRPr lang="de-DE" sz="2200" dirty="0"/>
          </a:p>
          <a:p>
            <a:pPr lvl="1"/>
            <a:r>
              <a:rPr lang="de-DE" sz="2200" dirty="0">
                <a:effectLst/>
              </a:rPr>
              <a:t>Höper, L., &amp; Schulte, C. (2024). </a:t>
            </a:r>
            <a:r>
              <a:rPr lang="de-DE" sz="2200" dirty="0" err="1">
                <a:effectLst/>
              </a:rPr>
              <a:t>Empowering</a:t>
            </a:r>
            <a:r>
              <a:rPr lang="de-DE" sz="2200" dirty="0">
                <a:effectLst/>
              </a:rPr>
              <a:t> </a:t>
            </a:r>
            <a:r>
              <a:rPr lang="de-DE" sz="2200" dirty="0" err="1">
                <a:effectLst/>
              </a:rPr>
              <a:t>Students</a:t>
            </a:r>
            <a:r>
              <a:rPr lang="de-DE" sz="2200" dirty="0">
                <a:effectLst/>
              </a:rPr>
              <a:t> </a:t>
            </a:r>
            <a:r>
              <a:rPr lang="de-DE" sz="2200" dirty="0" err="1">
                <a:effectLst/>
              </a:rPr>
              <a:t>for</a:t>
            </a:r>
            <a:r>
              <a:rPr lang="de-DE" sz="2200" dirty="0">
                <a:effectLst/>
              </a:rPr>
              <a:t> </a:t>
            </a:r>
            <a:r>
              <a:rPr lang="de-DE" sz="2200" dirty="0" err="1">
                <a:effectLst/>
              </a:rPr>
              <a:t>the</a:t>
            </a:r>
            <a:r>
              <a:rPr lang="de-DE" sz="2200" dirty="0">
                <a:effectLst/>
              </a:rPr>
              <a:t> Data-Driven World: A Qualitative Study </a:t>
            </a:r>
            <a:r>
              <a:rPr lang="de-DE" sz="2200" dirty="0" err="1">
                <a:effectLst/>
              </a:rPr>
              <a:t>of</a:t>
            </a:r>
            <a:r>
              <a:rPr lang="de-DE" sz="2200" dirty="0">
                <a:effectLst/>
              </a:rPr>
              <a:t> </a:t>
            </a:r>
            <a:r>
              <a:rPr lang="de-DE" sz="2200" dirty="0" err="1">
                <a:effectLst/>
              </a:rPr>
              <a:t>the</a:t>
            </a:r>
            <a:r>
              <a:rPr lang="de-DE" sz="2200" dirty="0">
                <a:effectLst/>
              </a:rPr>
              <a:t> </a:t>
            </a:r>
            <a:r>
              <a:rPr lang="de-DE" sz="2200" dirty="0" err="1">
                <a:effectLst/>
              </a:rPr>
              <a:t>Relevance</a:t>
            </a:r>
            <a:r>
              <a:rPr lang="de-DE" sz="2200" dirty="0">
                <a:effectLst/>
              </a:rPr>
              <a:t> </a:t>
            </a:r>
            <a:r>
              <a:rPr lang="de-DE" sz="2200" dirty="0" err="1">
                <a:effectLst/>
              </a:rPr>
              <a:t>of</a:t>
            </a:r>
            <a:r>
              <a:rPr lang="de-DE" sz="2200" dirty="0">
                <a:effectLst/>
              </a:rPr>
              <a:t> Learning </a:t>
            </a:r>
            <a:r>
              <a:rPr lang="de-DE" sz="2200" dirty="0" err="1">
                <a:effectLst/>
              </a:rPr>
              <a:t>about</a:t>
            </a:r>
            <a:r>
              <a:rPr lang="de-DE" sz="2200" dirty="0">
                <a:effectLst/>
              </a:rPr>
              <a:t> Data-Driven Technologies. </a:t>
            </a:r>
            <a:r>
              <a:rPr lang="de-DE" sz="2200" i="1" dirty="0" err="1">
                <a:effectLst/>
              </a:rPr>
              <a:t>Informatics</a:t>
            </a:r>
            <a:r>
              <a:rPr lang="de-DE" sz="2200" i="1" dirty="0">
                <a:effectLst/>
              </a:rPr>
              <a:t> in Education</a:t>
            </a:r>
            <a:r>
              <a:rPr lang="de-DE" sz="2200" dirty="0">
                <a:effectLst/>
              </a:rPr>
              <a:t>. </a:t>
            </a:r>
            <a:r>
              <a:rPr lang="de-DE" sz="2200" dirty="0">
                <a:effectLst/>
                <a:hlinkClick r:id="rId4"/>
              </a:rPr>
              <a:t>https://doi.org/10.15388/infedu.2024.19</a:t>
            </a:r>
            <a:endParaRPr lang="de-DE" sz="2200" dirty="0">
              <a:effectLst/>
            </a:endParaRPr>
          </a:p>
          <a:p>
            <a:pPr lvl="1"/>
            <a:r>
              <a:rPr lang="de-DE" sz="2200" dirty="0">
                <a:effectLst/>
              </a:rPr>
              <a:t>Höper, L., Schulte, C., &amp; Mühling, A. (2024). Learning an </a:t>
            </a:r>
            <a:r>
              <a:rPr lang="de-DE" sz="2200" dirty="0" err="1">
                <a:effectLst/>
              </a:rPr>
              <a:t>Explanatory</a:t>
            </a:r>
            <a:r>
              <a:rPr lang="de-DE" sz="2200" dirty="0">
                <a:effectLst/>
              </a:rPr>
              <a:t> Model </a:t>
            </a:r>
            <a:r>
              <a:rPr lang="de-DE" sz="2200" dirty="0" err="1">
                <a:effectLst/>
              </a:rPr>
              <a:t>of</a:t>
            </a:r>
            <a:r>
              <a:rPr lang="de-DE" sz="2200" dirty="0">
                <a:effectLst/>
              </a:rPr>
              <a:t> Data-Driven Technologies </a:t>
            </a:r>
            <a:r>
              <a:rPr lang="de-DE" sz="2200" dirty="0" err="1">
                <a:effectLst/>
              </a:rPr>
              <a:t>can</a:t>
            </a:r>
            <a:r>
              <a:rPr lang="de-DE" sz="2200" dirty="0">
                <a:effectLst/>
              </a:rPr>
              <a:t> Lead </a:t>
            </a:r>
            <a:r>
              <a:rPr lang="de-DE" sz="2200" dirty="0" err="1">
                <a:effectLst/>
              </a:rPr>
              <a:t>to</a:t>
            </a:r>
            <a:r>
              <a:rPr lang="de-DE" sz="2200" dirty="0">
                <a:effectLst/>
              </a:rPr>
              <a:t> </a:t>
            </a:r>
            <a:r>
              <a:rPr lang="de-DE" sz="2200" dirty="0" err="1">
                <a:effectLst/>
              </a:rPr>
              <a:t>Empowered</a:t>
            </a:r>
            <a:r>
              <a:rPr lang="de-DE" sz="2200" dirty="0">
                <a:effectLst/>
              </a:rPr>
              <a:t> </a:t>
            </a:r>
            <a:r>
              <a:rPr lang="de-DE" sz="2200" dirty="0" err="1">
                <a:effectLst/>
              </a:rPr>
              <a:t>Behavior</a:t>
            </a:r>
            <a:r>
              <a:rPr lang="de-DE" sz="2200" dirty="0">
                <a:effectLst/>
              </a:rPr>
              <a:t>: A Mixed-Methods Study in K-12 Computing Education. </a:t>
            </a:r>
            <a:r>
              <a:rPr lang="de-DE" sz="2200" i="1" dirty="0">
                <a:effectLst/>
              </a:rPr>
              <a:t>Proceedings </a:t>
            </a:r>
            <a:r>
              <a:rPr lang="de-DE" sz="2200" i="1" dirty="0" err="1">
                <a:effectLst/>
              </a:rPr>
              <a:t>of</a:t>
            </a:r>
            <a:r>
              <a:rPr lang="de-DE" sz="2200" i="1" dirty="0">
                <a:effectLst/>
              </a:rPr>
              <a:t> </a:t>
            </a:r>
            <a:r>
              <a:rPr lang="de-DE" sz="2200" i="1" dirty="0" err="1">
                <a:effectLst/>
              </a:rPr>
              <a:t>the</a:t>
            </a:r>
            <a:r>
              <a:rPr lang="de-DE" sz="2200" i="1" dirty="0">
                <a:effectLst/>
              </a:rPr>
              <a:t> 2024 ACM Conference on International Computing Education Research - Volume 1 (ICER 2024)</a:t>
            </a:r>
            <a:r>
              <a:rPr lang="de-DE" sz="2200" dirty="0">
                <a:effectLst/>
              </a:rPr>
              <a:t>, 326–342. </a:t>
            </a:r>
            <a:r>
              <a:rPr lang="de-DE" sz="2200" dirty="0">
                <a:effectLst/>
                <a:hlinkClick r:id="rId5"/>
              </a:rPr>
              <a:t>https://doi.org/10.1145/3632620.3671118</a:t>
            </a:r>
            <a:endParaRPr lang="de-DE" sz="2200" dirty="0">
              <a:effectLst/>
            </a:endParaRPr>
          </a:p>
        </p:txBody>
      </p:sp>
      <p:sp>
        <p:nvSpPr>
          <p:cNvPr id="4" name="Foliennummernplatzhalter 3">
            <a:extLst>
              <a:ext uri="{FF2B5EF4-FFF2-40B4-BE49-F238E27FC236}">
                <a16:creationId xmlns:a16="http://schemas.microsoft.com/office/drawing/2014/main" id="{EF8F9470-F5E8-0CAD-9B4F-7826B763B07A}"/>
              </a:ext>
            </a:extLst>
          </p:cNvPr>
          <p:cNvSpPr>
            <a:spLocks noGrp="1"/>
          </p:cNvSpPr>
          <p:nvPr>
            <p:ph type="sldNum" sz="quarter" idx="12"/>
          </p:nvPr>
        </p:nvSpPr>
        <p:spPr/>
        <p:txBody>
          <a:bodyPr/>
          <a:lstStyle/>
          <a:p>
            <a:fld id="{704AD79A-BD00-CE4B-8BDD-26D3B6A7D671}" type="slidenum">
              <a:rPr lang="de-DE" smtClean="0"/>
              <a:t>2</a:t>
            </a:fld>
            <a:endParaRPr lang="de-DE"/>
          </a:p>
        </p:txBody>
      </p:sp>
    </p:spTree>
    <p:extLst>
      <p:ext uri="{BB962C8B-B14F-4D97-AF65-F5344CB8AC3E}">
        <p14:creationId xmlns:p14="http://schemas.microsoft.com/office/powerpoint/2010/main" val="268011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464C724-15CD-7D83-9BB6-3783800808E9}"/>
              </a:ext>
            </a:extLst>
          </p:cNvPr>
          <p:cNvSpPr>
            <a:spLocks noGrp="1"/>
          </p:cNvSpPr>
          <p:nvPr>
            <p:ph type="title"/>
          </p:nvPr>
        </p:nvSpPr>
        <p:spPr>
          <a:xfrm>
            <a:off x="838200" y="365125"/>
            <a:ext cx="10515600" cy="1325563"/>
          </a:xfrm>
        </p:spPr>
        <p:txBody>
          <a:bodyPr>
            <a:normAutofit fontScale="90000"/>
          </a:bodyPr>
          <a:lstStyle/>
          <a:p>
            <a:r>
              <a:rPr lang="de-DE" dirty="0"/>
              <a:t>Welche Konzepte werden zu datengetriebenen digitalen Artefakten vermittelt? </a:t>
            </a:r>
            <a:r>
              <a:rPr lang="de-DE" sz="2000" dirty="0"/>
              <a:t>(Fokus: ML Education)</a:t>
            </a:r>
            <a:endParaRPr lang="de-DE" dirty="0"/>
          </a:p>
        </p:txBody>
      </p:sp>
      <p:pic>
        <p:nvPicPr>
          <p:cNvPr id="7" name="Grafik 6">
            <a:extLst>
              <a:ext uri="{FF2B5EF4-FFF2-40B4-BE49-F238E27FC236}">
                <a16:creationId xmlns:a16="http://schemas.microsoft.com/office/drawing/2014/main" id="{C810A5A7-DB57-C1A5-FB36-0E92C248E907}"/>
              </a:ext>
            </a:extLst>
          </p:cNvPr>
          <p:cNvPicPr>
            <a:picLocks noChangeAspect="1"/>
          </p:cNvPicPr>
          <p:nvPr/>
        </p:nvPicPr>
        <p:blipFill>
          <a:blip r:embed="rId3"/>
          <a:srcRect b="16813"/>
          <a:stretch/>
        </p:blipFill>
        <p:spPr>
          <a:xfrm>
            <a:off x="759977" y="2592385"/>
            <a:ext cx="4930524" cy="2762658"/>
          </a:xfrm>
          <a:prstGeom prst="rect">
            <a:avLst/>
          </a:prstGeom>
        </p:spPr>
      </p:pic>
      <p:sp>
        <p:nvSpPr>
          <p:cNvPr id="8" name="Textfeld 7">
            <a:extLst>
              <a:ext uri="{FF2B5EF4-FFF2-40B4-BE49-F238E27FC236}">
                <a16:creationId xmlns:a16="http://schemas.microsoft.com/office/drawing/2014/main" id="{23FA095C-706D-E096-C1AC-2F59A075016B}"/>
              </a:ext>
            </a:extLst>
          </p:cNvPr>
          <p:cNvSpPr txBox="1"/>
          <p:nvPr/>
        </p:nvSpPr>
        <p:spPr>
          <a:xfrm>
            <a:off x="532139" y="6327491"/>
            <a:ext cx="11350113" cy="461665"/>
          </a:xfrm>
          <a:prstGeom prst="rect">
            <a:avLst/>
          </a:prstGeom>
          <a:noFill/>
        </p:spPr>
        <p:txBody>
          <a:bodyPr wrap="square" rtlCol="0">
            <a:spAutoFit/>
          </a:bodyPr>
          <a:lstStyle>
            <a:defPPr>
              <a:defRPr lang="de-DE"/>
            </a:defPPr>
            <a:lvl1pPr>
              <a:spcAft>
                <a:spcPts val="600"/>
              </a:spcAft>
              <a:defRPr sz="1200" i="1">
                <a:solidFill>
                  <a:schemeClr val="tx1">
                    <a:lumMod val="50000"/>
                    <a:lumOff val="50000"/>
                  </a:schemeClr>
                </a:solidFill>
              </a:defRPr>
            </a:lvl1pPr>
          </a:lstStyle>
          <a:p>
            <a:r>
              <a:rPr lang="de-DE" dirty="0" err="1"/>
              <a:t>Rizvi</a:t>
            </a:r>
            <a:r>
              <a:rPr lang="de-DE" dirty="0"/>
              <a:t>, S., Waite, J., &amp; </a:t>
            </a:r>
            <a:r>
              <a:rPr lang="de-DE" dirty="0" err="1"/>
              <a:t>Sentance</a:t>
            </a:r>
            <a:r>
              <a:rPr lang="de-DE" dirty="0"/>
              <a:t>, S. (2023). </a:t>
            </a:r>
            <a:r>
              <a:rPr lang="de-DE" dirty="0" err="1"/>
              <a:t>Artificial</a:t>
            </a:r>
            <a:r>
              <a:rPr lang="de-DE" dirty="0"/>
              <a:t> </a:t>
            </a:r>
            <a:r>
              <a:rPr lang="de-DE" dirty="0" err="1"/>
              <a:t>Intelligence</a:t>
            </a:r>
            <a:r>
              <a:rPr lang="de-DE" dirty="0"/>
              <a:t> </a:t>
            </a:r>
            <a:r>
              <a:rPr lang="de-DE" dirty="0" err="1"/>
              <a:t>teaching</a:t>
            </a:r>
            <a:r>
              <a:rPr lang="de-DE" dirty="0"/>
              <a:t> and </a:t>
            </a:r>
            <a:r>
              <a:rPr lang="de-DE" dirty="0" err="1"/>
              <a:t>learning</a:t>
            </a:r>
            <a:r>
              <a:rPr lang="de-DE" dirty="0"/>
              <a:t> in K-12 </a:t>
            </a:r>
            <a:r>
              <a:rPr lang="de-DE" dirty="0" err="1"/>
              <a:t>from</a:t>
            </a:r>
            <a:r>
              <a:rPr lang="de-DE" dirty="0"/>
              <a:t> 2019 </a:t>
            </a:r>
            <a:r>
              <a:rPr lang="de-DE" dirty="0" err="1"/>
              <a:t>to</a:t>
            </a:r>
            <a:r>
              <a:rPr lang="de-DE" dirty="0"/>
              <a:t> 2022: A </a:t>
            </a:r>
            <a:r>
              <a:rPr lang="de-DE" dirty="0" err="1"/>
              <a:t>systematic</a:t>
            </a:r>
            <a:r>
              <a:rPr lang="de-DE" dirty="0"/>
              <a:t> </a:t>
            </a:r>
            <a:r>
              <a:rPr lang="de-DE" dirty="0" err="1"/>
              <a:t>literature</a:t>
            </a:r>
            <a:r>
              <a:rPr lang="de-DE" dirty="0"/>
              <a:t> review. Computers and Education: </a:t>
            </a:r>
            <a:r>
              <a:rPr lang="de-DE" dirty="0" err="1"/>
              <a:t>Artificial</a:t>
            </a:r>
            <a:r>
              <a:rPr lang="de-DE" dirty="0"/>
              <a:t> </a:t>
            </a:r>
            <a:r>
              <a:rPr lang="de-DE" dirty="0" err="1"/>
              <a:t>Intelligence</a:t>
            </a:r>
            <a:r>
              <a:rPr lang="de-DE" dirty="0"/>
              <a:t>, 4, 100145. https://doi.org/10.1016/j.caeai.2023.100145</a:t>
            </a:r>
          </a:p>
        </p:txBody>
      </p:sp>
      <p:sp>
        <p:nvSpPr>
          <p:cNvPr id="9" name="Textfeld 8">
            <a:extLst>
              <a:ext uri="{FF2B5EF4-FFF2-40B4-BE49-F238E27FC236}">
                <a16:creationId xmlns:a16="http://schemas.microsoft.com/office/drawing/2014/main" id="{1C15ED0C-4E3E-2F74-4214-82C9699D9E2A}"/>
              </a:ext>
            </a:extLst>
          </p:cNvPr>
          <p:cNvSpPr txBox="1"/>
          <p:nvPr/>
        </p:nvSpPr>
        <p:spPr>
          <a:xfrm>
            <a:off x="6596738" y="2685361"/>
            <a:ext cx="4843372" cy="523220"/>
          </a:xfrm>
          <a:prstGeom prst="rect">
            <a:avLst/>
          </a:prstGeom>
          <a:noFill/>
        </p:spPr>
        <p:txBody>
          <a:bodyPr wrap="square" rtlCol="0" anchor="ctr">
            <a:spAutoFit/>
          </a:bodyPr>
          <a:lstStyle/>
          <a:p>
            <a:r>
              <a:rPr lang="de-DE" sz="1400" b="1" dirty="0"/>
              <a:t>SE: </a:t>
            </a:r>
            <a:r>
              <a:rPr lang="de-DE" sz="1400" dirty="0"/>
              <a:t>Betrachtung sozialer und ethischer Fragestellungen (z.B. Bias)</a:t>
            </a:r>
          </a:p>
        </p:txBody>
      </p:sp>
      <p:sp>
        <p:nvSpPr>
          <p:cNvPr id="10" name="Textfeld 9">
            <a:extLst>
              <a:ext uri="{FF2B5EF4-FFF2-40B4-BE49-F238E27FC236}">
                <a16:creationId xmlns:a16="http://schemas.microsoft.com/office/drawing/2014/main" id="{9662F2E4-A42E-3D2B-083A-64395FF4E86A}"/>
              </a:ext>
            </a:extLst>
          </p:cNvPr>
          <p:cNvSpPr txBox="1"/>
          <p:nvPr/>
        </p:nvSpPr>
        <p:spPr>
          <a:xfrm>
            <a:off x="6596736" y="3516988"/>
            <a:ext cx="4930520" cy="307777"/>
          </a:xfrm>
          <a:prstGeom prst="rect">
            <a:avLst/>
          </a:prstGeom>
          <a:noFill/>
        </p:spPr>
        <p:txBody>
          <a:bodyPr wrap="square" rtlCol="0" anchor="ctr">
            <a:spAutoFit/>
          </a:bodyPr>
          <a:lstStyle/>
          <a:p>
            <a:r>
              <a:rPr lang="de-DE" sz="1400" b="1" dirty="0"/>
              <a:t>A: </a:t>
            </a:r>
            <a:r>
              <a:rPr lang="de-DE" sz="1400" dirty="0"/>
              <a:t>„</a:t>
            </a:r>
            <a:r>
              <a:rPr lang="de-DE" sz="1400" dirty="0" err="1"/>
              <a:t>use</a:t>
            </a:r>
            <a:r>
              <a:rPr lang="de-DE" sz="1400" dirty="0"/>
              <a:t>, </a:t>
            </a:r>
            <a:r>
              <a:rPr lang="de-DE" sz="1400" dirty="0" err="1"/>
              <a:t>modify</a:t>
            </a:r>
            <a:r>
              <a:rPr lang="de-DE" sz="1400" dirty="0"/>
              <a:t>, </a:t>
            </a:r>
            <a:r>
              <a:rPr lang="de-DE" sz="1400" dirty="0" err="1"/>
              <a:t>create</a:t>
            </a:r>
            <a:r>
              <a:rPr lang="de-DE" sz="1400" dirty="0"/>
              <a:t>“ Anwendungen mit AI/ML Komponenten</a:t>
            </a:r>
          </a:p>
        </p:txBody>
      </p:sp>
      <p:sp>
        <p:nvSpPr>
          <p:cNvPr id="11" name="Textfeld 10">
            <a:extLst>
              <a:ext uri="{FF2B5EF4-FFF2-40B4-BE49-F238E27FC236}">
                <a16:creationId xmlns:a16="http://schemas.microsoft.com/office/drawing/2014/main" id="{4568D1DD-1142-D01D-41A2-12ED2B10B696}"/>
              </a:ext>
            </a:extLst>
          </p:cNvPr>
          <p:cNvSpPr txBox="1"/>
          <p:nvPr/>
        </p:nvSpPr>
        <p:spPr>
          <a:xfrm>
            <a:off x="6596734" y="4062151"/>
            <a:ext cx="4930522" cy="523220"/>
          </a:xfrm>
          <a:prstGeom prst="rect">
            <a:avLst/>
          </a:prstGeom>
          <a:noFill/>
        </p:spPr>
        <p:txBody>
          <a:bodyPr wrap="square" rtlCol="0" anchor="ctr">
            <a:spAutoFit/>
          </a:bodyPr>
          <a:lstStyle/>
          <a:p>
            <a:r>
              <a:rPr lang="de-DE" sz="1400" b="1" dirty="0"/>
              <a:t>M: </a:t>
            </a:r>
            <a:r>
              <a:rPr lang="de-DE" sz="1400" dirty="0"/>
              <a:t>Trainieren von Modellen mithilfe von Daten, inkl. Daten-aufbereitung etc. (Output als Grundlage für Anwendung)</a:t>
            </a:r>
          </a:p>
        </p:txBody>
      </p:sp>
      <p:sp>
        <p:nvSpPr>
          <p:cNvPr id="12" name="Textfeld 11">
            <a:extLst>
              <a:ext uri="{FF2B5EF4-FFF2-40B4-BE49-F238E27FC236}">
                <a16:creationId xmlns:a16="http://schemas.microsoft.com/office/drawing/2014/main" id="{AA40E2E7-F2DE-B22C-6E21-A4C02A5E328D}"/>
              </a:ext>
            </a:extLst>
          </p:cNvPr>
          <p:cNvSpPr txBox="1"/>
          <p:nvPr/>
        </p:nvSpPr>
        <p:spPr>
          <a:xfrm>
            <a:off x="6596733" y="4750546"/>
            <a:ext cx="4930523" cy="523220"/>
          </a:xfrm>
          <a:prstGeom prst="rect">
            <a:avLst/>
          </a:prstGeom>
          <a:noFill/>
        </p:spPr>
        <p:txBody>
          <a:bodyPr wrap="square" rtlCol="0" anchor="ctr">
            <a:spAutoFit/>
          </a:bodyPr>
          <a:lstStyle/>
          <a:p>
            <a:r>
              <a:rPr lang="de-DE" sz="1400" b="1" dirty="0"/>
              <a:t>E: </a:t>
            </a:r>
            <a:r>
              <a:rPr lang="de-DE" sz="1400" dirty="0"/>
              <a:t>Datenstrukturen, Algorithmen, mathematische Funktionen bei künstlichen neuronalen Netzen, … (</a:t>
            </a:r>
            <a:r>
              <a:rPr lang="de-DE" sz="1400" dirty="0" err="1"/>
              <a:t>hidden</a:t>
            </a:r>
            <a:r>
              <a:rPr lang="de-DE" sz="1400" dirty="0"/>
              <a:t> </a:t>
            </a:r>
            <a:r>
              <a:rPr lang="de-DE" sz="1400" dirty="0" err="1"/>
              <a:t>level</a:t>
            </a:r>
            <a:r>
              <a:rPr lang="de-DE" sz="1400" dirty="0"/>
              <a:t>)</a:t>
            </a:r>
          </a:p>
        </p:txBody>
      </p:sp>
      <p:sp>
        <p:nvSpPr>
          <p:cNvPr id="20" name="Oval 19">
            <a:extLst>
              <a:ext uri="{FF2B5EF4-FFF2-40B4-BE49-F238E27FC236}">
                <a16:creationId xmlns:a16="http://schemas.microsoft.com/office/drawing/2014/main" id="{273A7CF0-8651-A6B2-B719-64DC1A4388C9}"/>
              </a:ext>
            </a:extLst>
          </p:cNvPr>
          <p:cNvSpPr>
            <a:spLocks noChangeAspect="1"/>
          </p:cNvSpPr>
          <p:nvPr/>
        </p:nvSpPr>
        <p:spPr>
          <a:xfrm>
            <a:off x="5807646" y="4793041"/>
            <a:ext cx="432000" cy="432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chemeClr val="tx1"/>
                </a:solidFill>
              </a:rPr>
              <a:t>14</a:t>
            </a:r>
          </a:p>
        </p:txBody>
      </p:sp>
      <p:sp>
        <p:nvSpPr>
          <p:cNvPr id="22" name="Oval 21">
            <a:extLst>
              <a:ext uri="{FF2B5EF4-FFF2-40B4-BE49-F238E27FC236}">
                <a16:creationId xmlns:a16="http://schemas.microsoft.com/office/drawing/2014/main" id="{26486115-F92B-7385-2A58-0B20918DEF30}"/>
              </a:ext>
            </a:extLst>
          </p:cNvPr>
          <p:cNvSpPr>
            <a:spLocks noChangeAspect="1"/>
          </p:cNvSpPr>
          <p:nvPr/>
        </p:nvSpPr>
        <p:spPr>
          <a:xfrm>
            <a:off x="5807646" y="4104677"/>
            <a:ext cx="432000" cy="432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chemeClr val="tx1"/>
                </a:solidFill>
              </a:rPr>
              <a:t>28</a:t>
            </a:r>
          </a:p>
        </p:txBody>
      </p:sp>
      <p:sp>
        <p:nvSpPr>
          <p:cNvPr id="23" name="Oval 22">
            <a:extLst>
              <a:ext uri="{FF2B5EF4-FFF2-40B4-BE49-F238E27FC236}">
                <a16:creationId xmlns:a16="http://schemas.microsoft.com/office/drawing/2014/main" id="{10D3D4FF-5EFF-AA00-456A-28EC54B03668}"/>
              </a:ext>
            </a:extLst>
          </p:cNvPr>
          <p:cNvSpPr>
            <a:spLocks noChangeAspect="1"/>
          </p:cNvSpPr>
          <p:nvPr/>
        </p:nvSpPr>
        <p:spPr>
          <a:xfrm>
            <a:off x="5807646" y="3414210"/>
            <a:ext cx="432000" cy="432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chemeClr val="tx1"/>
                </a:solidFill>
              </a:rPr>
              <a:t>25</a:t>
            </a:r>
          </a:p>
        </p:txBody>
      </p:sp>
      <p:sp>
        <p:nvSpPr>
          <p:cNvPr id="24" name="Oval 23">
            <a:extLst>
              <a:ext uri="{FF2B5EF4-FFF2-40B4-BE49-F238E27FC236}">
                <a16:creationId xmlns:a16="http://schemas.microsoft.com/office/drawing/2014/main" id="{59745E61-B679-9E56-C946-4497E019D168}"/>
              </a:ext>
            </a:extLst>
          </p:cNvPr>
          <p:cNvSpPr>
            <a:spLocks noChangeAspect="1"/>
          </p:cNvSpPr>
          <p:nvPr/>
        </p:nvSpPr>
        <p:spPr>
          <a:xfrm>
            <a:off x="5807646" y="2726866"/>
            <a:ext cx="432000" cy="432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chemeClr val="tx1"/>
                </a:solidFill>
              </a:rPr>
              <a:t>7</a:t>
            </a:r>
          </a:p>
        </p:txBody>
      </p:sp>
      <p:sp>
        <p:nvSpPr>
          <p:cNvPr id="4" name="Textfeld 3">
            <a:extLst>
              <a:ext uri="{FF2B5EF4-FFF2-40B4-BE49-F238E27FC236}">
                <a16:creationId xmlns:a16="http://schemas.microsoft.com/office/drawing/2014/main" id="{2F367ACA-0F6F-7815-D07A-CC16CAE34091}"/>
              </a:ext>
            </a:extLst>
          </p:cNvPr>
          <p:cNvSpPr txBox="1"/>
          <p:nvPr/>
        </p:nvSpPr>
        <p:spPr>
          <a:xfrm>
            <a:off x="838200" y="1786016"/>
            <a:ext cx="10671301" cy="646331"/>
          </a:xfrm>
          <a:prstGeom prst="rect">
            <a:avLst/>
          </a:prstGeom>
          <a:noFill/>
        </p:spPr>
        <p:txBody>
          <a:bodyPr wrap="square" rtlCol="0">
            <a:spAutoFit/>
          </a:bodyPr>
          <a:lstStyle/>
          <a:p>
            <a:r>
              <a:rPr lang="de-DE" b="1" dirty="0"/>
              <a:t>Literaturreview von </a:t>
            </a:r>
            <a:r>
              <a:rPr lang="de-DE" b="1" dirty="0" err="1"/>
              <a:t>Rizvi</a:t>
            </a:r>
            <a:r>
              <a:rPr lang="de-DE" b="1" dirty="0"/>
              <a:t>, Waite und </a:t>
            </a:r>
            <a:r>
              <a:rPr lang="de-DE" b="1" dirty="0" err="1"/>
              <a:t>Sentance</a:t>
            </a:r>
            <a:r>
              <a:rPr lang="de-DE" b="1" dirty="0"/>
              <a:t> (2023) klassifiziert Artikel nach den Leveln auf denen Konzepte vermittelt werden: </a:t>
            </a:r>
          </a:p>
        </p:txBody>
      </p:sp>
      <p:sp>
        <p:nvSpPr>
          <p:cNvPr id="3" name="Textfeld 2">
            <a:extLst>
              <a:ext uri="{FF2B5EF4-FFF2-40B4-BE49-F238E27FC236}">
                <a16:creationId xmlns:a16="http://schemas.microsoft.com/office/drawing/2014/main" id="{E1718AAA-AA24-4AF7-052D-86E79E38DFDB}"/>
              </a:ext>
            </a:extLst>
          </p:cNvPr>
          <p:cNvSpPr txBox="1"/>
          <p:nvPr/>
        </p:nvSpPr>
        <p:spPr>
          <a:xfrm>
            <a:off x="5545790" y="2377584"/>
            <a:ext cx="955711" cy="307777"/>
          </a:xfrm>
          <a:prstGeom prst="rect">
            <a:avLst/>
          </a:prstGeom>
          <a:noFill/>
        </p:spPr>
        <p:txBody>
          <a:bodyPr wrap="none" rtlCol="0">
            <a:spAutoFit/>
          </a:bodyPr>
          <a:lstStyle/>
          <a:p>
            <a:pPr algn="ctr"/>
            <a:r>
              <a:rPr lang="de-DE" sz="1400" i="1" dirty="0"/>
              <a:t>In Summe:</a:t>
            </a:r>
          </a:p>
        </p:txBody>
      </p:sp>
      <p:sp>
        <p:nvSpPr>
          <p:cNvPr id="13" name="Wolkenförmige Legende 12">
            <a:extLst>
              <a:ext uri="{FF2B5EF4-FFF2-40B4-BE49-F238E27FC236}">
                <a16:creationId xmlns:a16="http://schemas.microsoft.com/office/drawing/2014/main" id="{C3C800D8-A294-DA7F-698A-E5F01755691D}"/>
              </a:ext>
            </a:extLst>
          </p:cNvPr>
          <p:cNvSpPr/>
          <p:nvPr/>
        </p:nvSpPr>
        <p:spPr>
          <a:xfrm>
            <a:off x="9978501" y="5130909"/>
            <a:ext cx="2213499" cy="1012055"/>
          </a:xfrm>
          <a:prstGeom prst="cloudCallout">
            <a:avLst>
              <a:gd name="adj1" fmla="val -50512"/>
              <a:gd name="adj2" fmla="val -99781"/>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ysClr val="windowText" lastClr="000000"/>
                </a:solidFill>
              </a:rPr>
              <a:t>Oft auch mit entsprechenden didaktischen Tools ohne Code</a:t>
            </a:r>
          </a:p>
        </p:txBody>
      </p:sp>
      <p:sp>
        <p:nvSpPr>
          <p:cNvPr id="2" name="Textfeld 1">
            <a:extLst>
              <a:ext uri="{FF2B5EF4-FFF2-40B4-BE49-F238E27FC236}">
                <a16:creationId xmlns:a16="http://schemas.microsoft.com/office/drawing/2014/main" id="{E6D4217D-A1CC-4202-F473-EA4DC8709DF1}"/>
              </a:ext>
            </a:extLst>
          </p:cNvPr>
          <p:cNvSpPr txBox="1"/>
          <p:nvPr/>
        </p:nvSpPr>
        <p:spPr>
          <a:xfrm>
            <a:off x="759977" y="5375363"/>
            <a:ext cx="4785813" cy="646331"/>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a:t>
            </a:r>
            <a:r>
              <a:rPr lang="de-DE" dirty="0" err="1"/>
              <a:t>Number</a:t>
            </a:r>
            <a:r>
              <a:rPr lang="de-DE" dirty="0"/>
              <a:t> </a:t>
            </a:r>
            <a:r>
              <a:rPr lang="de-DE" dirty="0" err="1"/>
              <a:t>of</a:t>
            </a:r>
            <a:r>
              <a:rPr lang="de-DE" dirty="0"/>
              <a:t> </a:t>
            </a:r>
            <a:r>
              <a:rPr lang="de-DE" dirty="0" err="1"/>
              <a:t>articles</a:t>
            </a:r>
            <a:r>
              <a:rPr lang="de-DE" dirty="0"/>
              <a:t> </a:t>
            </a:r>
            <a:r>
              <a:rPr lang="de-DE" dirty="0" err="1"/>
              <a:t>included</a:t>
            </a:r>
            <a:r>
              <a:rPr lang="de-DE" dirty="0"/>
              <a:t> in </a:t>
            </a:r>
            <a:r>
              <a:rPr lang="de-DE" dirty="0" err="1"/>
              <a:t>the</a:t>
            </a:r>
            <a:r>
              <a:rPr lang="de-DE" dirty="0"/>
              <a:t> </a:t>
            </a:r>
            <a:r>
              <a:rPr lang="de-DE" dirty="0" err="1"/>
              <a:t>literature</a:t>
            </a:r>
            <a:r>
              <a:rPr lang="de-DE" dirty="0"/>
              <a:t> review and </a:t>
            </a:r>
            <a:r>
              <a:rPr lang="de-DE" dirty="0" err="1"/>
              <a:t>respective</a:t>
            </a:r>
            <a:r>
              <a:rPr lang="de-DE" dirty="0"/>
              <a:t> </a:t>
            </a:r>
            <a:r>
              <a:rPr lang="de-DE" dirty="0" err="1"/>
              <a:t>conceptual</a:t>
            </a:r>
            <a:r>
              <a:rPr lang="de-DE" dirty="0"/>
              <a:t> </a:t>
            </a:r>
            <a:r>
              <a:rPr lang="de-DE" dirty="0" err="1"/>
              <a:t>coverage</a:t>
            </a:r>
            <a:r>
              <a:rPr lang="de-DE" dirty="0"/>
              <a:t>“ aus </a:t>
            </a:r>
            <a:r>
              <a:rPr lang="de-DE" dirty="0">
                <a:hlinkClick r:id="rId4"/>
              </a:rPr>
              <a:t>Rizvi et al. (2023, S. 8)</a:t>
            </a:r>
            <a:r>
              <a:rPr lang="de-DE" dirty="0"/>
              <a:t> unter der Lizenz </a:t>
            </a:r>
            <a:r>
              <a:rPr lang="de-DE" dirty="0">
                <a:hlinkClick r:id="rId5"/>
              </a:rPr>
              <a:t>CC BY-NC-ND 4.0</a:t>
            </a:r>
            <a:endParaRPr lang="de-DE" dirty="0"/>
          </a:p>
        </p:txBody>
      </p:sp>
    </p:spTree>
    <p:extLst>
      <p:ext uri="{BB962C8B-B14F-4D97-AF65-F5344CB8AC3E}">
        <p14:creationId xmlns:p14="http://schemas.microsoft.com/office/powerpoint/2010/main" val="391970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94FDEA-FDD6-35D1-B1E2-FE27AD00283E}"/>
              </a:ext>
            </a:extLst>
          </p:cNvPr>
          <p:cNvSpPr>
            <a:spLocks noGrp="1"/>
          </p:cNvSpPr>
          <p:nvPr>
            <p:ph type="title"/>
          </p:nvPr>
        </p:nvSpPr>
        <p:spPr>
          <a:xfrm>
            <a:off x="1156851" y="637762"/>
            <a:ext cx="9888496" cy="900131"/>
          </a:xfrm>
        </p:spPr>
        <p:txBody>
          <a:bodyPr anchor="t">
            <a:normAutofit/>
          </a:bodyPr>
          <a:lstStyle/>
          <a:p>
            <a:r>
              <a:rPr lang="de-DE" sz="2800" dirty="0">
                <a:solidFill>
                  <a:schemeClr val="bg1"/>
                </a:solidFill>
              </a:rPr>
              <a:t>Neben dem Entwickeln auch das Verstehen von datengetriebenen digitalen Artefakten, die </a:t>
            </a:r>
            <a:r>
              <a:rPr lang="de-DE" sz="2800" dirty="0" err="1">
                <a:solidFill>
                  <a:schemeClr val="bg1"/>
                </a:solidFill>
              </a:rPr>
              <a:t>Schüler:innen</a:t>
            </a:r>
            <a:r>
              <a:rPr lang="de-DE" sz="2800" dirty="0">
                <a:solidFill>
                  <a:schemeClr val="bg1"/>
                </a:solidFill>
              </a:rPr>
              <a:t> im Alltag nutzen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E22DF63-0A0F-B4A8-1632-1178D09342A4}"/>
              </a:ext>
            </a:extLst>
          </p:cNvPr>
          <p:cNvSpPr>
            <a:spLocks noGrp="1"/>
          </p:cNvSpPr>
          <p:nvPr>
            <p:ph idx="1"/>
          </p:nvPr>
        </p:nvSpPr>
        <p:spPr>
          <a:xfrm>
            <a:off x="1155548" y="2217343"/>
            <a:ext cx="9880893" cy="3959619"/>
          </a:xfrm>
        </p:spPr>
        <p:txBody>
          <a:bodyPr>
            <a:normAutofit/>
          </a:bodyPr>
          <a:lstStyle/>
          <a:p>
            <a:r>
              <a:rPr lang="de-DE" sz="2400" i="1" dirty="0"/>
              <a:t>Erinnerung: </a:t>
            </a:r>
            <a:r>
              <a:rPr lang="de-DE" sz="2400" dirty="0"/>
              <a:t>Es gibt ein Kontinuum von Rollen zwischen Nutzen (User) und Entwickeln (Designer) von digitalen Artefakten.</a:t>
            </a:r>
          </a:p>
          <a:p>
            <a:r>
              <a:rPr lang="de-DE" sz="2400" dirty="0"/>
              <a:t>Im Alltag interagieren </a:t>
            </a:r>
            <a:r>
              <a:rPr lang="de-DE" sz="2400" dirty="0" err="1"/>
              <a:t>Schüler:innen</a:t>
            </a:r>
            <a:r>
              <a:rPr lang="de-DE" sz="2400" dirty="0"/>
              <a:t> mit verschiedensten datengetriebenen digitalen Artefakten und sind weniger oft in Designer Rollen</a:t>
            </a:r>
          </a:p>
          <a:p>
            <a:r>
              <a:rPr lang="de-DE" sz="2400" i="1" dirty="0">
                <a:sym typeface="Wingdings" pitchFamily="2" charset="2"/>
              </a:rPr>
              <a:t>Problem:</a:t>
            </a:r>
            <a:r>
              <a:rPr lang="de-DE" sz="2400" dirty="0">
                <a:sym typeface="Wingdings" pitchFamily="2" charset="2"/>
              </a:rPr>
              <a:t> Diskrepanz zwischen Informatikunterricht und alltäglichen Rollen der </a:t>
            </a:r>
            <a:r>
              <a:rPr lang="de-DE" sz="2400" dirty="0" err="1">
                <a:sym typeface="Wingdings" pitchFamily="2" charset="2"/>
              </a:rPr>
              <a:t>Schüler:innen</a:t>
            </a:r>
            <a:endParaRPr lang="de-DE" sz="2400" dirty="0">
              <a:sym typeface="Wingdings" pitchFamily="2" charset="2"/>
            </a:endParaRPr>
          </a:p>
          <a:p>
            <a:r>
              <a:rPr lang="de-DE" sz="2400" b="1" dirty="0">
                <a:sym typeface="Wingdings" pitchFamily="2" charset="2"/>
              </a:rPr>
              <a:t>Frage: </a:t>
            </a:r>
            <a:r>
              <a:rPr lang="de-DE" sz="2400" dirty="0">
                <a:sym typeface="Wingdings" pitchFamily="2" charset="2"/>
              </a:rPr>
              <a:t>Wie können wir </a:t>
            </a:r>
            <a:r>
              <a:rPr lang="de-DE" sz="2400" dirty="0" err="1">
                <a:sym typeface="Wingdings" pitchFamily="2" charset="2"/>
              </a:rPr>
              <a:t>Schüler:innen</a:t>
            </a:r>
            <a:r>
              <a:rPr lang="de-DE" sz="2400" dirty="0">
                <a:sym typeface="Wingdings" pitchFamily="2" charset="2"/>
              </a:rPr>
              <a:t> von ihren alltäglichen Nutzerrollen abholen und sie befähigen, Konzepte aus dem Informatikunterricht nutzbar zu machen? </a:t>
            </a:r>
            <a:endParaRPr lang="de-DE" sz="2400" dirty="0"/>
          </a:p>
        </p:txBody>
      </p:sp>
      <p:sp>
        <p:nvSpPr>
          <p:cNvPr id="5" name="Abgerundetes Rechteck 4">
            <a:extLst>
              <a:ext uri="{FF2B5EF4-FFF2-40B4-BE49-F238E27FC236}">
                <a16:creationId xmlns:a16="http://schemas.microsoft.com/office/drawing/2014/main" id="{837E1478-EA44-CA5C-66FA-661631E95051}"/>
              </a:ext>
            </a:extLst>
          </p:cNvPr>
          <p:cNvSpPr/>
          <p:nvPr/>
        </p:nvSpPr>
        <p:spPr>
          <a:xfrm>
            <a:off x="3392306" y="5678891"/>
            <a:ext cx="5407388" cy="9961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Hinweis:</a:t>
            </a:r>
            <a:r>
              <a:rPr lang="de-DE" dirty="0"/>
              <a:t> Im Konzept Datenbewusstsein wird die Idee verfolgt, dass ein Erklärmodell gelernt wird, das die </a:t>
            </a:r>
            <a:r>
              <a:rPr lang="de-DE" dirty="0" err="1"/>
              <a:t>Schüler:innen</a:t>
            </a:r>
            <a:r>
              <a:rPr lang="de-DE" dirty="0"/>
              <a:t> im Alltag direkt nutzen können.</a:t>
            </a:r>
          </a:p>
        </p:txBody>
      </p:sp>
    </p:spTree>
    <p:extLst>
      <p:ext uri="{BB962C8B-B14F-4D97-AF65-F5344CB8AC3E}">
        <p14:creationId xmlns:p14="http://schemas.microsoft.com/office/powerpoint/2010/main" val="41974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54B9-E549-0AF4-2DCB-8D47E22EA5A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694CE32-287E-1DDA-EF48-F57A8FA1D0CC}"/>
              </a:ext>
            </a:extLst>
          </p:cNvPr>
          <p:cNvSpPr>
            <a:spLocks noGrp="1"/>
          </p:cNvSpPr>
          <p:nvPr>
            <p:ph type="title"/>
          </p:nvPr>
        </p:nvSpPr>
        <p:spPr>
          <a:xfrm>
            <a:off x="841248" y="552289"/>
            <a:ext cx="5618546" cy="3900326"/>
          </a:xfrm>
        </p:spPr>
        <p:txBody>
          <a:bodyPr vert="horz" lIns="91440" tIns="45720" rIns="91440" bIns="45720" rtlCol="0" anchor="b">
            <a:normAutofit/>
          </a:bodyPr>
          <a:lstStyle/>
          <a:p>
            <a:r>
              <a:rPr lang="de-DE" sz="3600" kern="1200" dirty="0">
                <a:solidFill>
                  <a:schemeClr val="tx1"/>
                </a:solidFill>
                <a:latin typeface="+mj-lt"/>
                <a:ea typeface="+mj-ea"/>
                <a:cs typeface="+mj-cs"/>
              </a:rPr>
              <a:t>Erklärmodell für die Rolle von Daten in datengetriebenen digitalen Artefakten</a:t>
            </a:r>
          </a:p>
        </p:txBody>
      </p:sp>
      <p:sp>
        <p:nvSpPr>
          <p:cNvPr id="5" name="Textplatzhalter 4">
            <a:extLst>
              <a:ext uri="{FF2B5EF4-FFF2-40B4-BE49-F238E27FC236}">
                <a16:creationId xmlns:a16="http://schemas.microsoft.com/office/drawing/2014/main" id="{DB4BAD25-E36A-84C7-C6D4-D3BF3522691E}"/>
              </a:ext>
            </a:extLst>
          </p:cNvPr>
          <p:cNvSpPr>
            <a:spLocks noGrp="1"/>
          </p:cNvSpPr>
          <p:nvPr>
            <p:ph type="body" idx="1"/>
          </p:nvPr>
        </p:nvSpPr>
        <p:spPr>
          <a:xfrm>
            <a:off x="841248" y="4624330"/>
            <a:ext cx="5618546" cy="1521620"/>
          </a:xfrm>
        </p:spPr>
        <p:txBody>
          <a:bodyPr vert="horz" lIns="91440" tIns="45720" rIns="91440" bIns="45720" rtlCol="0">
            <a:noAutofit/>
          </a:bodyPr>
          <a:lstStyle/>
          <a:p>
            <a:r>
              <a:rPr lang="de-DE" dirty="0"/>
              <a:t>Das Erklärmodell gibt eine Perspektive auf datengetriebene digitale Artefakte und dient als Grundlage für das Konzept Datenbewusstsein</a:t>
            </a:r>
          </a:p>
        </p:txBody>
      </p:sp>
      <p:pic>
        <p:nvPicPr>
          <p:cNvPr id="8" name="Grafik 7">
            <a:extLst>
              <a:ext uri="{FF2B5EF4-FFF2-40B4-BE49-F238E27FC236}">
                <a16:creationId xmlns:a16="http://schemas.microsoft.com/office/drawing/2014/main" id="{966F1997-44F4-BE16-4BD4-98EFB77A5C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49127" y="514298"/>
            <a:ext cx="5618547" cy="3938317"/>
          </a:xfrm>
          <a:prstGeom prst="rect">
            <a:avLst/>
          </a:prstGeom>
        </p:spPr>
      </p:pic>
    </p:spTree>
    <p:extLst>
      <p:ext uri="{BB962C8B-B14F-4D97-AF65-F5344CB8AC3E}">
        <p14:creationId xmlns:p14="http://schemas.microsoft.com/office/powerpoint/2010/main" val="190666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257B-9A99-DB68-1F26-554E47771ABB}"/>
              </a:ext>
            </a:extLst>
          </p:cNvPr>
          <p:cNvSpPr>
            <a:spLocks noGrp="1"/>
          </p:cNvSpPr>
          <p:nvPr>
            <p:ph type="title"/>
          </p:nvPr>
        </p:nvSpPr>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solidFill>
                <a:schemeClr val="tx1">
                  <a:lumMod val="50000"/>
                  <a:lumOff val="50000"/>
                </a:schemeClr>
              </a:solidFill>
            </a:endParaRPr>
          </a:p>
        </p:txBody>
      </p:sp>
      <p:sp>
        <p:nvSpPr>
          <p:cNvPr id="5" name="Rechteck 4">
            <a:extLst>
              <a:ext uri="{FF2B5EF4-FFF2-40B4-BE49-F238E27FC236}">
                <a16:creationId xmlns:a16="http://schemas.microsoft.com/office/drawing/2014/main" id="{12244EC5-6637-A3F7-7AF4-994337FCA148}"/>
              </a:ext>
            </a:extLst>
          </p:cNvPr>
          <p:cNvSpPr/>
          <p:nvPr/>
        </p:nvSpPr>
        <p:spPr>
          <a:xfrm>
            <a:off x="1783096" y="2622553"/>
            <a:ext cx="8770604" cy="2641593"/>
          </a:xfrm>
          <a:prstGeom prst="rect">
            <a:avLst/>
          </a:prstGeom>
          <a:solidFill>
            <a:schemeClr val="bg1">
              <a:lumMod val="95000"/>
              <a:alpha val="10000"/>
            </a:schemeClr>
          </a:solidFill>
          <a:ln>
            <a:solidFill>
              <a:schemeClr val="tx1">
                <a:lumMod val="50000"/>
                <a:lumOff val="50000"/>
                <a:alpha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6" name="Abgerundetes Rechteck 5">
            <a:extLst>
              <a:ext uri="{FF2B5EF4-FFF2-40B4-BE49-F238E27FC236}">
                <a16:creationId xmlns:a16="http://schemas.microsoft.com/office/drawing/2014/main" id="{B82C3801-99D4-F372-1B40-68F020529DB6}"/>
              </a:ext>
            </a:extLst>
          </p:cNvPr>
          <p:cNvSpPr/>
          <p:nvPr/>
        </p:nvSpPr>
        <p:spPr>
          <a:xfrm>
            <a:off x="1964795" y="3066646"/>
            <a:ext cx="3058217" cy="1673742"/>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Minion Pro" panose="02040503050201020203" pitchFamily="18" charset="0"/>
              <a:cs typeface="Times New Roman" panose="02020603050405020304" pitchFamily="18" charset="0"/>
            </a:endParaRPr>
          </a:p>
        </p:txBody>
      </p:sp>
      <p:pic>
        <p:nvPicPr>
          <p:cNvPr id="7" name="Grafik 6" descr="Laptop">
            <a:extLst>
              <a:ext uri="{FF2B5EF4-FFF2-40B4-BE49-F238E27FC236}">
                <a16:creationId xmlns:a16="http://schemas.microsoft.com/office/drawing/2014/main" id="{EBC7B9D3-8D15-C723-F488-E2507220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863" y="3367324"/>
            <a:ext cx="754685" cy="754685"/>
          </a:xfrm>
          <a:prstGeom prst="rect">
            <a:avLst/>
          </a:prstGeom>
        </p:spPr>
      </p:pic>
      <p:pic>
        <p:nvPicPr>
          <p:cNvPr id="8" name="Grafik 7" descr="Übertragen">
            <a:extLst>
              <a:ext uri="{FF2B5EF4-FFF2-40B4-BE49-F238E27FC236}">
                <a16:creationId xmlns:a16="http://schemas.microsoft.com/office/drawing/2014/main" id="{90D6F05E-A81D-94DB-41BD-81586CFDC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87496" y="3559259"/>
            <a:ext cx="737026" cy="464208"/>
          </a:xfrm>
          <a:prstGeom prst="rect">
            <a:avLst/>
          </a:prstGeom>
        </p:spPr>
      </p:pic>
      <p:sp>
        <p:nvSpPr>
          <p:cNvPr id="9" name="Rechteck 8">
            <a:extLst>
              <a:ext uri="{FF2B5EF4-FFF2-40B4-BE49-F238E27FC236}">
                <a16:creationId xmlns:a16="http://schemas.microsoft.com/office/drawing/2014/main" id="{F41501A3-806B-081A-E3E5-92537C89A340}"/>
              </a:ext>
            </a:extLst>
          </p:cNvPr>
          <p:cNvSpPr/>
          <p:nvPr/>
        </p:nvSpPr>
        <p:spPr>
          <a:xfrm>
            <a:off x="3692311" y="4069873"/>
            <a:ext cx="1246586" cy="584775"/>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Data-Driven Technology</a:t>
            </a:r>
            <a:endParaRPr lang="en-US" sz="1600" b="1" dirty="0">
              <a:latin typeface="Minion Pro" panose="02040503050201020203"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B9A7C10-E436-EE3B-4176-EC93DAFC6C22}"/>
              </a:ext>
            </a:extLst>
          </p:cNvPr>
          <p:cNvSpPr txBox="1"/>
          <p:nvPr/>
        </p:nvSpPr>
        <p:spPr>
          <a:xfrm>
            <a:off x="2014566" y="4837336"/>
            <a:ext cx="1973234" cy="584775"/>
          </a:xfrm>
          <a:prstGeom prst="rect">
            <a:avLst/>
          </a:prstGeom>
          <a:solidFill>
            <a:schemeClr val="bg1">
              <a:alpha val="10000"/>
            </a:schemeClr>
          </a:solidFill>
          <a:ln w="28575">
            <a:solidFill>
              <a:schemeClr val="bg1">
                <a:lumMod val="50000"/>
                <a:alpha val="10000"/>
              </a:schemeClr>
            </a:solidFill>
            <a:prstDash val="sysDot"/>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Explicit </a:t>
            </a:r>
            <a:r>
              <a:rPr lang="en-US" sz="1600" dirty="0">
                <a:solidFill>
                  <a:schemeClr val="tx1">
                    <a:alpha val="10000"/>
                  </a:schemeClr>
                </a:solidFill>
                <a:latin typeface="Minion Pro" panose="02040503050201020203" pitchFamily="18" charset="0"/>
                <a:cs typeface="Times New Roman" panose="02020603050405020304" pitchFamily="18" charset="0"/>
              </a:rPr>
              <a:t>and </a:t>
            </a:r>
            <a:r>
              <a:rPr lang="en-US" sz="1600" b="1" dirty="0">
                <a:solidFill>
                  <a:schemeClr val="tx1">
                    <a:alpha val="10000"/>
                  </a:schemeClr>
                </a:solidFill>
                <a:latin typeface="Minion Pro" panose="02040503050201020203" pitchFamily="18" charset="0"/>
                <a:cs typeface="Times New Roman" panose="02020603050405020304" pitchFamily="18" charset="0"/>
              </a:rPr>
              <a:t>Implicit Data Collection</a:t>
            </a:r>
            <a:endParaRPr lang="en-US" sz="1600" dirty="0">
              <a:solidFill>
                <a:schemeClr val="tx1">
                  <a:alpha val="10000"/>
                </a:schemeClr>
              </a:solidFill>
              <a:latin typeface="Minion Pro" panose="02040503050201020203"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B4A60F6A-809F-475F-6D94-DC2712754FF4}"/>
              </a:ext>
            </a:extLst>
          </p:cNvPr>
          <p:cNvCxnSpPr>
            <a:cxnSpLocks/>
            <a:stCxn id="10" idx="0"/>
          </p:cNvCxnSpPr>
          <p:nvPr/>
        </p:nvCxnSpPr>
        <p:spPr>
          <a:xfrm flipV="1">
            <a:off x="3001183" y="4262168"/>
            <a:ext cx="304855" cy="575168"/>
          </a:xfrm>
          <a:prstGeom prst="straightConnector1">
            <a:avLst/>
          </a:prstGeom>
          <a:ln w="38100">
            <a:solidFill>
              <a:schemeClr val="bg1">
                <a:lumMod val="50000"/>
                <a:alpha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Ellipse 4">
            <a:extLst>
              <a:ext uri="{FF2B5EF4-FFF2-40B4-BE49-F238E27FC236}">
                <a16:creationId xmlns:a16="http://schemas.microsoft.com/office/drawing/2014/main" id="{041CC749-C903-29A6-22F0-3BDDACD82C10}"/>
              </a:ext>
            </a:extLst>
          </p:cNvPr>
          <p:cNvSpPr/>
          <p:nvPr/>
        </p:nvSpPr>
        <p:spPr>
          <a:xfrm>
            <a:off x="7428907" y="4238678"/>
            <a:ext cx="2617498" cy="736209"/>
          </a:xfrm>
          <a:prstGeom prst="roundRect">
            <a:avLst>
              <a:gd name="adj" fmla="val 9447"/>
            </a:avLst>
          </a:prstGeom>
          <a:solidFill>
            <a:schemeClr val="bg1">
              <a:lumMod val="85000"/>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dirty="0">
                <a:solidFill>
                  <a:sysClr val="windowText" lastClr="000000">
                    <a:alpha val="10000"/>
                  </a:sysClr>
                </a:solidFill>
                <a:latin typeface="Minion Pro" panose="02040503050201020203" pitchFamily="18" charset="0"/>
                <a:cs typeface="Times New Roman" panose="02020603050405020304" pitchFamily="18" charset="0"/>
              </a:rPr>
              <a:t>Generation and Use </a:t>
            </a:r>
            <a:br>
              <a:rPr lang="en-US" sz="1600" dirty="0">
                <a:solidFill>
                  <a:sysClr val="windowText" lastClr="000000">
                    <a:alpha val="10000"/>
                  </a:sysClr>
                </a:solidFill>
                <a:latin typeface="Minion Pro" panose="02040503050201020203" pitchFamily="18" charset="0"/>
                <a:cs typeface="Times New Roman" panose="02020603050405020304" pitchFamily="18" charset="0"/>
              </a:rPr>
            </a:br>
            <a:r>
              <a:rPr lang="en-US" sz="1600" dirty="0">
                <a:solidFill>
                  <a:sysClr val="windowText" lastClr="000000">
                    <a:alpha val="10000"/>
                  </a:sysClr>
                </a:solidFill>
                <a:latin typeface="Minion Pro" panose="02040503050201020203" pitchFamily="18" charset="0"/>
                <a:cs typeface="Times New Roman" panose="02020603050405020304" pitchFamily="18" charset="0"/>
              </a:rPr>
              <a:t>of </a:t>
            </a:r>
            <a:r>
              <a:rPr lang="en-US" sz="1600" b="1" dirty="0">
                <a:solidFill>
                  <a:sysClr val="windowText" lastClr="000000">
                    <a:alpha val="10000"/>
                  </a:sysClr>
                </a:solidFill>
                <a:latin typeface="Minion Pro" panose="02040503050201020203" pitchFamily="18" charset="0"/>
                <a:cs typeface="Times New Roman" panose="02020603050405020304" pitchFamily="18" charset="0"/>
              </a:rPr>
              <a:t>Data Models </a:t>
            </a:r>
            <a:br>
              <a:rPr lang="en-US" sz="1600" b="1" dirty="0">
                <a:solidFill>
                  <a:sysClr val="windowText" lastClr="000000">
                    <a:alpha val="10000"/>
                  </a:sysClr>
                </a:solidFill>
                <a:latin typeface="Minion Pro" panose="02040503050201020203" pitchFamily="18" charset="0"/>
                <a:cs typeface="Times New Roman" panose="02020603050405020304" pitchFamily="18" charset="0"/>
              </a:rPr>
            </a:br>
            <a:r>
              <a:rPr lang="en-US" sz="1200" dirty="0">
                <a:solidFill>
                  <a:sysClr val="windowText" lastClr="000000">
                    <a:alpha val="10000"/>
                  </a:sysClr>
                </a:solidFill>
                <a:latin typeface="Minion Pro" panose="02040503050201020203" pitchFamily="18" charset="0"/>
                <a:cs typeface="Times New Roman" panose="02020603050405020304" pitchFamily="18" charset="0"/>
              </a:rPr>
              <a:t>(e.g., ML Models or User Models)</a:t>
            </a:r>
          </a:p>
        </p:txBody>
      </p:sp>
      <p:sp>
        <p:nvSpPr>
          <p:cNvPr id="13" name="Freihandform 12">
            <a:extLst>
              <a:ext uri="{FF2B5EF4-FFF2-40B4-BE49-F238E27FC236}">
                <a16:creationId xmlns:a16="http://schemas.microsoft.com/office/drawing/2014/main" id="{742E64A7-3560-9AC9-6AF6-64F33C02DD00}"/>
              </a:ext>
            </a:extLst>
          </p:cNvPr>
          <p:cNvSpPr/>
          <p:nvPr/>
        </p:nvSpPr>
        <p:spPr>
          <a:xfrm>
            <a:off x="5118491" y="4665454"/>
            <a:ext cx="2215759" cy="260323"/>
          </a:xfrm>
          <a:custGeom>
            <a:avLst/>
            <a:gdLst>
              <a:gd name="connsiteX0" fmla="*/ 0 w 1783404"/>
              <a:gd name="connsiteY0" fmla="*/ 0 h 467907"/>
              <a:gd name="connsiteX1" fmla="*/ 992221 w 1783404"/>
              <a:gd name="connsiteY1" fmla="*/ 447472 h 467907"/>
              <a:gd name="connsiteX2" fmla="*/ 1783404 w 1783404"/>
              <a:gd name="connsiteY2" fmla="*/ 369651 h 467907"/>
            </a:gdLst>
            <a:ahLst/>
            <a:cxnLst>
              <a:cxn ang="0">
                <a:pos x="connsiteX0" y="connsiteY0"/>
              </a:cxn>
              <a:cxn ang="0">
                <a:pos x="connsiteX1" y="connsiteY1"/>
              </a:cxn>
              <a:cxn ang="0">
                <a:pos x="connsiteX2" y="connsiteY2"/>
              </a:cxn>
            </a:cxnLst>
            <a:rect l="l" t="t" r="r" b="b"/>
            <a:pathLst>
              <a:path w="1783404" h="467907">
                <a:moveTo>
                  <a:pt x="0" y="0"/>
                </a:moveTo>
                <a:cubicBezTo>
                  <a:pt x="347493" y="192932"/>
                  <a:pt x="694987" y="385864"/>
                  <a:pt x="992221" y="447472"/>
                </a:cubicBezTo>
                <a:cubicBezTo>
                  <a:pt x="1289455" y="509080"/>
                  <a:pt x="1588851" y="416128"/>
                  <a:pt x="1783404" y="369651"/>
                </a:cubicBezTo>
              </a:path>
            </a:pathLst>
          </a:custGeom>
          <a:noFill/>
          <a:ln w="57150">
            <a:solidFill>
              <a:schemeClr val="bg1">
                <a:lumMod val="50000"/>
                <a:alpha val="1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4" name="Freihandform 13">
            <a:extLst>
              <a:ext uri="{FF2B5EF4-FFF2-40B4-BE49-F238E27FC236}">
                <a16:creationId xmlns:a16="http://schemas.microsoft.com/office/drawing/2014/main" id="{B1577DBE-0389-F783-CD2F-D8CA36B458F6}"/>
              </a:ext>
            </a:extLst>
          </p:cNvPr>
          <p:cNvSpPr/>
          <p:nvPr/>
        </p:nvSpPr>
        <p:spPr>
          <a:xfrm>
            <a:off x="5118492" y="2873733"/>
            <a:ext cx="2852302" cy="1206245"/>
          </a:xfrm>
          <a:custGeom>
            <a:avLst/>
            <a:gdLst>
              <a:gd name="connsiteX0" fmla="*/ 2986087 w 2986087"/>
              <a:gd name="connsiteY0" fmla="*/ 1344344 h 1344344"/>
              <a:gd name="connsiteX1" fmla="*/ 2657475 w 2986087"/>
              <a:gd name="connsiteY1" fmla="*/ 372794 h 1344344"/>
              <a:gd name="connsiteX2" fmla="*/ 1300162 w 2986087"/>
              <a:gd name="connsiteY2" fmla="*/ 1319 h 1344344"/>
              <a:gd name="connsiteX3" fmla="*/ 0 w 2986087"/>
              <a:gd name="connsiteY3" fmla="*/ 272782 h 1344344"/>
            </a:gdLst>
            <a:ahLst/>
            <a:cxnLst>
              <a:cxn ang="0">
                <a:pos x="connsiteX0" y="connsiteY0"/>
              </a:cxn>
              <a:cxn ang="0">
                <a:pos x="connsiteX1" y="connsiteY1"/>
              </a:cxn>
              <a:cxn ang="0">
                <a:pos x="connsiteX2" y="connsiteY2"/>
              </a:cxn>
              <a:cxn ang="0">
                <a:pos x="connsiteX3" y="connsiteY3"/>
              </a:cxn>
            </a:cxnLst>
            <a:rect l="l" t="t" r="r" b="b"/>
            <a:pathLst>
              <a:path w="2986087" h="1344344">
                <a:moveTo>
                  <a:pt x="2986087" y="1344344"/>
                </a:moveTo>
                <a:cubicBezTo>
                  <a:pt x="2962274" y="970487"/>
                  <a:pt x="2938462" y="596631"/>
                  <a:pt x="2657475" y="372794"/>
                </a:cubicBezTo>
                <a:cubicBezTo>
                  <a:pt x="2376488" y="148957"/>
                  <a:pt x="1743074" y="17988"/>
                  <a:pt x="1300162" y="1319"/>
                </a:cubicBezTo>
                <a:cubicBezTo>
                  <a:pt x="857250" y="-15350"/>
                  <a:pt x="428625" y="128716"/>
                  <a:pt x="0" y="272782"/>
                </a:cubicBezTo>
              </a:path>
            </a:pathLst>
          </a:custGeom>
          <a:noFill/>
          <a:ln w="57150">
            <a:solidFill>
              <a:schemeClr val="bg1">
                <a:lumMod val="50000"/>
                <a:alpha val="1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5" name="Textfeld 14">
            <a:extLst>
              <a:ext uri="{FF2B5EF4-FFF2-40B4-BE49-F238E27FC236}">
                <a16:creationId xmlns:a16="http://schemas.microsoft.com/office/drawing/2014/main" id="{20F7BA7E-C6D9-D384-BAE1-966F75315CC6}"/>
              </a:ext>
            </a:extLst>
          </p:cNvPr>
          <p:cNvSpPr txBox="1"/>
          <p:nvPr/>
        </p:nvSpPr>
        <p:spPr>
          <a:xfrm>
            <a:off x="5060615" y="4262168"/>
            <a:ext cx="2442590" cy="523220"/>
          </a:xfrm>
          <a:prstGeom prst="rect">
            <a:avLst/>
          </a:prstGeom>
          <a:noFill/>
          <a:ln w="28575">
            <a:noFill/>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Data Processing </a:t>
            </a:r>
            <a:br>
              <a:rPr lang="en-US" sz="1600" b="1" dirty="0">
                <a:solidFill>
                  <a:schemeClr val="tx1">
                    <a:alpha val="10000"/>
                  </a:schemeClr>
                </a:solidFill>
                <a:latin typeface="Minion Pro" panose="02040503050201020203" pitchFamily="18" charset="0"/>
                <a:cs typeface="Times New Roman" panose="02020603050405020304" pitchFamily="18" charset="0"/>
              </a:rPr>
            </a:br>
            <a:r>
              <a:rPr lang="en-US" sz="1200" dirty="0">
                <a:solidFill>
                  <a:schemeClr val="tx1">
                    <a:alpha val="10000"/>
                  </a:schemeClr>
                </a:solidFill>
                <a:latin typeface="Minion Pro" panose="02040503050201020203" pitchFamily="18" charset="0"/>
                <a:cs typeface="Times New Roman" panose="02020603050405020304" pitchFamily="18" charset="0"/>
              </a:rPr>
              <a:t>(e.g., Using ML Methods)</a:t>
            </a:r>
          </a:p>
        </p:txBody>
      </p:sp>
      <p:cxnSp>
        <p:nvCxnSpPr>
          <p:cNvPr id="16" name="Gerade Verbindung mit Pfeil 15">
            <a:extLst>
              <a:ext uri="{FF2B5EF4-FFF2-40B4-BE49-F238E27FC236}">
                <a16:creationId xmlns:a16="http://schemas.microsoft.com/office/drawing/2014/main" id="{6EF90C85-5E50-4D96-506A-4C521B59272B}"/>
              </a:ext>
            </a:extLst>
          </p:cNvPr>
          <p:cNvCxnSpPr>
            <a:cxnSpLocks/>
            <a:stCxn id="17" idx="2"/>
          </p:cNvCxnSpPr>
          <p:nvPr/>
        </p:nvCxnSpPr>
        <p:spPr>
          <a:xfrm flipH="1">
            <a:off x="8110130" y="3066645"/>
            <a:ext cx="561793" cy="362355"/>
          </a:xfrm>
          <a:prstGeom prst="straightConnector1">
            <a:avLst/>
          </a:prstGeom>
          <a:ln w="38100">
            <a:solidFill>
              <a:schemeClr val="bg1">
                <a:lumMod val="50000"/>
                <a:alpha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8605D9-B923-4A1D-641A-9E94EBE04157}"/>
              </a:ext>
            </a:extLst>
          </p:cNvPr>
          <p:cNvSpPr txBox="1"/>
          <p:nvPr/>
        </p:nvSpPr>
        <p:spPr>
          <a:xfrm>
            <a:off x="7691846" y="2481870"/>
            <a:ext cx="1960154" cy="584775"/>
          </a:xfrm>
          <a:prstGeom prst="rect">
            <a:avLst/>
          </a:prstGeom>
          <a:solidFill>
            <a:schemeClr val="bg1">
              <a:alpha val="10000"/>
            </a:schemeClr>
          </a:solidFill>
          <a:ln w="28575">
            <a:solidFill>
              <a:schemeClr val="bg1">
                <a:lumMod val="50000"/>
                <a:alpha val="10000"/>
              </a:schemeClr>
            </a:solidFill>
            <a:prstDash val="sysDot"/>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Primary </a:t>
            </a:r>
            <a:r>
              <a:rPr lang="en-US" sz="1600" dirty="0">
                <a:solidFill>
                  <a:schemeClr val="tx1">
                    <a:alpha val="10000"/>
                  </a:schemeClr>
                </a:solidFill>
                <a:latin typeface="Minion Pro" panose="02040503050201020203" pitchFamily="18" charset="0"/>
                <a:cs typeface="Times New Roman" panose="02020603050405020304" pitchFamily="18" charset="0"/>
              </a:rPr>
              <a:t>and</a:t>
            </a:r>
            <a:r>
              <a:rPr lang="en-US" sz="1600" b="1" dirty="0">
                <a:solidFill>
                  <a:schemeClr val="tx1">
                    <a:alpha val="10000"/>
                  </a:schemeClr>
                </a:solidFill>
                <a:latin typeface="Minion Pro" panose="02040503050201020203" pitchFamily="18" charset="0"/>
                <a:cs typeface="Times New Roman" panose="02020603050405020304" pitchFamily="18" charset="0"/>
              </a:rPr>
              <a:t> Secondary Purposes</a:t>
            </a:r>
            <a:endParaRPr lang="en-US" sz="1600" dirty="0">
              <a:solidFill>
                <a:schemeClr val="tx1">
                  <a:alpha val="10000"/>
                </a:schemeClr>
              </a:solidFill>
              <a:latin typeface="Minion Pro" panose="02040503050201020203" pitchFamily="18" charset="0"/>
              <a:cs typeface="Times New Roman" panose="02020603050405020304" pitchFamily="18" charset="0"/>
            </a:endParaRPr>
          </a:p>
        </p:txBody>
      </p:sp>
      <p:sp>
        <p:nvSpPr>
          <p:cNvPr id="18" name="Freihandform 17">
            <a:extLst>
              <a:ext uri="{FF2B5EF4-FFF2-40B4-BE49-F238E27FC236}">
                <a16:creationId xmlns:a16="http://schemas.microsoft.com/office/drawing/2014/main" id="{02359C24-C252-DA33-EED9-7AB88B7764A4}"/>
              </a:ext>
            </a:extLst>
          </p:cNvPr>
          <p:cNvSpPr/>
          <p:nvPr/>
        </p:nvSpPr>
        <p:spPr>
          <a:xfrm>
            <a:off x="2594800" y="2360053"/>
            <a:ext cx="2852302" cy="1057422"/>
          </a:xfrm>
          <a:custGeom>
            <a:avLst/>
            <a:gdLst>
              <a:gd name="connsiteX0" fmla="*/ 0 w 3639844"/>
              <a:gd name="connsiteY0" fmla="*/ 798990 h 798990"/>
              <a:gd name="connsiteX1" fmla="*/ 0 w 3639844"/>
              <a:gd name="connsiteY1" fmla="*/ 0 h 798990"/>
              <a:gd name="connsiteX2" fmla="*/ 3639844 w 3639844"/>
              <a:gd name="connsiteY2" fmla="*/ 0 h 798990"/>
              <a:gd name="connsiteX3" fmla="*/ 3639844 w 3639844"/>
              <a:gd name="connsiteY3" fmla="*/ 168676 h 798990"/>
            </a:gdLst>
            <a:ahLst/>
            <a:cxnLst>
              <a:cxn ang="0">
                <a:pos x="connsiteX0" y="connsiteY0"/>
              </a:cxn>
              <a:cxn ang="0">
                <a:pos x="connsiteX1" y="connsiteY1"/>
              </a:cxn>
              <a:cxn ang="0">
                <a:pos x="connsiteX2" y="connsiteY2"/>
              </a:cxn>
              <a:cxn ang="0">
                <a:pos x="connsiteX3" y="connsiteY3"/>
              </a:cxn>
            </a:cxnLst>
            <a:rect l="l" t="t" r="r" b="b"/>
            <a:pathLst>
              <a:path w="3639844" h="798990">
                <a:moveTo>
                  <a:pt x="0" y="798990"/>
                </a:moveTo>
                <a:lnTo>
                  <a:pt x="0" y="0"/>
                </a:lnTo>
                <a:lnTo>
                  <a:pt x="3639844" y="0"/>
                </a:lnTo>
                <a:lnTo>
                  <a:pt x="3639844" y="168676"/>
                </a:lnTo>
              </a:path>
            </a:pathLst>
          </a:custGeom>
          <a:noFill/>
          <a:ln w="38100">
            <a:solidFill>
              <a:schemeClr val="tx1">
                <a:lumMod val="65000"/>
                <a:lumOff val="35000"/>
                <a:alpha val="1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pic>
        <p:nvPicPr>
          <p:cNvPr id="19" name="Grafik 18" descr="Benutzer Silhouette">
            <a:extLst>
              <a:ext uri="{FF2B5EF4-FFF2-40B4-BE49-F238E27FC236}">
                <a16:creationId xmlns:a16="http://schemas.microsoft.com/office/drawing/2014/main" id="{57A7AB40-2D6B-832E-97BC-667A4E033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91" y="3367324"/>
            <a:ext cx="754685" cy="754685"/>
          </a:xfrm>
          <a:prstGeom prst="rect">
            <a:avLst/>
          </a:prstGeom>
        </p:spPr>
      </p:pic>
      <p:sp>
        <p:nvSpPr>
          <p:cNvPr id="20" name="Textfeld 19">
            <a:extLst>
              <a:ext uri="{FF2B5EF4-FFF2-40B4-BE49-F238E27FC236}">
                <a16:creationId xmlns:a16="http://schemas.microsoft.com/office/drawing/2014/main" id="{9C8C56A8-528C-AFDA-A32D-3E2B883AB6E9}"/>
              </a:ext>
            </a:extLst>
          </p:cNvPr>
          <p:cNvSpPr txBox="1"/>
          <p:nvPr/>
        </p:nvSpPr>
        <p:spPr>
          <a:xfrm>
            <a:off x="2594800" y="2062421"/>
            <a:ext cx="2852302" cy="327013"/>
          </a:xfrm>
          <a:prstGeom prst="rect">
            <a:avLst/>
          </a:prstGeom>
          <a:noFill/>
        </p:spPr>
        <p:txBody>
          <a:bodyPr wrap="square" rtlCol="0">
            <a:spAutoFit/>
          </a:bodyPr>
          <a:lstStyle/>
          <a:p>
            <a:pPr algn="ctr">
              <a:lnSpc>
                <a:spcPts val="1780"/>
              </a:lnSpc>
            </a:pPr>
            <a:r>
              <a:rPr lang="en-US" sz="1600" b="1" dirty="0">
                <a:solidFill>
                  <a:schemeClr val="tx1">
                    <a:alpha val="10000"/>
                  </a:schemeClr>
                </a:solidFill>
                <a:latin typeface="Minion Pro" panose="02040503050201020203" pitchFamily="18" charset="0"/>
                <a:cs typeface="Times New Roman" panose="02020603050405020304" pitchFamily="18" charset="0"/>
              </a:rPr>
              <a:t>Reflecting</a:t>
            </a:r>
            <a:r>
              <a:rPr lang="en-US" sz="1600" dirty="0">
                <a:solidFill>
                  <a:schemeClr val="tx1">
                    <a:alpha val="10000"/>
                  </a:schemeClr>
                </a:solidFill>
                <a:latin typeface="Minion Pro" panose="02040503050201020203" pitchFamily="18" charset="0"/>
                <a:cs typeface="Times New Roman" panose="02020603050405020304" pitchFamily="18" charset="0"/>
              </a:rPr>
              <a:t> on the Role of Data</a:t>
            </a:r>
            <a:endParaRPr lang="en-US" sz="1600" b="1" dirty="0">
              <a:solidFill>
                <a:schemeClr val="tx1">
                  <a:alpha val="10000"/>
                </a:schemeClr>
              </a:solidFill>
              <a:latin typeface="Minion Pro" panose="02040503050201020203"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DA458453-9D48-5A2F-0665-BB5CEAAF885A}"/>
              </a:ext>
            </a:extLst>
          </p:cNvPr>
          <p:cNvSpPr txBox="1"/>
          <p:nvPr/>
        </p:nvSpPr>
        <p:spPr>
          <a:xfrm>
            <a:off x="5402018" y="2983579"/>
            <a:ext cx="2025648" cy="584775"/>
          </a:xfrm>
          <a:prstGeom prst="rect">
            <a:avLst/>
          </a:prstGeom>
          <a:noFill/>
          <a:ln w="28575">
            <a:noFill/>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Using </a:t>
            </a:r>
            <a:r>
              <a:rPr lang="en-US" sz="1600" dirty="0">
                <a:solidFill>
                  <a:schemeClr val="tx1">
                    <a:alpha val="10000"/>
                  </a:schemeClr>
                </a:solidFill>
                <a:latin typeface="Minion Pro" panose="02040503050201020203" pitchFamily="18" charset="0"/>
                <a:cs typeface="Times New Roman" panose="02020603050405020304" pitchFamily="18" charset="0"/>
              </a:rPr>
              <a:t>the Data and Data Models</a:t>
            </a:r>
          </a:p>
        </p:txBody>
      </p:sp>
      <p:sp>
        <p:nvSpPr>
          <p:cNvPr id="22" name="Textfeld 21">
            <a:extLst>
              <a:ext uri="{FF2B5EF4-FFF2-40B4-BE49-F238E27FC236}">
                <a16:creationId xmlns:a16="http://schemas.microsoft.com/office/drawing/2014/main" id="{BE554037-CCF4-1E48-50B8-4A6C793B29E4}"/>
              </a:ext>
            </a:extLst>
          </p:cNvPr>
          <p:cNvSpPr txBox="1"/>
          <p:nvPr/>
        </p:nvSpPr>
        <p:spPr>
          <a:xfrm>
            <a:off x="8907521" y="3674686"/>
            <a:ext cx="1646179" cy="461665"/>
          </a:xfrm>
          <a:prstGeom prst="rect">
            <a:avLst/>
          </a:prstGeom>
          <a:noFill/>
        </p:spPr>
        <p:txBody>
          <a:bodyPr wrap="square" rtlCol="0">
            <a:spAutoFit/>
          </a:bodyPr>
          <a:lstStyle/>
          <a:p>
            <a:pPr algn="ctr"/>
            <a:r>
              <a:rPr lang="en-US" sz="1200" b="1" dirty="0">
                <a:solidFill>
                  <a:schemeClr val="bg1">
                    <a:lumMod val="65000"/>
                    <a:alpha val="10000"/>
                  </a:schemeClr>
                </a:solidFill>
                <a:latin typeface="Minion Pro" panose="02040503050201020203" pitchFamily="18" charset="0"/>
                <a:cs typeface="Times New Roman" panose="02020603050405020304" pitchFamily="18" charset="0"/>
              </a:rPr>
              <a:t>Using </a:t>
            </a:r>
            <a:r>
              <a:rPr lang="en-US" sz="1200" dirty="0">
                <a:solidFill>
                  <a:schemeClr val="bg1">
                    <a:lumMod val="65000"/>
                    <a:alpha val="10000"/>
                  </a:schemeClr>
                </a:solidFill>
                <a:latin typeface="Minion Pro" panose="02040503050201020203" pitchFamily="18" charset="0"/>
                <a:cs typeface="Times New Roman" panose="02020603050405020304" pitchFamily="18" charset="0"/>
              </a:rPr>
              <a:t>the Data Models in Other Contexts</a:t>
            </a:r>
            <a:endParaRPr lang="en-US" dirty="0">
              <a:solidFill>
                <a:schemeClr val="bg1">
                  <a:lumMod val="65000"/>
                  <a:alpha val="10000"/>
                </a:schemeClr>
              </a:solidFill>
              <a:latin typeface="Minion Pro" panose="02040503050201020203" pitchFamily="18" charset="0"/>
              <a:cs typeface="Times New Roman" panose="02020603050405020304" pitchFamily="18" charset="0"/>
            </a:endParaRPr>
          </a:p>
        </p:txBody>
      </p:sp>
      <p:cxnSp>
        <p:nvCxnSpPr>
          <p:cNvPr id="23" name="Gerade Verbindung mit Pfeil 22">
            <a:extLst>
              <a:ext uri="{FF2B5EF4-FFF2-40B4-BE49-F238E27FC236}">
                <a16:creationId xmlns:a16="http://schemas.microsoft.com/office/drawing/2014/main" id="{A4943623-0681-7B7F-022C-C58578227FFB}"/>
              </a:ext>
            </a:extLst>
          </p:cNvPr>
          <p:cNvCxnSpPr>
            <a:cxnSpLocks/>
          </p:cNvCxnSpPr>
          <p:nvPr/>
        </p:nvCxnSpPr>
        <p:spPr>
          <a:xfrm>
            <a:off x="8833984" y="4129726"/>
            <a:ext cx="1792910" cy="0"/>
          </a:xfrm>
          <a:prstGeom prst="straightConnector1">
            <a:avLst/>
          </a:prstGeom>
          <a:ln w="57150">
            <a:solidFill>
              <a:schemeClr val="bg1">
                <a:lumMod val="50000"/>
                <a:alpha val="1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077D3893-A927-5C94-92F9-C2897239D463}"/>
              </a:ext>
            </a:extLst>
          </p:cNvPr>
          <p:cNvSpPr/>
          <p:nvPr/>
        </p:nvSpPr>
        <p:spPr>
          <a:xfrm>
            <a:off x="1964793" y="3082224"/>
            <a:ext cx="3058217" cy="338554"/>
          </a:xfrm>
          <a:prstGeom prst="rect">
            <a:avLst/>
          </a:prstGeom>
        </p:spPr>
        <p:txBody>
          <a:bodyPr wrap="square">
            <a:spAutoFit/>
          </a:bodyPr>
          <a:lstStyle/>
          <a:p>
            <a:pPr algn="ctr"/>
            <a:r>
              <a:rPr lang="en-US" sz="1600" b="1" dirty="0">
                <a:latin typeface="Minion Pro" panose="02040503050201020203" pitchFamily="18" charset="0"/>
                <a:cs typeface="Times New Roman" panose="02020603050405020304" pitchFamily="18" charset="0"/>
              </a:rPr>
              <a:t>Interaction System</a:t>
            </a:r>
          </a:p>
        </p:txBody>
      </p:sp>
      <p:sp>
        <p:nvSpPr>
          <p:cNvPr id="25" name="Rechteck 24">
            <a:extLst>
              <a:ext uri="{FF2B5EF4-FFF2-40B4-BE49-F238E27FC236}">
                <a16:creationId xmlns:a16="http://schemas.microsoft.com/office/drawing/2014/main" id="{E1A2E19B-25E2-701B-4E65-DE3CC0D74F1C}"/>
              </a:ext>
            </a:extLst>
          </p:cNvPr>
          <p:cNvSpPr/>
          <p:nvPr/>
        </p:nvSpPr>
        <p:spPr>
          <a:xfrm>
            <a:off x="2145596" y="4201292"/>
            <a:ext cx="898408" cy="338554"/>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Human</a:t>
            </a:r>
            <a:endParaRPr lang="en-US" sz="1600" b="1" dirty="0">
              <a:latin typeface="Minion Pro" panose="02040503050201020203" pitchFamily="18" charset="0"/>
              <a:cs typeface="Times New Roman" panose="02020603050405020304" pitchFamily="18" charset="0"/>
            </a:endParaRPr>
          </a:p>
        </p:txBody>
      </p:sp>
      <p:sp>
        <p:nvSpPr>
          <p:cNvPr id="26" name="Textfeld 25">
            <a:extLst>
              <a:ext uri="{FF2B5EF4-FFF2-40B4-BE49-F238E27FC236}">
                <a16:creationId xmlns:a16="http://schemas.microsoft.com/office/drawing/2014/main" id="{1152776F-A6F2-948C-1511-E7C9CC229814}"/>
              </a:ext>
            </a:extLst>
          </p:cNvPr>
          <p:cNvSpPr txBox="1"/>
          <p:nvPr/>
        </p:nvSpPr>
        <p:spPr>
          <a:xfrm>
            <a:off x="402077" y="6205346"/>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9">
                  <a:extLst>
                    <a:ext uri="{A12FA001-AC4F-418D-AE19-62706E023703}">
                      <ahyp:hlinkClr xmlns:ahyp="http://schemas.microsoft.com/office/drawing/2018/hyperlinkcolor" val="tx"/>
                    </a:ext>
                  </a:extLst>
                </a:hlinkClick>
              </a:rPr>
              <a:t>https://doi.org/10.1145/3632620.3671118</a:t>
            </a:r>
            <a:endParaRPr lang="de-DE" dirty="0"/>
          </a:p>
        </p:txBody>
      </p:sp>
      <p:sp>
        <p:nvSpPr>
          <p:cNvPr id="4" name="Textfeld 3">
            <a:extLst>
              <a:ext uri="{FF2B5EF4-FFF2-40B4-BE49-F238E27FC236}">
                <a16:creationId xmlns:a16="http://schemas.microsoft.com/office/drawing/2014/main" id="{90B9BEA6-37F4-4391-5657-A6058352B854}"/>
              </a:ext>
            </a:extLst>
          </p:cNvPr>
          <p:cNvSpPr txBox="1"/>
          <p:nvPr/>
        </p:nvSpPr>
        <p:spPr>
          <a:xfrm>
            <a:off x="1783096" y="5527289"/>
            <a:ext cx="8843798"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9">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10">
                  <a:extLst>
                    <a:ext uri="{A12FA001-AC4F-418D-AE19-62706E023703}">
                      <ahyp:hlinkClr xmlns:ahyp="http://schemas.microsoft.com/office/drawing/2018/hyperlinkcolor" val="tx"/>
                    </a:ext>
                  </a:extLst>
                </a:hlinkClick>
              </a:rPr>
              <a:t>CC BY 4.0</a:t>
            </a:r>
            <a:endParaRPr lang="de-DE" dirty="0"/>
          </a:p>
        </p:txBody>
      </p:sp>
    </p:spTree>
    <p:extLst>
      <p:ext uri="{BB962C8B-B14F-4D97-AF65-F5344CB8AC3E}">
        <p14:creationId xmlns:p14="http://schemas.microsoft.com/office/powerpoint/2010/main" val="191860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257B-9A99-DB68-1F26-554E47771ABB}"/>
              </a:ext>
            </a:extLst>
          </p:cNvPr>
          <p:cNvSpPr>
            <a:spLocks noGrp="1"/>
          </p:cNvSpPr>
          <p:nvPr>
            <p:ph type="title"/>
          </p:nvPr>
        </p:nvSpPr>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5" name="Rechteck 4">
            <a:extLst>
              <a:ext uri="{FF2B5EF4-FFF2-40B4-BE49-F238E27FC236}">
                <a16:creationId xmlns:a16="http://schemas.microsoft.com/office/drawing/2014/main" id="{12244EC5-6637-A3F7-7AF4-994337FCA148}"/>
              </a:ext>
            </a:extLst>
          </p:cNvPr>
          <p:cNvSpPr/>
          <p:nvPr/>
        </p:nvSpPr>
        <p:spPr>
          <a:xfrm>
            <a:off x="1783096" y="2622553"/>
            <a:ext cx="8770604" cy="2641593"/>
          </a:xfrm>
          <a:prstGeom prst="rect">
            <a:avLst/>
          </a:prstGeom>
          <a:solidFill>
            <a:schemeClr val="bg1">
              <a:lumMod val="95000"/>
              <a:alpha val="10000"/>
            </a:schemeClr>
          </a:solidFill>
          <a:ln>
            <a:solidFill>
              <a:schemeClr val="tx1">
                <a:lumMod val="50000"/>
                <a:lumOff val="50000"/>
                <a:alpha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6" name="Abgerundetes Rechteck 5">
            <a:extLst>
              <a:ext uri="{FF2B5EF4-FFF2-40B4-BE49-F238E27FC236}">
                <a16:creationId xmlns:a16="http://schemas.microsoft.com/office/drawing/2014/main" id="{B82C3801-99D4-F372-1B40-68F020529DB6}"/>
              </a:ext>
            </a:extLst>
          </p:cNvPr>
          <p:cNvSpPr/>
          <p:nvPr/>
        </p:nvSpPr>
        <p:spPr>
          <a:xfrm>
            <a:off x="1964795" y="3066646"/>
            <a:ext cx="3058217" cy="1673742"/>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Minion Pro" panose="02040503050201020203" pitchFamily="18" charset="0"/>
              <a:cs typeface="Times New Roman" panose="02020603050405020304" pitchFamily="18" charset="0"/>
            </a:endParaRPr>
          </a:p>
        </p:txBody>
      </p:sp>
      <p:pic>
        <p:nvPicPr>
          <p:cNvPr id="7" name="Grafik 6" descr="Laptop">
            <a:extLst>
              <a:ext uri="{FF2B5EF4-FFF2-40B4-BE49-F238E27FC236}">
                <a16:creationId xmlns:a16="http://schemas.microsoft.com/office/drawing/2014/main" id="{EBC7B9D3-8D15-C723-F488-E2507220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863" y="3367324"/>
            <a:ext cx="754685" cy="754685"/>
          </a:xfrm>
          <a:prstGeom prst="rect">
            <a:avLst/>
          </a:prstGeom>
        </p:spPr>
      </p:pic>
      <p:pic>
        <p:nvPicPr>
          <p:cNvPr id="8" name="Grafik 7" descr="Übertragen">
            <a:extLst>
              <a:ext uri="{FF2B5EF4-FFF2-40B4-BE49-F238E27FC236}">
                <a16:creationId xmlns:a16="http://schemas.microsoft.com/office/drawing/2014/main" id="{90D6F05E-A81D-94DB-41BD-81586CFDC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87496" y="3559259"/>
            <a:ext cx="737026" cy="464208"/>
          </a:xfrm>
          <a:prstGeom prst="rect">
            <a:avLst/>
          </a:prstGeom>
        </p:spPr>
      </p:pic>
      <p:sp>
        <p:nvSpPr>
          <p:cNvPr id="9" name="Rechteck 8">
            <a:extLst>
              <a:ext uri="{FF2B5EF4-FFF2-40B4-BE49-F238E27FC236}">
                <a16:creationId xmlns:a16="http://schemas.microsoft.com/office/drawing/2014/main" id="{F41501A3-806B-081A-E3E5-92537C89A340}"/>
              </a:ext>
            </a:extLst>
          </p:cNvPr>
          <p:cNvSpPr/>
          <p:nvPr/>
        </p:nvSpPr>
        <p:spPr>
          <a:xfrm>
            <a:off x="3692311" y="4069873"/>
            <a:ext cx="1246586" cy="584775"/>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Data-Driven Technology</a:t>
            </a:r>
            <a:endParaRPr lang="en-US" sz="1600" b="1" dirty="0">
              <a:latin typeface="Minion Pro" panose="02040503050201020203"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B9A7C10-E436-EE3B-4176-EC93DAFC6C22}"/>
              </a:ext>
            </a:extLst>
          </p:cNvPr>
          <p:cNvSpPr txBox="1"/>
          <p:nvPr/>
        </p:nvSpPr>
        <p:spPr>
          <a:xfrm>
            <a:off x="2014566" y="4837336"/>
            <a:ext cx="197323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Explicit </a:t>
            </a:r>
            <a:r>
              <a:rPr lang="en-US" sz="1600" dirty="0">
                <a:latin typeface="Minion Pro" panose="02040503050201020203" pitchFamily="18" charset="0"/>
                <a:cs typeface="Times New Roman" panose="02020603050405020304" pitchFamily="18" charset="0"/>
              </a:rPr>
              <a:t>and </a:t>
            </a:r>
            <a:r>
              <a:rPr lang="en-US" sz="1600" b="1" dirty="0">
                <a:latin typeface="Minion Pro" panose="02040503050201020203" pitchFamily="18" charset="0"/>
                <a:cs typeface="Times New Roman" panose="02020603050405020304" pitchFamily="18" charset="0"/>
              </a:rPr>
              <a:t>Implicit Data Collection</a:t>
            </a:r>
            <a:endParaRPr lang="en-US" sz="1600" dirty="0">
              <a:latin typeface="Minion Pro" panose="02040503050201020203"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B4A60F6A-809F-475F-6D94-DC2712754FF4}"/>
              </a:ext>
            </a:extLst>
          </p:cNvPr>
          <p:cNvCxnSpPr>
            <a:cxnSpLocks/>
            <a:stCxn id="10" idx="0"/>
          </p:cNvCxnSpPr>
          <p:nvPr/>
        </p:nvCxnSpPr>
        <p:spPr>
          <a:xfrm flipV="1">
            <a:off x="3001183" y="4262168"/>
            <a:ext cx="304855" cy="575168"/>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Ellipse 4">
            <a:extLst>
              <a:ext uri="{FF2B5EF4-FFF2-40B4-BE49-F238E27FC236}">
                <a16:creationId xmlns:a16="http://schemas.microsoft.com/office/drawing/2014/main" id="{041CC749-C903-29A6-22F0-3BDDACD82C10}"/>
              </a:ext>
            </a:extLst>
          </p:cNvPr>
          <p:cNvSpPr/>
          <p:nvPr/>
        </p:nvSpPr>
        <p:spPr>
          <a:xfrm>
            <a:off x="7428907" y="4238678"/>
            <a:ext cx="2617498" cy="736209"/>
          </a:xfrm>
          <a:prstGeom prst="roundRect">
            <a:avLst>
              <a:gd name="adj" fmla="val 9447"/>
            </a:avLst>
          </a:prstGeom>
          <a:solidFill>
            <a:schemeClr val="bg1">
              <a:lumMod val="85000"/>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dirty="0">
                <a:solidFill>
                  <a:sysClr val="windowText" lastClr="000000">
                    <a:alpha val="10000"/>
                  </a:sysClr>
                </a:solidFill>
                <a:latin typeface="Minion Pro" panose="02040503050201020203" pitchFamily="18" charset="0"/>
                <a:cs typeface="Times New Roman" panose="02020603050405020304" pitchFamily="18" charset="0"/>
              </a:rPr>
              <a:t>Generation and Use </a:t>
            </a:r>
            <a:br>
              <a:rPr lang="en-US" sz="1600" dirty="0">
                <a:solidFill>
                  <a:sysClr val="windowText" lastClr="000000">
                    <a:alpha val="10000"/>
                  </a:sysClr>
                </a:solidFill>
                <a:latin typeface="Minion Pro" panose="02040503050201020203" pitchFamily="18" charset="0"/>
                <a:cs typeface="Times New Roman" panose="02020603050405020304" pitchFamily="18" charset="0"/>
              </a:rPr>
            </a:br>
            <a:r>
              <a:rPr lang="en-US" sz="1600" dirty="0">
                <a:solidFill>
                  <a:sysClr val="windowText" lastClr="000000">
                    <a:alpha val="10000"/>
                  </a:sysClr>
                </a:solidFill>
                <a:latin typeface="Minion Pro" panose="02040503050201020203" pitchFamily="18" charset="0"/>
                <a:cs typeface="Times New Roman" panose="02020603050405020304" pitchFamily="18" charset="0"/>
              </a:rPr>
              <a:t>of </a:t>
            </a:r>
            <a:r>
              <a:rPr lang="en-US" sz="1600" b="1" dirty="0">
                <a:solidFill>
                  <a:sysClr val="windowText" lastClr="000000">
                    <a:alpha val="10000"/>
                  </a:sysClr>
                </a:solidFill>
                <a:latin typeface="Minion Pro" panose="02040503050201020203" pitchFamily="18" charset="0"/>
                <a:cs typeface="Times New Roman" panose="02020603050405020304" pitchFamily="18" charset="0"/>
              </a:rPr>
              <a:t>Data Models </a:t>
            </a:r>
            <a:br>
              <a:rPr lang="en-US" sz="1600" b="1" dirty="0">
                <a:solidFill>
                  <a:sysClr val="windowText" lastClr="000000">
                    <a:alpha val="10000"/>
                  </a:sysClr>
                </a:solidFill>
                <a:latin typeface="Minion Pro" panose="02040503050201020203" pitchFamily="18" charset="0"/>
                <a:cs typeface="Times New Roman" panose="02020603050405020304" pitchFamily="18" charset="0"/>
              </a:rPr>
            </a:br>
            <a:r>
              <a:rPr lang="en-US" sz="1200" dirty="0">
                <a:solidFill>
                  <a:sysClr val="windowText" lastClr="000000">
                    <a:alpha val="10000"/>
                  </a:sysClr>
                </a:solidFill>
                <a:latin typeface="Minion Pro" panose="02040503050201020203" pitchFamily="18" charset="0"/>
                <a:cs typeface="Times New Roman" panose="02020603050405020304" pitchFamily="18" charset="0"/>
              </a:rPr>
              <a:t>(e.g., ML Models or User Models)</a:t>
            </a:r>
          </a:p>
        </p:txBody>
      </p:sp>
      <p:sp>
        <p:nvSpPr>
          <p:cNvPr id="13" name="Freihandform 12">
            <a:extLst>
              <a:ext uri="{FF2B5EF4-FFF2-40B4-BE49-F238E27FC236}">
                <a16:creationId xmlns:a16="http://schemas.microsoft.com/office/drawing/2014/main" id="{742E64A7-3560-9AC9-6AF6-64F33C02DD00}"/>
              </a:ext>
            </a:extLst>
          </p:cNvPr>
          <p:cNvSpPr/>
          <p:nvPr/>
        </p:nvSpPr>
        <p:spPr>
          <a:xfrm>
            <a:off x="5118491" y="4665454"/>
            <a:ext cx="2215759" cy="260323"/>
          </a:xfrm>
          <a:custGeom>
            <a:avLst/>
            <a:gdLst>
              <a:gd name="connsiteX0" fmla="*/ 0 w 1783404"/>
              <a:gd name="connsiteY0" fmla="*/ 0 h 467907"/>
              <a:gd name="connsiteX1" fmla="*/ 992221 w 1783404"/>
              <a:gd name="connsiteY1" fmla="*/ 447472 h 467907"/>
              <a:gd name="connsiteX2" fmla="*/ 1783404 w 1783404"/>
              <a:gd name="connsiteY2" fmla="*/ 369651 h 467907"/>
            </a:gdLst>
            <a:ahLst/>
            <a:cxnLst>
              <a:cxn ang="0">
                <a:pos x="connsiteX0" y="connsiteY0"/>
              </a:cxn>
              <a:cxn ang="0">
                <a:pos x="connsiteX1" y="connsiteY1"/>
              </a:cxn>
              <a:cxn ang="0">
                <a:pos x="connsiteX2" y="connsiteY2"/>
              </a:cxn>
            </a:cxnLst>
            <a:rect l="l" t="t" r="r" b="b"/>
            <a:pathLst>
              <a:path w="1783404" h="467907">
                <a:moveTo>
                  <a:pt x="0" y="0"/>
                </a:moveTo>
                <a:cubicBezTo>
                  <a:pt x="347493" y="192932"/>
                  <a:pt x="694987" y="385864"/>
                  <a:pt x="992221" y="447472"/>
                </a:cubicBezTo>
                <a:cubicBezTo>
                  <a:pt x="1289455" y="509080"/>
                  <a:pt x="1588851" y="416128"/>
                  <a:pt x="1783404" y="369651"/>
                </a:cubicBezTo>
              </a:path>
            </a:pathLst>
          </a:custGeom>
          <a:noFill/>
          <a:ln w="57150">
            <a:solidFill>
              <a:schemeClr val="bg1">
                <a:lumMod val="50000"/>
                <a:alpha val="1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4" name="Freihandform 13">
            <a:extLst>
              <a:ext uri="{FF2B5EF4-FFF2-40B4-BE49-F238E27FC236}">
                <a16:creationId xmlns:a16="http://schemas.microsoft.com/office/drawing/2014/main" id="{B1577DBE-0389-F783-CD2F-D8CA36B458F6}"/>
              </a:ext>
            </a:extLst>
          </p:cNvPr>
          <p:cNvSpPr/>
          <p:nvPr/>
        </p:nvSpPr>
        <p:spPr>
          <a:xfrm>
            <a:off x="5118492" y="2873733"/>
            <a:ext cx="2852302" cy="1206245"/>
          </a:xfrm>
          <a:custGeom>
            <a:avLst/>
            <a:gdLst>
              <a:gd name="connsiteX0" fmla="*/ 2986087 w 2986087"/>
              <a:gd name="connsiteY0" fmla="*/ 1344344 h 1344344"/>
              <a:gd name="connsiteX1" fmla="*/ 2657475 w 2986087"/>
              <a:gd name="connsiteY1" fmla="*/ 372794 h 1344344"/>
              <a:gd name="connsiteX2" fmla="*/ 1300162 w 2986087"/>
              <a:gd name="connsiteY2" fmla="*/ 1319 h 1344344"/>
              <a:gd name="connsiteX3" fmla="*/ 0 w 2986087"/>
              <a:gd name="connsiteY3" fmla="*/ 272782 h 1344344"/>
            </a:gdLst>
            <a:ahLst/>
            <a:cxnLst>
              <a:cxn ang="0">
                <a:pos x="connsiteX0" y="connsiteY0"/>
              </a:cxn>
              <a:cxn ang="0">
                <a:pos x="connsiteX1" y="connsiteY1"/>
              </a:cxn>
              <a:cxn ang="0">
                <a:pos x="connsiteX2" y="connsiteY2"/>
              </a:cxn>
              <a:cxn ang="0">
                <a:pos x="connsiteX3" y="connsiteY3"/>
              </a:cxn>
            </a:cxnLst>
            <a:rect l="l" t="t" r="r" b="b"/>
            <a:pathLst>
              <a:path w="2986087" h="1344344">
                <a:moveTo>
                  <a:pt x="2986087" y="1344344"/>
                </a:moveTo>
                <a:cubicBezTo>
                  <a:pt x="2962274" y="970487"/>
                  <a:pt x="2938462" y="596631"/>
                  <a:pt x="2657475" y="372794"/>
                </a:cubicBezTo>
                <a:cubicBezTo>
                  <a:pt x="2376488" y="148957"/>
                  <a:pt x="1743074" y="17988"/>
                  <a:pt x="1300162" y="1319"/>
                </a:cubicBezTo>
                <a:cubicBezTo>
                  <a:pt x="857250" y="-15350"/>
                  <a:pt x="428625" y="128716"/>
                  <a:pt x="0" y="272782"/>
                </a:cubicBezTo>
              </a:path>
            </a:pathLst>
          </a:custGeom>
          <a:noFill/>
          <a:ln w="57150">
            <a:solidFill>
              <a:schemeClr val="bg1">
                <a:lumMod val="50000"/>
                <a:alpha val="1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5" name="Textfeld 14">
            <a:extLst>
              <a:ext uri="{FF2B5EF4-FFF2-40B4-BE49-F238E27FC236}">
                <a16:creationId xmlns:a16="http://schemas.microsoft.com/office/drawing/2014/main" id="{20F7BA7E-C6D9-D384-BAE1-966F75315CC6}"/>
              </a:ext>
            </a:extLst>
          </p:cNvPr>
          <p:cNvSpPr txBox="1"/>
          <p:nvPr/>
        </p:nvSpPr>
        <p:spPr>
          <a:xfrm>
            <a:off x="5060615" y="4262168"/>
            <a:ext cx="2442590" cy="523220"/>
          </a:xfrm>
          <a:prstGeom prst="rect">
            <a:avLst/>
          </a:prstGeom>
          <a:noFill/>
          <a:ln w="28575">
            <a:noFill/>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Data Processing </a:t>
            </a:r>
            <a:br>
              <a:rPr lang="en-US" sz="1600" b="1" dirty="0">
                <a:solidFill>
                  <a:schemeClr val="tx1">
                    <a:alpha val="10000"/>
                  </a:schemeClr>
                </a:solidFill>
                <a:latin typeface="Minion Pro" panose="02040503050201020203" pitchFamily="18" charset="0"/>
                <a:cs typeface="Times New Roman" panose="02020603050405020304" pitchFamily="18" charset="0"/>
              </a:rPr>
            </a:br>
            <a:r>
              <a:rPr lang="en-US" sz="1200" dirty="0">
                <a:solidFill>
                  <a:schemeClr val="tx1">
                    <a:alpha val="10000"/>
                  </a:schemeClr>
                </a:solidFill>
                <a:latin typeface="Minion Pro" panose="02040503050201020203" pitchFamily="18" charset="0"/>
                <a:cs typeface="Times New Roman" panose="02020603050405020304" pitchFamily="18" charset="0"/>
              </a:rPr>
              <a:t>(e.g., Using ML Methods)</a:t>
            </a:r>
          </a:p>
        </p:txBody>
      </p:sp>
      <p:cxnSp>
        <p:nvCxnSpPr>
          <p:cNvPr id="16" name="Gerade Verbindung mit Pfeil 15">
            <a:extLst>
              <a:ext uri="{FF2B5EF4-FFF2-40B4-BE49-F238E27FC236}">
                <a16:creationId xmlns:a16="http://schemas.microsoft.com/office/drawing/2014/main" id="{6EF90C85-5E50-4D96-506A-4C521B59272B}"/>
              </a:ext>
            </a:extLst>
          </p:cNvPr>
          <p:cNvCxnSpPr>
            <a:cxnSpLocks/>
            <a:stCxn id="17" idx="2"/>
          </p:cNvCxnSpPr>
          <p:nvPr/>
        </p:nvCxnSpPr>
        <p:spPr>
          <a:xfrm flipH="1">
            <a:off x="8110130" y="3066645"/>
            <a:ext cx="561793" cy="362355"/>
          </a:xfrm>
          <a:prstGeom prst="straightConnector1">
            <a:avLst/>
          </a:prstGeom>
          <a:ln w="38100">
            <a:solidFill>
              <a:schemeClr val="bg1">
                <a:lumMod val="50000"/>
                <a:alpha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8605D9-B923-4A1D-641A-9E94EBE04157}"/>
              </a:ext>
            </a:extLst>
          </p:cNvPr>
          <p:cNvSpPr txBox="1"/>
          <p:nvPr/>
        </p:nvSpPr>
        <p:spPr>
          <a:xfrm>
            <a:off x="7691846" y="2481870"/>
            <a:ext cx="1960154" cy="584775"/>
          </a:xfrm>
          <a:prstGeom prst="rect">
            <a:avLst/>
          </a:prstGeom>
          <a:solidFill>
            <a:schemeClr val="bg1">
              <a:alpha val="10000"/>
            </a:schemeClr>
          </a:solidFill>
          <a:ln w="28575">
            <a:solidFill>
              <a:schemeClr val="bg1">
                <a:lumMod val="50000"/>
                <a:alpha val="10000"/>
              </a:schemeClr>
            </a:solidFill>
            <a:prstDash val="sysDot"/>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Primary </a:t>
            </a:r>
            <a:r>
              <a:rPr lang="en-US" sz="1600" dirty="0">
                <a:solidFill>
                  <a:schemeClr val="tx1">
                    <a:alpha val="10000"/>
                  </a:schemeClr>
                </a:solidFill>
                <a:latin typeface="Minion Pro" panose="02040503050201020203" pitchFamily="18" charset="0"/>
                <a:cs typeface="Times New Roman" panose="02020603050405020304" pitchFamily="18" charset="0"/>
              </a:rPr>
              <a:t>and</a:t>
            </a:r>
            <a:r>
              <a:rPr lang="en-US" sz="1600" b="1" dirty="0">
                <a:solidFill>
                  <a:schemeClr val="tx1">
                    <a:alpha val="10000"/>
                  </a:schemeClr>
                </a:solidFill>
                <a:latin typeface="Minion Pro" panose="02040503050201020203" pitchFamily="18" charset="0"/>
                <a:cs typeface="Times New Roman" panose="02020603050405020304" pitchFamily="18" charset="0"/>
              </a:rPr>
              <a:t> Secondary Purposes</a:t>
            </a:r>
            <a:endParaRPr lang="en-US" sz="1600" dirty="0">
              <a:solidFill>
                <a:schemeClr val="tx1">
                  <a:alpha val="10000"/>
                </a:schemeClr>
              </a:solidFill>
              <a:latin typeface="Minion Pro" panose="02040503050201020203" pitchFamily="18" charset="0"/>
              <a:cs typeface="Times New Roman" panose="02020603050405020304" pitchFamily="18" charset="0"/>
            </a:endParaRPr>
          </a:p>
        </p:txBody>
      </p:sp>
      <p:sp>
        <p:nvSpPr>
          <p:cNvPr id="18" name="Freihandform 17">
            <a:extLst>
              <a:ext uri="{FF2B5EF4-FFF2-40B4-BE49-F238E27FC236}">
                <a16:creationId xmlns:a16="http://schemas.microsoft.com/office/drawing/2014/main" id="{02359C24-C252-DA33-EED9-7AB88B7764A4}"/>
              </a:ext>
            </a:extLst>
          </p:cNvPr>
          <p:cNvSpPr/>
          <p:nvPr/>
        </p:nvSpPr>
        <p:spPr>
          <a:xfrm>
            <a:off x="2594800" y="2360053"/>
            <a:ext cx="2852302" cy="1057422"/>
          </a:xfrm>
          <a:custGeom>
            <a:avLst/>
            <a:gdLst>
              <a:gd name="connsiteX0" fmla="*/ 0 w 3639844"/>
              <a:gd name="connsiteY0" fmla="*/ 798990 h 798990"/>
              <a:gd name="connsiteX1" fmla="*/ 0 w 3639844"/>
              <a:gd name="connsiteY1" fmla="*/ 0 h 798990"/>
              <a:gd name="connsiteX2" fmla="*/ 3639844 w 3639844"/>
              <a:gd name="connsiteY2" fmla="*/ 0 h 798990"/>
              <a:gd name="connsiteX3" fmla="*/ 3639844 w 3639844"/>
              <a:gd name="connsiteY3" fmla="*/ 168676 h 798990"/>
            </a:gdLst>
            <a:ahLst/>
            <a:cxnLst>
              <a:cxn ang="0">
                <a:pos x="connsiteX0" y="connsiteY0"/>
              </a:cxn>
              <a:cxn ang="0">
                <a:pos x="connsiteX1" y="connsiteY1"/>
              </a:cxn>
              <a:cxn ang="0">
                <a:pos x="connsiteX2" y="connsiteY2"/>
              </a:cxn>
              <a:cxn ang="0">
                <a:pos x="connsiteX3" y="connsiteY3"/>
              </a:cxn>
            </a:cxnLst>
            <a:rect l="l" t="t" r="r" b="b"/>
            <a:pathLst>
              <a:path w="3639844" h="798990">
                <a:moveTo>
                  <a:pt x="0" y="798990"/>
                </a:moveTo>
                <a:lnTo>
                  <a:pt x="0" y="0"/>
                </a:lnTo>
                <a:lnTo>
                  <a:pt x="3639844" y="0"/>
                </a:lnTo>
                <a:lnTo>
                  <a:pt x="3639844" y="168676"/>
                </a:lnTo>
              </a:path>
            </a:pathLst>
          </a:custGeom>
          <a:noFill/>
          <a:ln w="38100">
            <a:solidFill>
              <a:schemeClr val="tx1">
                <a:lumMod val="65000"/>
                <a:lumOff val="35000"/>
                <a:alpha val="1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pic>
        <p:nvPicPr>
          <p:cNvPr id="19" name="Grafik 18" descr="Benutzer Silhouette">
            <a:extLst>
              <a:ext uri="{FF2B5EF4-FFF2-40B4-BE49-F238E27FC236}">
                <a16:creationId xmlns:a16="http://schemas.microsoft.com/office/drawing/2014/main" id="{57A7AB40-2D6B-832E-97BC-667A4E033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91" y="3367324"/>
            <a:ext cx="754685" cy="754685"/>
          </a:xfrm>
          <a:prstGeom prst="rect">
            <a:avLst/>
          </a:prstGeom>
        </p:spPr>
      </p:pic>
      <p:sp>
        <p:nvSpPr>
          <p:cNvPr id="20" name="Textfeld 19">
            <a:extLst>
              <a:ext uri="{FF2B5EF4-FFF2-40B4-BE49-F238E27FC236}">
                <a16:creationId xmlns:a16="http://schemas.microsoft.com/office/drawing/2014/main" id="{9C8C56A8-528C-AFDA-A32D-3E2B883AB6E9}"/>
              </a:ext>
            </a:extLst>
          </p:cNvPr>
          <p:cNvSpPr txBox="1"/>
          <p:nvPr/>
        </p:nvSpPr>
        <p:spPr>
          <a:xfrm>
            <a:off x="2594800" y="2062421"/>
            <a:ext cx="2852302" cy="327013"/>
          </a:xfrm>
          <a:prstGeom prst="rect">
            <a:avLst/>
          </a:prstGeom>
          <a:noFill/>
        </p:spPr>
        <p:txBody>
          <a:bodyPr wrap="square" rtlCol="0">
            <a:spAutoFit/>
          </a:bodyPr>
          <a:lstStyle/>
          <a:p>
            <a:pPr algn="ctr">
              <a:lnSpc>
                <a:spcPts val="1780"/>
              </a:lnSpc>
            </a:pPr>
            <a:r>
              <a:rPr lang="en-US" sz="1600" b="1" dirty="0">
                <a:solidFill>
                  <a:schemeClr val="tx1">
                    <a:alpha val="10000"/>
                  </a:schemeClr>
                </a:solidFill>
                <a:latin typeface="Minion Pro" panose="02040503050201020203" pitchFamily="18" charset="0"/>
                <a:cs typeface="Times New Roman" panose="02020603050405020304" pitchFamily="18" charset="0"/>
              </a:rPr>
              <a:t>Reflecting</a:t>
            </a:r>
            <a:r>
              <a:rPr lang="en-US" sz="1600" dirty="0">
                <a:solidFill>
                  <a:schemeClr val="tx1">
                    <a:alpha val="10000"/>
                  </a:schemeClr>
                </a:solidFill>
                <a:latin typeface="Minion Pro" panose="02040503050201020203" pitchFamily="18" charset="0"/>
                <a:cs typeface="Times New Roman" panose="02020603050405020304" pitchFamily="18" charset="0"/>
              </a:rPr>
              <a:t> on the Role of Data</a:t>
            </a:r>
            <a:endParaRPr lang="en-US" sz="1600" b="1" dirty="0">
              <a:solidFill>
                <a:schemeClr val="tx1">
                  <a:alpha val="10000"/>
                </a:schemeClr>
              </a:solidFill>
              <a:latin typeface="Minion Pro" panose="02040503050201020203"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DA458453-9D48-5A2F-0665-BB5CEAAF885A}"/>
              </a:ext>
            </a:extLst>
          </p:cNvPr>
          <p:cNvSpPr txBox="1"/>
          <p:nvPr/>
        </p:nvSpPr>
        <p:spPr>
          <a:xfrm>
            <a:off x="5402018" y="2983579"/>
            <a:ext cx="2025648" cy="584775"/>
          </a:xfrm>
          <a:prstGeom prst="rect">
            <a:avLst/>
          </a:prstGeom>
          <a:noFill/>
          <a:ln w="28575">
            <a:noFill/>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Using </a:t>
            </a:r>
            <a:r>
              <a:rPr lang="en-US" sz="1600" dirty="0">
                <a:solidFill>
                  <a:schemeClr val="tx1">
                    <a:alpha val="10000"/>
                  </a:schemeClr>
                </a:solidFill>
                <a:latin typeface="Minion Pro" panose="02040503050201020203" pitchFamily="18" charset="0"/>
                <a:cs typeface="Times New Roman" panose="02020603050405020304" pitchFamily="18" charset="0"/>
              </a:rPr>
              <a:t>the Data and Data Models</a:t>
            </a:r>
          </a:p>
        </p:txBody>
      </p:sp>
      <p:sp>
        <p:nvSpPr>
          <p:cNvPr id="22" name="Textfeld 21">
            <a:extLst>
              <a:ext uri="{FF2B5EF4-FFF2-40B4-BE49-F238E27FC236}">
                <a16:creationId xmlns:a16="http://schemas.microsoft.com/office/drawing/2014/main" id="{BE554037-CCF4-1E48-50B8-4A6C793B29E4}"/>
              </a:ext>
            </a:extLst>
          </p:cNvPr>
          <p:cNvSpPr txBox="1"/>
          <p:nvPr/>
        </p:nvSpPr>
        <p:spPr>
          <a:xfrm>
            <a:off x="8907521" y="3674686"/>
            <a:ext cx="1646179" cy="461665"/>
          </a:xfrm>
          <a:prstGeom prst="rect">
            <a:avLst/>
          </a:prstGeom>
          <a:noFill/>
        </p:spPr>
        <p:txBody>
          <a:bodyPr wrap="square" rtlCol="0">
            <a:spAutoFit/>
          </a:bodyPr>
          <a:lstStyle/>
          <a:p>
            <a:pPr algn="ctr"/>
            <a:r>
              <a:rPr lang="en-US" sz="1200" b="1" dirty="0">
                <a:solidFill>
                  <a:schemeClr val="bg1">
                    <a:lumMod val="65000"/>
                    <a:alpha val="10000"/>
                  </a:schemeClr>
                </a:solidFill>
                <a:latin typeface="Minion Pro" panose="02040503050201020203" pitchFamily="18" charset="0"/>
                <a:cs typeface="Times New Roman" panose="02020603050405020304" pitchFamily="18" charset="0"/>
              </a:rPr>
              <a:t>Using </a:t>
            </a:r>
            <a:r>
              <a:rPr lang="en-US" sz="1200" dirty="0">
                <a:solidFill>
                  <a:schemeClr val="bg1">
                    <a:lumMod val="65000"/>
                    <a:alpha val="10000"/>
                  </a:schemeClr>
                </a:solidFill>
                <a:latin typeface="Minion Pro" panose="02040503050201020203" pitchFamily="18" charset="0"/>
                <a:cs typeface="Times New Roman" panose="02020603050405020304" pitchFamily="18" charset="0"/>
              </a:rPr>
              <a:t>the Data Models in Other Contexts</a:t>
            </a:r>
            <a:endParaRPr lang="en-US" dirty="0">
              <a:solidFill>
                <a:schemeClr val="bg1">
                  <a:lumMod val="65000"/>
                  <a:alpha val="10000"/>
                </a:schemeClr>
              </a:solidFill>
              <a:latin typeface="Minion Pro" panose="02040503050201020203" pitchFamily="18" charset="0"/>
              <a:cs typeface="Times New Roman" panose="02020603050405020304" pitchFamily="18" charset="0"/>
            </a:endParaRPr>
          </a:p>
        </p:txBody>
      </p:sp>
      <p:cxnSp>
        <p:nvCxnSpPr>
          <p:cNvPr id="23" name="Gerade Verbindung mit Pfeil 22">
            <a:extLst>
              <a:ext uri="{FF2B5EF4-FFF2-40B4-BE49-F238E27FC236}">
                <a16:creationId xmlns:a16="http://schemas.microsoft.com/office/drawing/2014/main" id="{A4943623-0681-7B7F-022C-C58578227FFB}"/>
              </a:ext>
            </a:extLst>
          </p:cNvPr>
          <p:cNvCxnSpPr>
            <a:cxnSpLocks/>
          </p:cNvCxnSpPr>
          <p:nvPr/>
        </p:nvCxnSpPr>
        <p:spPr>
          <a:xfrm>
            <a:off x="8833984" y="4129726"/>
            <a:ext cx="1792910" cy="0"/>
          </a:xfrm>
          <a:prstGeom prst="straightConnector1">
            <a:avLst/>
          </a:prstGeom>
          <a:ln w="57150">
            <a:solidFill>
              <a:schemeClr val="bg1">
                <a:lumMod val="50000"/>
                <a:alpha val="1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077D3893-A927-5C94-92F9-C2897239D463}"/>
              </a:ext>
            </a:extLst>
          </p:cNvPr>
          <p:cNvSpPr/>
          <p:nvPr/>
        </p:nvSpPr>
        <p:spPr>
          <a:xfrm>
            <a:off x="1964793" y="3082224"/>
            <a:ext cx="3058217" cy="338554"/>
          </a:xfrm>
          <a:prstGeom prst="rect">
            <a:avLst/>
          </a:prstGeom>
        </p:spPr>
        <p:txBody>
          <a:bodyPr wrap="square">
            <a:spAutoFit/>
          </a:bodyPr>
          <a:lstStyle/>
          <a:p>
            <a:pPr algn="ctr"/>
            <a:r>
              <a:rPr lang="en-US" sz="1600" b="1" dirty="0">
                <a:latin typeface="Minion Pro" panose="02040503050201020203" pitchFamily="18" charset="0"/>
                <a:cs typeface="Times New Roman" panose="02020603050405020304" pitchFamily="18" charset="0"/>
              </a:rPr>
              <a:t>Interaction System</a:t>
            </a:r>
          </a:p>
        </p:txBody>
      </p:sp>
      <p:sp>
        <p:nvSpPr>
          <p:cNvPr id="25" name="Rechteck 24">
            <a:extLst>
              <a:ext uri="{FF2B5EF4-FFF2-40B4-BE49-F238E27FC236}">
                <a16:creationId xmlns:a16="http://schemas.microsoft.com/office/drawing/2014/main" id="{E1A2E19B-25E2-701B-4E65-DE3CC0D74F1C}"/>
              </a:ext>
            </a:extLst>
          </p:cNvPr>
          <p:cNvSpPr/>
          <p:nvPr/>
        </p:nvSpPr>
        <p:spPr>
          <a:xfrm>
            <a:off x="2145596" y="4201292"/>
            <a:ext cx="898408" cy="338554"/>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Human</a:t>
            </a:r>
            <a:endParaRPr lang="en-US" sz="1600" b="1" dirty="0">
              <a:latin typeface="Minion Pro" panose="02040503050201020203" pitchFamily="18" charset="0"/>
              <a:cs typeface="Times New Roman" panose="02020603050405020304" pitchFamily="18" charset="0"/>
            </a:endParaRPr>
          </a:p>
        </p:txBody>
      </p:sp>
      <p:sp>
        <p:nvSpPr>
          <p:cNvPr id="26" name="Textfeld 25">
            <a:extLst>
              <a:ext uri="{FF2B5EF4-FFF2-40B4-BE49-F238E27FC236}">
                <a16:creationId xmlns:a16="http://schemas.microsoft.com/office/drawing/2014/main" id="{1152776F-A6F2-948C-1511-E7C9CC229814}"/>
              </a:ext>
            </a:extLst>
          </p:cNvPr>
          <p:cNvSpPr txBox="1"/>
          <p:nvPr/>
        </p:nvSpPr>
        <p:spPr>
          <a:xfrm>
            <a:off x="402077" y="6205346"/>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9">
                  <a:extLst>
                    <a:ext uri="{A12FA001-AC4F-418D-AE19-62706E023703}">
                      <ahyp:hlinkClr xmlns:ahyp="http://schemas.microsoft.com/office/drawing/2018/hyperlinkcolor" val="tx"/>
                    </a:ext>
                  </a:extLst>
                </a:hlinkClick>
              </a:rPr>
              <a:t>https://doi.org/10.1145/3632620.3671118</a:t>
            </a:r>
            <a:endParaRPr lang="de-DE" dirty="0"/>
          </a:p>
        </p:txBody>
      </p:sp>
      <p:sp>
        <p:nvSpPr>
          <p:cNvPr id="3" name="Textfeld 2">
            <a:extLst>
              <a:ext uri="{FF2B5EF4-FFF2-40B4-BE49-F238E27FC236}">
                <a16:creationId xmlns:a16="http://schemas.microsoft.com/office/drawing/2014/main" id="{1255FAA8-EEA4-BB9B-7572-8BCE05AF702B}"/>
              </a:ext>
            </a:extLst>
          </p:cNvPr>
          <p:cNvSpPr txBox="1"/>
          <p:nvPr/>
        </p:nvSpPr>
        <p:spPr>
          <a:xfrm>
            <a:off x="1783096" y="5527289"/>
            <a:ext cx="8843798"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9">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10">
                  <a:extLst>
                    <a:ext uri="{A12FA001-AC4F-418D-AE19-62706E023703}">
                      <ahyp:hlinkClr xmlns:ahyp="http://schemas.microsoft.com/office/drawing/2018/hyperlinkcolor" val="tx"/>
                    </a:ext>
                  </a:extLst>
                </a:hlinkClick>
              </a:rPr>
              <a:t>CC BY 4.0</a:t>
            </a:r>
            <a:endParaRPr lang="de-DE" dirty="0"/>
          </a:p>
        </p:txBody>
      </p:sp>
    </p:spTree>
    <p:extLst>
      <p:ext uri="{BB962C8B-B14F-4D97-AF65-F5344CB8AC3E}">
        <p14:creationId xmlns:p14="http://schemas.microsoft.com/office/powerpoint/2010/main" val="362178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2E3E3AA6-AACE-DC5D-F7A7-DA5FBAAE3623}"/>
              </a:ext>
            </a:extLst>
          </p:cNvPr>
          <p:cNvSpPr/>
          <p:nvPr/>
        </p:nvSpPr>
        <p:spPr>
          <a:xfrm>
            <a:off x="838200" y="1928859"/>
            <a:ext cx="8119369" cy="3323987"/>
          </a:xfrm>
          <a:prstGeom prst="rect">
            <a:avLst/>
          </a:prstGeom>
        </p:spPr>
        <p:txBody>
          <a:bodyPr wrap="square">
            <a:spAutoFit/>
          </a:bodyPr>
          <a:lstStyle/>
          <a:p>
            <a:pPr marL="0" lvl="1" defTabSz="685800">
              <a:buSzPct val="70000"/>
            </a:pPr>
            <a:r>
              <a:rPr lang="de-DE" sz="2000" b="1" dirty="0"/>
              <a:t>Taxonomie von Daten </a:t>
            </a:r>
            <a:r>
              <a:rPr lang="de-DE" sz="2000" dirty="0">
                <a:solidFill>
                  <a:schemeClr val="tx1">
                    <a:lumMod val="50000"/>
                    <a:lumOff val="50000"/>
                  </a:schemeClr>
                </a:solidFill>
              </a:rPr>
              <a:t>(s. OECD, 2014)</a:t>
            </a:r>
            <a:r>
              <a:rPr lang="de-DE" sz="2000" b="1" dirty="0"/>
              <a:t>:</a:t>
            </a:r>
          </a:p>
          <a:p>
            <a:pPr marL="342900" lvl="1" indent="-342900" defTabSz="685800">
              <a:spcAft>
                <a:spcPts val="1200"/>
              </a:spcAft>
              <a:buSzPct val="70000"/>
              <a:buFont typeface="Arial" panose="020B0604020202020204" pitchFamily="34" charset="0"/>
              <a:buChar char="•"/>
            </a:pPr>
            <a:r>
              <a:rPr lang="de-DE" sz="2000" i="1" dirty="0" err="1"/>
              <a:t>provided</a:t>
            </a:r>
            <a:r>
              <a:rPr lang="de-DE" sz="2000" i="1" dirty="0"/>
              <a:t> </a:t>
            </a:r>
            <a:r>
              <a:rPr lang="de-DE" sz="2000" i="1" dirty="0" err="1"/>
              <a:t>data</a:t>
            </a:r>
            <a:r>
              <a:rPr lang="de-DE" sz="2000" i="1" dirty="0"/>
              <a:t>: </a:t>
            </a:r>
            <a:r>
              <a:rPr lang="de-DE" sz="2000" dirty="0"/>
              <a:t>Daten, die bewusst und aktiv durch die NutzerInnen erstellt werden</a:t>
            </a:r>
          </a:p>
          <a:p>
            <a:pPr marL="342900" lvl="1" indent="-342900" defTabSz="685800">
              <a:buSzPct val="70000"/>
              <a:buFont typeface="Arial" panose="020B0604020202020204" pitchFamily="34" charset="0"/>
              <a:buChar char="•"/>
            </a:pPr>
            <a:r>
              <a:rPr lang="de-DE" sz="2000" i="1" dirty="0" err="1"/>
              <a:t>observed</a:t>
            </a:r>
            <a:r>
              <a:rPr lang="de-DE" sz="2000" i="1" dirty="0"/>
              <a:t> </a:t>
            </a:r>
            <a:r>
              <a:rPr lang="de-DE" sz="2000" i="1" dirty="0" err="1"/>
              <a:t>data</a:t>
            </a:r>
            <a:r>
              <a:rPr lang="de-DE" sz="2000" i="1" dirty="0"/>
              <a:t>: </a:t>
            </a:r>
            <a:r>
              <a:rPr lang="de-DE" sz="2000" dirty="0"/>
              <a:t>Beobachtungs- und Metadaten, dessen Erhebung dem Einzelnen nicht bewusst sein muss</a:t>
            </a:r>
          </a:p>
          <a:p>
            <a:pPr marL="342900" lvl="1" indent="-342900" defTabSz="685800">
              <a:buSzPct val="70000"/>
              <a:buFont typeface="Arial" panose="020B0604020202020204" pitchFamily="34" charset="0"/>
              <a:buChar char="•"/>
            </a:pPr>
            <a:r>
              <a:rPr lang="de-DE" sz="2000" i="1" dirty="0" err="1"/>
              <a:t>derived</a:t>
            </a:r>
            <a:r>
              <a:rPr lang="de-DE" sz="2000" i="1" dirty="0"/>
              <a:t> </a:t>
            </a:r>
            <a:r>
              <a:rPr lang="de-DE" sz="2000" i="1" dirty="0" err="1"/>
              <a:t>data</a:t>
            </a:r>
            <a:r>
              <a:rPr lang="de-DE" sz="2000" i="1" dirty="0"/>
              <a:t>: </a:t>
            </a:r>
            <a:r>
              <a:rPr lang="de-DE" sz="2000" dirty="0"/>
              <a:t>Daten, die aus anderen bestehenden Daten generiert wurden</a:t>
            </a:r>
          </a:p>
          <a:p>
            <a:pPr marL="342900" lvl="1" indent="-342900" defTabSz="685800">
              <a:buSzPct val="70000"/>
              <a:buFont typeface="Arial" panose="020B0604020202020204" pitchFamily="34" charset="0"/>
              <a:buChar char="•"/>
            </a:pPr>
            <a:r>
              <a:rPr lang="de-DE" sz="2000" i="1" dirty="0" err="1"/>
              <a:t>inferred</a:t>
            </a:r>
            <a:r>
              <a:rPr lang="de-DE" sz="2000" i="1" dirty="0"/>
              <a:t> </a:t>
            </a:r>
            <a:r>
              <a:rPr lang="de-DE" sz="2000" i="1" dirty="0" err="1"/>
              <a:t>data</a:t>
            </a:r>
            <a:r>
              <a:rPr lang="de-DE" sz="2000" i="1" dirty="0"/>
              <a:t>: </a:t>
            </a:r>
            <a:r>
              <a:rPr lang="de-DE" sz="2000" dirty="0"/>
              <a:t>Daten, die durch wahrscheinlichkeitsbasierte analytische Prozesse generiert werden, wie etwa Vorhersagewerte für das Verhalten des Nutzers</a:t>
            </a:r>
          </a:p>
        </p:txBody>
      </p:sp>
      <p:sp>
        <p:nvSpPr>
          <p:cNvPr id="33" name="Textfeld 32">
            <a:extLst>
              <a:ext uri="{FF2B5EF4-FFF2-40B4-BE49-F238E27FC236}">
                <a16:creationId xmlns:a16="http://schemas.microsoft.com/office/drawing/2014/main" id="{AC32EDDC-4A28-0E51-CB19-5DE429190099}"/>
              </a:ext>
            </a:extLst>
          </p:cNvPr>
          <p:cNvSpPr txBox="1"/>
          <p:nvPr/>
        </p:nvSpPr>
        <p:spPr>
          <a:xfrm>
            <a:off x="838200" y="5491017"/>
            <a:ext cx="8234779" cy="1092607"/>
          </a:xfrm>
          <a:prstGeom prst="rect">
            <a:avLst/>
          </a:prstGeom>
          <a:noFill/>
        </p:spPr>
        <p:txBody>
          <a:bodyPr wrap="square" rtlCol="0">
            <a:spAutoFit/>
          </a:bodyPr>
          <a:lstStyle/>
          <a:p>
            <a:pPr>
              <a:spcAft>
                <a:spcPts val="600"/>
              </a:spcAft>
            </a:pPr>
            <a:r>
              <a:rPr lang="de-DE" sz="1200" dirty="0">
                <a:solidFill>
                  <a:schemeClr val="tx1">
                    <a:lumMod val="50000"/>
                    <a:lumOff val="50000"/>
                  </a:schemeClr>
                </a:solidFill>
                <a:effectLst/>
              </a:rPr>
              <a:t>OECD. (2014). </a:t>
            </a:r>
            <a:r>
              <a:rPr lang="de-DE" sz="1200" i="1" dirty="0">
                <a:solidFill>
                  <a:schemeClr val="tx1">
                    <a:lumMod val="50000"/>
                    <a:lumOff val="50000"/>
                  </a:schemeClr>
                </a:solidFill>
                <a:effectLst/>
              </a:rPr>
              <a:t>Summary </a:t>
            </a:r>
            <a:r>
              <a:rPr lang="de-DE" sz="1200" i="1" dirty="0" err="1">
                <a:solidFill>
                  <a:schemeClr val="tx1">
                    <a:lumMod val="50000"/>
                    <a:lumOff val="50000"/>
                  </a:schemeClr>
                </a:solidFill>
                <a:effectLst/>
              </a:rPr>
              <a:t>of</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the</a:t>
            </a:r>
            <a:r>
              <a:rPr lang="de-DE" sz="1200" i="1" dirty="0">
                <a:solidFill>
                  <a:schemeClr val="tx1">
                    <a:lumMod val="50000"/>
                    <a:lumOff val="50000"/>
                  </a:schemeClr>
                </a:solidFill>
                <a:effectLst/>
              </a:rPr>
              <a:t> OECD Privacy Expert </a:t>
            </a:r>
            <a:r>
              <a:rPr lang="de-DE" sz="1200" i="1" dirty="0" err="1">
                <a:solidFill>
                  <a:schemeClr val="tx1">
                    <a:lumMod val="50000"/>
                    <a:lumOff val="50000"/>
                  </a:schemeClr>
                </a:solidFill>
                <a:effectLst/>
              </a:rPr>
              <a:t>Roundtable</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Protecting</a:t>
            </a:r>
            <a:r>
              <a:rPr lang="de-DE" sz="1200" i="1" dirty="0">
                <a:solidFill>
                  <a:schemeClr val="tx1">
                    <a:lumMod val="50000"/>
                    <a:lumOff val="50000"/>
                  </a:schemeClr>
                </a:solidFill>
                <a:effectLst/>
              </a:rPr>
              <a:t> Privacy in a Data-</a:t>
            </a:r>
            <a:r>
              <a:rPr lang="de-DE" sz="1200" i="1" dirty="0" err="1">
                <a:solidFill>
                  <a:schemeClr val="tx1">
                    <a:lumMod val="50000"/>
                    <a:lumOff val="50000"/>
                  </a:schemeClr>
                </a:solidFill>
                <a:effectLst/>
              </a:rPr>
              <a:t>driven</a:t>
            </a:r>
            <a:r>
              <a:rPr lang="de-DE" sz="1200" i="1" dirty="0">
                <a:solidFill>
                  <a:schemeClr val="tx1">
                    <a:lumMod val="50000"/>
                    <a:lumOff val="50000"/>
                  </a:schemeClr>
                </a:solidFill>
                <a:effectLst/>
              </a:rPr>
              <a:t> Economy: </a:t>
            </a:r>
            <a:r>
              <a:rPr lang="de-DE" sz="1200" i="1" dirty="0" err="1">
                <a:solidFill>
                  <a:schemeClr val="tx1">
                    <a:lumMod val="50000"/>
                    <a:lumOff val="50000"/>
                  </a:schemeClr>
                </a:solidFill>
                <a:effectLst/>
              </a:rPr>
              <a:t>Taking</a:t>
            </a:r>
            <a:r>
              <a:rPr lang="de-DE" sz="1200" i="1" dirty="0">
                <a:solidFill>
                  <a:schemeClr val="tx1">
                    <a:lumMod val="50000"/>
                    <a:lumOff val="50000"/>
                  </a:schemeClr>
                </a:solidFill>
                <a:effectLst/>
              </a:rPr>
              <a:t> Stock </a:t>
            </a:r>
            <a:r>
              <a:rPr lang="de-DE" sz="1200" i="1" dirty="0" err="1">
                <a:solidFill>
                  <a:schemeClr val="tx1">
                    <a:lumMod val="50000"/>
                    <a:lumOff val="50000"/>
                  </a:schemeClr>
                </a:solidFill>
                <a:effectLst/>
              </a:rPr>
              <a:t>of</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Current</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Thinking</a:t>
            </a:r>
            <a:r>
              <a:rPr lang="de-DE" sz="1200" dirty="0">
                <a:solidFill>
                  <a:schemeClr val="tx1">
                    <a:lumMod val="50000"/>
                    <a:lumOff val="50000"/>
                  </a:schemeClr>
                </a:solidFill>
                <a:effectLst/>
              </a:rPr>
              <a:t>. OECD. </a:t>
            </a:r>
            <a:r>
              <a:rPr lang="de-DE" sz="1200" dirty="0">
                <a:solidFill>
                  <a:schemeClr val="tx1">
                    <a:lumMod val="50000"/>
                    <a:lumOff val="50000"/>
                  </a:schemeClr>
                </a:solidFill>
                <a:effectLst/>
                <a:hlinkClick r:id="rId3">
                  <a:extLst>
                    <a:ext uri="{A12FA001-AC4F-418D-AE19-62706E023703}">
                      <ahyp:hlinkClr xmlns:ahyp="http://schemas.microsoft.com/office/drawing/2018/hyperlinkcolor" val="tx"/>
                    </a:ext>
                  </a:extLst>
                </a:hlinkClick>
              </a:rPr>
              <a:t>https://doi.org/10.1787/9789264196391-en</a:t>
            </a:r>
            <a:endParaRPr lang="de-DE" sz="1200" dirty="0">
              <a:solidFill>
                <a:schemeClr val="tx1">
                  <a:lumMod val="50000"/>
                  <a:lumOff val="50000"/>
                </a:schemeClr>
              </a:solidFill>
              <a:effectLst/>
            </a:endParaRPr>
          </a:p>
          <a:p>
            <a:pPr>
              <a:spcAft>
                <a:spcPts val="600"/>
              </a:spcAft>
            </a:pPr>
            <a:r>
              <a:rPr lang="de-DE" sz="1200" dirty="0">
                <a:solidFill>
                  <a:schemeClr val="tx1">
                    <a:lumMod val="50000"/>
                    <a:lumOff val="50000"/>
                  </a:schemeClr>
                </a:solidFill>
              </a:rPr>
              <a:t>Höper, L., Schulte, C., &amp; Mühling, A. (2024). Learning an </a:t>
            </a:r>
            <a:r>
              <a:rPr lang="de-DE" sz="1200" dirty="0" err="1">
                <a:solidFill>
                  <a:schemeClr val="tx1">
                    <a:lumMod val="50000"/>
                    <a:lumOff val="50000"/>
                  </a:schemeClr>
                </a:solidFill>
              </a:rPr>
              <a:t>Explanatory</a:t>
            </a:r>
            <a:r>
              <a:rPr lang="de-DE" sz="1200" dirty="0">
                <a:solidFill>
                  <a:schemeClr val="tx1">
                    <a:lumMod val="50000"/>
                    <a:lumOff val="50000"/>
                  </a:schemeClr>
                </a:solidFill>
              </a:rPr>
              <a:t> Model </a:t>
            </a:r>
            <a:r>
              <a:rPr lang="de-DE" sz="1200" dirty="0" err="1">
                <a:solidFill>
                  <a:schemeClr val="tx1">
                    <a:lumMod val="50000"/>
                    <a:lumOff val="50000"/>
                  </a:schemeClr>
                </a:solidFill>
              </a:rPr>
              <a:t>of</a:t>
            </a:r>
            <a:r>
              <a:rPr lang="de-DE" sz="1200" dirty="0">
                <a:solidFill>
                  <a:schemeClr val="tx1">
                    <a:lumMod val="50000"/>
                    <a:lumOff val="50000"/>
                  </a:schemeClr>
                </a:solidFill>
              </a:rPr>
              <a:t> Data-Driven Technologies </a:t>
            </a:r>
            <a:r>
              <a:rPr lang="de-DE" sz="1200" dirty="0" err="1">
                <a:solidFill>
                  <a:schemeClr val="tx1">
                    <a:lumMod val="50000"/>
                    <a:lumOff val="50000"/>
                  </a:schemeClr>
                </a:solidFill>
              </a:rPr>
              <a:t>can</a:t>
            </a:r>
            <a:r>
              <a:rPr lang="de-DE" sz="1200" dirty="0">
                <a:solidFill>
                  <a:schemeClr val="tx1">
                    <a:lumMod val="50000"/>
                    <a:lumOff val="50000"/>
                  </a:schemeClr>
                </a:solidFill>
              </a:rPr>
              <a:t> Lead </a:t>
            </a:r>
            <a:r>
              <a:rPr lang="de-DE" sz="1200" dirty="0" err="1">
                <a:solidFill>
                  <a:schemeClr val="tx1">
                    <a:lumMod val="50000"/>
                    <a:lumOff val="50000"/>
                  </a:schemeClr>
                </a:solidFill>
              </a:rPr>
              <a:t>to</a:t>
            </a:r>
            <a:r>
              <a:rPr lang="de-DE" sz="1200" dirty="0">
                <a:solidFill>
                  <a:schemeClr val="tx1">
                    <a:lumMod val="50000"/>
                    <a:lumOff val="50000"/>
                  </a:schemeClr>
                </a:solidFill>
              </a:rPr>
              <a:t> </a:t>
            </a:r>
            <a:r>
              <a:rPr lang="de-DE" sz="1200" dirty="0" err="1">
                <a:solidFill>
                  <a:schemeClr val="tx1">
                    <a:lumMod val="50000"/>
                    <a:lumOff val="50000"/>
                  </a:schemeClr>
                </a:solidFill>
              </a:rPr>
              <a:t>Empowered</a:t>
            </a:r>
            <a:r>
              <a:rPr lang="de-DE" sz="1200" dirty="0">
                <a:solidFill>
                  <a:schemeClr val="tx1">
                    <a:lumMod val="50000"/>
                    <a:lumOff val="50000"/>
                  </a:schemeClr>
                </a:solidFill>
              </a:rPr>
              <a:t> </a:t>
            </a:r>
            <a:r>
              <a:rPr lang="de-DE" sz="1200" dirty="0" err="1">
                <a:solidFill>
                  <a:schemeClr val="tx1">
                    <a:lumMod val="50000"/>
                    <a:lumOff val="50000"/>
                  </a:schemeClr>
                </a:solidFill>
              </a:rPr>
              <a:t>Behavior</a:t>
            </a:r>
            <a:r>
              <a:rPr lang="de-DE" sz="1200" dirty="0">
                <a:solidFill>
                  <a:schemeClr val="tx1">
                    <a:lumMod val="50000"/>
                    <a:lumOff val="50000"/>
                  </a:schemeClr>
                </a:solidFill>
              </a:rPr>
              <a:t>: A Mixed-Methods Study in K-12 Computing Education. </a:t>
            </a:r>
            <a:r>
              <a:rPr lang="de-DE" sz="1200" dirty="0" err="1">
                <a:solidFill>
                  <a:schemeClr val="tx1">
                    <a:lumMod val="50000"/>
                    <a:lumOff val="50000"/>
                  </a:schemeClr>
                </a:solidFill>
              </a:rPr>
              <a:t>Proc</a:t>
            </a:r>
            <a:r>
              <a:rPr lang="de-DE" sz="1200" dirty="0">
                <a:solidFill>
                  <a:schemeClr val="tx1">
                    <a:lumMod val="50000"/>
                    <a:lumOff val="50000"/>
                  </a:schemeClr>
                </a:solidFill>
              </a:rPr>
              <a:t>. </a:t>
            </a:r>
            <a:r>
              <a:rPr lang="de-DE" sz="1200" dirty="0" err="1">
                <a:solidFill>
                  <a:schemeClr val="tx1">
                    <a:lumMod val="50000"/>
                    <a:lumOff val="50000"/>
                  </a:schemeClr>
                </a:solidFill>
              </a:rPr>
              <a:t>of</a:t>
            </a:r>
            <a:r>
              <a:rPr lang="de-DE" sz="1200" dirty="0">
                <a:solidFill>
                  <a:schemeClr val="tx1">
                    <a:lumMod val="50000"/>
                    <a:lumOff val="50000"/>
                  </a:schemeClr>
                </a:solidFill>
              </a:rPr>
              <a:t> </a:t>
            </a:r>
            <a:r>
              <a:rPr lang="de-DE" sz="1200" dirty="0" err="1">
                <a:solidFill>
                  <a:schemeClr val="tx1">
                    <a:lumMod val="50000"/>
                    <a:lumOff val="50000"/>
                  </a:schemeClr>
                </a:solidFill>
              </a:rPr>
              <a:t>the</a:t>
            </a:r>
            <a:r>
              <a:rPr lang="de-DE" sz="1200" dirty="0">
                <a:solidFill>
                  <a:schemeClr val="tx1">
                    <a:lumMod val="50000"/>
                    <a:lumOff val="50000"/>
                  </a:schemeClr>
                </a:solidFill>
              </a:rPr>
              <a:t> 2024 ACM Conference on International Computing Education Research – Vol. 1 (ICER 2024), 326–342. </a:t>
            </a:r>
            <a:r>
              <a:rPr lang="de-DE"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https://doi.org/10.1145/3632620.3671118</a:t>
            </a:r>
            <a:endParaRPr lang="de-DE" sz="1200" dirty="0">
              <a:solidFill>
                <a:schemeClr val="tx1">
                  <a:lumMod val="50000"/>
                  <a:lumOff val="50000"/>
                </a:schemeClr>
              </a:solidFill>
            </a:endParaRPr>
          </a:p>
        </p:txBody>
      </p:sp>
      <p:sp>
        <p:nvSpPr>
          <p:cNvPr id="8" name="Geschweifte Klammer rechts 7">
            <a:extLst>
              <a:ext uri="{FF2B5EF4-FFF2-40B4-BE49-F238E27FC236}">
                <a16:creationId xmlns:a16="http://schemas.microsoft.com/office/drawing/2014/main" id="{05015E08-55E5-5E64-C146-CAB0F87485E9}"/>
              </a:ext>
            </a:extLst>
          </p:cNvPr>
          <p:cNvSpPr/>
          <p:nvPr/>
        </p:nvSpPr>
        <p:spPr>
          <a:xfrm>
            <a:off x="9072979" y="2175030"/>
            <a:ext cx="248574" cy="621436"/>
          </a:xfrm>
          <a:prstGeom prst="rightBrace">
            <a:avLst>
              <a:gd name="adj1" fmla="val 20528"/>
              <a:gd name="adj2" fmla="val 5000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517E977B-047D-60E3-5FFA-4AE20101F4FB}"/>
              </a:ext>
            </a:extLst>
          </p:cNvPr>
          <p:cNvSpPr txBox="1"/>
          <p:nvPr/>
        </p:nvSpPr>
        <p:spPr>
          <a:xfrm>
            <a:off x="9321553" y="1885583"/>
            <a:ext cx="2752078" cy="1200329"/>
          </a:xfrm>
          <a:prstGeom prst="rect">
            <a:avLst/>
          </a:prstGeom>
          <a:noFill/>
        </p:spPr>
        <p:txBody>
          <a:bodyPr wrap="square" rtlCol="0">
            <a:spAutoFit/>
          </a:bodyPr>
          <a:lstStyle/>
          <a:p>
            <a:r>
              <a:rPr lang="de-DE" dirty="0"/>
              <a:t>Das nennen wir </a:t>
            </a:r>
            <a:br>
              <a:rPr lang="de-DE" dirty="0"/>
            </a:br>
            <a:r>
              <a:rPr lang="de-DE" dirty="0"/>
              <a:t>„</a:t>
            </a:r>
            <a:r>
              <a:rPr lang="de-DE" b="1" dirty="0"/>
              <a:t>explizite Datenerhebung</a:t>
            </a:r>
            <a:r>
              <a:rPr lang="de-DE" dirty="0"/>
              <a:t>“ (Nutzungsziel war die Generierung dieser Daten)</a:t>
            </a:r>
          </a:p>
        </p:txBody>
      </p:sp>
      <p:sp>
        <p:nvSpPr>
          <p:cNvPr id="10" name="Geschweifte Klammer rechts 9">
            <a:extLst>
              <a:ext uri="{FF2B5EF4-FFF2-40B4-BE49-F238E27FC236}">
                <a16:creationId xmlns:a16="http://schemas.microsoft.com/office/drawing/2014/main" id="{6950A27D-94B6-FAB5-66FF-C7948AB3A063}"/>
              </a:ext>
            </a:extLst>
          </p:cNvPr>
          <p:cNvSpPr/>
          <p:nvPr/>
        </p:nvSpPr>
        <p:spPr>
          <a:xfrm>
            <a:off x="9072979" y="3118281"/>
            <a:ext cx="248574" cy="1977501"/>
          </a:xfrm>
          <a:prstGeom prst="rightBrace">
            <a:avLst>
              <a:gd name="adj1" fmla="val 20528"/>
              <a:gd name="adj2" fmla="val 5000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a:extLst>
              <a:ext uri="{FF2B5EF4-FFF2-40B4-BE49-F238E27FC236}">
                <a16:creationId xmlns:a16="http://schemas.microsoft.com/office/drawing/2014/main" id="{893DB4E9-FFC5-EA05-E503-B82CB212ABA6}"/>
              </a:ext>
            </a:extLst>
          </p:cNvPr>
          <p:cNvSpPr txBox="1"/>
          <p:nvPr/>
        </p:nvSpPr>
        <p:spPr>
          <a:xfrm>
            <a:off x="9321553" y="3506866"/>
            <a:ext cx="2752078" cy="1200329"/>
          </a:xfrm>
          <a:prstGeom prst="rect">
            <a:avLst/>
          </a:prstGeom>
          <a:noFill/>
        </p:spPr>
        <p:txBody>
          <a:bodyPr wrap="square" rtlCol="0">
            <a:spAutoFit/>
          </a:bodyPr>
          <a:lstStyle/>
          <a:p>
            <a:r>
              <a:rPr lang="de-DE" dirty="0"/>
              <a:t>Das nennen wir </a:t>
            </a:r>
            <a:br>
              <a:rPr lang="de-DE" dirty="0"/>
            </a:br>
            <a:r>
              <a:rPr lang="de-DE" dirty="0"/>
              <a:t>„</a:t>
            </a:r>
            <a:r>
              <a:rPr lang="de-DE" b="1" dirty="0"/>
              <a:t>implizite Datenerhebung</a:t>
            </a:r>
            <a:r>
              <a:rPr lang="de-DE" dirty="0"/>
              <a:t>“</a:t>
            </a:r>
            <a:br>
              <a:rPr lang="de-DE" dirty="0"/>
            </a:br>
            <a:r>
              <a:rPr lang="de-DE" dirty="0"/>
              <a:t>(Nebenher zum Nutzungsziel erhoben)</a:t>
            </a:r>
          </a:p>
        </p:txBody>
      </p:sp>
      <p:sp>
        <p:nvSpPr>
          <p:cNvPr id="16" name="Titel 1">
            <a:extLst>
              <a:ext uri="{FF2B5EF4-FFF2-40B4-BE49-F238E27FC236}">
                <a16:creationId xmlns:a16="http://schemas.microsoft.com/office/drawing/2014/main" id="{6B2F376D-5225-8CE8-6303-BDA1790B4F36}"/>
              </a:ext>
            </a:extLst>
          </p:cNvPr>
          <p:cNvSpPr>
            <a:spLocks noGrp="1"/>
          </p:cNvSpPr>
          <p:nvPr>
            <p:ph type="title"/>
          </p:nvPr>
        </p:nvSpPr>
        <p:spPr>
          <a:xfrm>
            <a:off x="838200" y="365125"/>
            <a:ext cx="10515600" cy="1325563"/>
          </a:xfrm>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2" name="Wolkenförmige Legende 1">
            <a:extLst>
              <a:ext uri="{FF2B5EF4-FFF2-40B4-BE49-F238E27FC236}">
                <a16:creationId xmlns:a16="http://schemas.microsoft.com/office/drawing/2014/main" id="{BC1689BE-7911-65E2-643B-62FB7730C036}"/>
              </a:ext>
            </a:extLst>
          </p:cNvPr>
          <p:cNvSpPr/>
          <p:nvPr/>
        </p:nvSpPr>
        <p:spPr>
          <a:xfrm>
            <a:off x="9821085" y="5128149"/>
            <a:ext cx="2252546" cy="1364726"/>
          </a:xfrm>
          <a:prstGeom prst="cloudCallout">
            <a:avLst>
              <a:gd name="adj1" fmla="val -17679"/>
              <a:gd name="adj2" fmla="val -82346"/>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ysClr val="windowText" lastClr="000000"/>
                </a:solidFill>
              </a:rPr>
              <a:t>Kann also auch losgelöst von einer konkreten Handlung des Nutzenden ablaufen</a:t>
            </a:r>
          </a:p>
        </p:txBody>
      </p:sp>
    </p:spTree>
    <p:extLst>
      <p:ext uri="{BB962C8B-B14F-4D97-AF65-F5344CB8AC3E}">
        <p14:creationId xmlns:p14="http://schemas.microsoft.com/office/powerpoint/2010/main" val="48457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257B-9A99-DB68-1F26-554E47771ABB}"/>
              </a:ext>
            </a:extLst>
          </p:cNvPr>
          <p:cNvSpPr>
            <a:spLocks noGrp="1"/>
          </p:cNvSpPr>
          <p:nvPr>
            <p:ph type="title"/>
          </p:nvPr>
        </p:nvSpPr>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5" name="Rechteck 4">
            <a:extLst>
              <a:ext uri="{FF2B5EF4-FFF2-40B4-BE49-F238E27FC236}">
                <a16:creationId xmlns:a16="http://schemas.microsoft.com/office/drawing/2014/main" id="{12244EC5-6637-A3F7-7AF4-994337FCA148}"/>
              </a:ext>
            </a:extLst>
          </p:cNvPr>
          <p:cNvSpPr/>
          <p:nvPr/>
        </p:nvSpPr>
        <p:spPr>
          <a:xfrm>
            <a:off x="1783096" y="2622553"/>
            <a:ext cx="8770604" cy="2641593"/>
          </a:xfrm>
          <a:prstGeom prst="rect">
            <a:avLst/>
          </a:prstGeom>
          <a:solidFill>
            <a:schemeClr val="bg1">
              <a:lumMod val="95000"/>
              <a:alpha val="10000"/>
            </a:schemeClr>
          </a:solidFill>
          <a:ln>
            <a:solidFill>
              <a:schemeClr val="tx1">
                <a:lumMod val="50000"/>
                <a:lumOff val="50000"/>
                <a:alpha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6" name="Abgerundetes Rechteck 5">
            <a:extLst>
              <a:ext uri="{FF2B5EF4-FFF2-40B4-BE49-F238E27FC236}">
                <a16:creationId xmlns:a16="http://schemas.microsoft.com/office/drawing/2014/main" id="{B82C3801-99D4-F372-1B40-68F020529DB6}"/>
              </a:ext>
            </a:extLst>
          </p:cNvPr>
          <p:cNvSpPr/>
          <p:nvPr/>
        </p:nvSpPr>
        <p:spPr>
          <a:xfrm>
            <a:off x="1964795" y="3066646"/>
            <a:ext cx="3058217" cy="1673742"/>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Minion Pro" panose="02040503050201020203" pitchFamily="18" charset="0"/>
              <a:cs typeface="Times New Roman" panose="02020603050405020304" pitchFamily="18" charset="0"/>
            </a:endParaRPr>
          </a:p>
        </p:txBody>
      </p:sp>
      <p:pic>
        <p:nvPicPr>
          <p:cNvPr id="7" name="Grafik 6" descr="Laptop">
            <a:extLst>
              <a:ext uri="{FF2B5EF4-FFF2-40B4-BE49-F238E27FC236}">
                <a16:creationId xmlns:a16="http://schemas.microsoft.com/office/drawing/2014/main" id="{EBC7B9D3-8D15-C723-F488-E2507220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863" y="3367324"/>
            <a:ext cx="754685" cy="754685"/>
          </a:xfrm>
          <a:prstGeom prst="rect">
            <a:avLst/>
          </a:prstGeom>
        </p:spPr>
      </p:pic>
      <p:pic>
        <p:nvPicPr>
          <p:cNvPr id="8" name="Grafik 7" descr="Übertragen">
            <a:extLst>
              <a:ext uri="{FF2B5EF4-FFF2-40B4-BE49-F238E27FC236}">
                <a16:creationId xmlns:a16="http://schemas.microsoft.com/office/drawing/2014/main" id="{90D6F05E-A81D-94DB-41BD-81586CFDC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87496" y="3559259"/>
            <a:ext cx="737026" cy="464208"/>
          </a:xfrm>
          <a:prstGeom prst="rect">
            <a:avLst/>
          </a:prstGeom>
        </p:spPr>
      </p:pic>
      <p:sp>
        <p:nvSpPr>
          <p:cNvPr id="9" name="Rechteck 8">
            <a:extLst>
              <a:ext uri="{FF2B5EF4-FFF2-40B4-BE49-F238E27FC236}">
                <a16:creationId xmlns:a16="http://schemas.microsoft.com/office/drawing/2014/main" id="{F41501A3-806B-081A-E3E5-92537C89A340}"/>
              </a:ext>
            </a:extLst>
          </p:cNvPr>
          <p:cNvSpPr/>
          <p:nvPr/>
        </p:nvSpPr>
        <p:spPr>
          <a:xfrm>
            <a:off x="3692311" y="4069873"/>
            <a:ext cx="1246586" cy="584775"/>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Data-Driven Technology</a:t>
            </a:r>
            <a:endParaRPr lang="en-US" sz="1600" b="1" dirty="0">
              <a:latin typeface="Minion Pro" panose="02040503050201020203"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B9A7C10-E436-EE3B-4176-EC93DAFC6C22}"/>
              </a:ext>
            </a:extLst>
          </p:cNvPr>
          <p:cNvSpPr txBox="1"/>
          <p:nvPr/>
        </p:nvSpPr>
        <p:spPr>
          <a:xfrm>
            <a:off x="2014566" y="4837336"/>
            <a:ext cx="197323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Explicit </a:t>
            </a:r>
            <a:r>
              <a:rPr lang="en-US" sz="1600" dirty="0">
                <a:latin typeface="Minion Pro" panose="02040503050201020203" pitchFamily="18" charset="0"/>
                <a:cs typeface="Times New Roman" panose="02020603050405020304" pitchFamily="18" charset="0"/>
              </a:rPr>
              <a:t>and </a:t>
            </a:r>
            <a:r>
              <a:rPr lang="en-US" sz="1600" b="1" dirty="0">
                <a:latin typeface="Minion Pro" panose="02040503050201020203" pitchFamily="18" charset="0"/>
                <a:cs typeface="Times New Roman" panose="02020603050405020304" pitchFamily="18" charset="0"/>
              </a:rPr>
              <a:t>Implicit Data Collection</a:t>
            </a:r>
            <a:endParaRPr lang="en-US" sz="1600" dirty="0">
              <a:latin typeface="Minion Pro" panose="02040503050201020203"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B4A60F6A-809F-475F-6D94-DC2712754FF4}"/>
              </a:ext>
            </a:extLst>
          </p:cNvPr>
          <p:cNvCxnSpPr>
            <a:cxnSpLocks/>
            <a:stCxn id="10" idx="0"/>
          </p:cNvCxnSpPr>
          <p:nvPr/>
        </p:nvCxnSpPr>
        <p:spPr>
          <a:xfrm flipV="1">
            <a:off x="3001183" y="4262168"/>
            <a:ext cx="304855" cy="575168"/>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Ellipse 4">
            <a:extLst>
              <a:ext uri="{FF2B5EF4-FFF2-40B4-BE49-F238E27FC236}">
                <a16:creationId xmlns:a16="http://schemas.microsoft.com/office/drawing/2014/main" id="{041CC749-C903-29A6-22F0-3BDDACD82C10}"/>
              </a:ext>
            </a:extLst>
          </p:cNvPr>
          <p:cNvSpPr/>
          <p:nvPr/>
        </p:nvSpPr>
        <p:spPr>
          <a:xfrm>
            <a:off x="7428907" y="4238678"/>
            <a:ext cx="2617498" cy="736209"/>
          </a:xfrm>
          <a:prstGeom prst="roundRect">
            <a:avLst>
              <a:gd name="adj" fmla="val 944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dirty="0">
                <a:solidFill>
                  <a:sysClr val="windowText" lastClr="000000"/>
                </a:solidFill>
                <a:latin typeface="Minion Pro" panose="02040503050201020203" pitchFamily="18" charset="0"/>
                <a:cs typeface="Times New Roman" panose="02020603050405020304" pitchFamily="18" charset="0"/>
              </a:rPr>
              <a:t>Generation and Use </a:t>
            </a:r>
            <a:br>
              <a:rPr lang="en-US" sz="1600" dirty="0">
                <a:solidFill>
                  <a:sysClr val="windowText" lastClr="000000"/>
                </a:solidFill>
                <a:latin typeface="Minion Pro" panose="02040503050201020203" pitchFamily="18" charset="0"/>
                <a:cs typeface="Times New Roman" panose="02020603050405020304" pitchFamily="18" charset="0"/>
              </a:rPr>
            </a:br>
            <a:r>
              <a:rPr lang="en-US" sz="1600" dirty="0">
                <a:solidFill>
                  <a:sysClr val="windowText" lastClr="000000"/>
                </a:solidFill>
                <a:latin typeface="Minion Pro" panose="02040503050201020203" pitchFamily="18" charset="0"/>
                <a:cs typeface="Times New Roman" panose="02020603050405020304" pitchFamily="18" charset="0"/>
              </a:rPr>
              <a:t>of </a:t>
            </a:r>
            <a:r>
              <a:rPr lang="en-US" sz="1600" b="1" dirty="0">
                <a:solidFill>
                  <a:sysClr val="windowText" lastClr="000000"/>
                </a:solidFill>
                <a:latin typeface="Minion Pro" panose="02040503050201020203" pitchFamily="18" charset="0"/>
                <a:cs typeface="Times New Roman" panose="02020603050405020304" pitchFamily="18" charset="0"/>
              </a:rPr>
              <a:t>Data Models </a:t>
            </a:r>
            <a:br>
              <a:rPr lang="en-US" sz="1600" b="1" dirty="0">
                <a:solidFill>
                  <a:sysClr val="windowText" lastClr="000000"/>
                </a:solidFill>
                <a:latin typeface="Minion Pro" panose="02040503050201020203" pitchFamily="18" charset="0"/>
                <a:cs typeface="Times New Roman" panose="02020603050405020304" pitchFamily="18" charset="0"/>
              </a:rPr>
            </a:br>
            <a:r>
              <a:rPr lang="en-US" sz="1200" dirty="0">
                <a:solidFill>
                  <a:sysClr val="windowText" lastClr="000000"/>
                </a:solidFill>
                <a:latin typeface="Minion Pro" panose="02040503050201020203" pitchFamily="18" charset="0"/>
                <a:cs typeface="Times New Roman" panose="02020603050405020304" pitchFamily="18" charset="0"/>
              </a:rPr>
              <a:t>(e.g., ML Models or User Models)</a:t>
            </a:r>
          </a:p>
        </p:txBody>
      </p:sp>
      <p:sp>
        <p:nvSpPr>
          <p:cNvPr id="13" name="Freihandform 12">
            <a:extLst>
              <a:ext uri="{FF2B5EF4-FFF2-40B4-BE49-F238E27FC236}">
                <a16:creationId xmlns:a16="http://schemas.microsoft.com/office/drawing/2014/main" id="{742E64A7-3560-9AC9-6AF6-64F33C02DD00}"/>
              </a:ext>
            </a:extLst>
          </p:cNvPr>
          <p:cNvSpPr/>
          <p:nvPr/>
        </p:nvSpPr>
        <p:spPr>
          <a:xfrm>
            <a:off x="5118491" y="4665454"/>
            <a:ext cx="2215759" cy="260323"/>
          </a:xfrm>
          <a:custGeom>
            <a:avLst/>
            <a:gdLst>
              <a:gd name="connsiteX0" fmla="*/ 0 w 1783404"/>
              <a:gd name="connsiteY0" fmla="*/ 0 h 467907"/>
              <a:gd name="connsiteX1" fmla="*/ 992221 w 1783404"/>
              <a:gd name="connsiteY1" fmla="*/ 447472 h 467907"/>
              <a:gd name="connsiteX2" fmla="*/ 1783404 w 1783404"/>
              <a:gd name="connsiteY2" fmla="*/ 369651 h 467907"/>
            </a:gdLst>
            <a:ahLst/>
            <a:cxnLst>
              <a:cxn ang="0">
                <a:pos x="connsiteX0" y="connsiteY0"/>
              </a:cxn>
              <a:cxn ang="0">
                <a:pos x="connsiteX1" y="connsiteY1"/>
              </a:cxn>
              <a:cxn ang="0">
                <a:pos x="connsiteX2" y="connsiteY2"/>
              </a:cxn>
            </a:cxnLst>
            <a:rect l="l" t="t" r="r" b="b"/>
            <a:pathLst>
              <a:path w="1783404" h="467907">
                <a:moveTo>
                  <a:pt x="0" y="0"/>
                </a:moveTo>
                <a:cubicBezTo>
                  <a:pt x="347493" y="192932"/>
                  <a:pt x="694987" y="385864"/>
                  <a:pt x="992221" y="447472"/>
                </a:cubicBezTo>
                <a:cubicBezTo>
                  <a:pt x="1289455" y="509080"/>
                  <a:pt x="1588851" y="416128"/>
                  <a:pt x="1783404" y="369651"/>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4" name="Freihandform 13">
            <a:extLst>
              <a:ext uri="{FF2B5EF4-FFF2-40B4-BE49-F238E27FC236}">
                <a16:creationId xmlns:a16="http://schemas.microsoft.com/office/drawing/2014/main" id="{B1577DBE-0389-F783-CD2F-D8CA36B458F6}"/>
              </a:ext>
            </a:extLst>
          </p:cNvPr>
          <p:cNvSpPr/>
          <p:nvPr/>
        </p:nvSpPr>
        <p:spPr>
          <a:xfrm>
            <a:off x="5118492" y="2873733"/>
            <a:ext cx="2852302" cy="1206245"/>
          </a:xfrm>
          <a:custGeom>
            <a:avLst/>
            <a:gdLst>
              <a:gd name="connsiteX0" fmla="*/ 2986087 w 2986087"/>
              <a:gd name="connsiteY0" fmla="*/ 1344344 h 1344344"/>
              <a:gd name="connsiteX1" fmla="*/ 2657475 w 2986087"/>
              <a:gd name="connsiteY1" fmla="*/ 372794 h 1344344"/>
              <a:gd name="connsiteX2" fmla="*/ 1300162 w 2986087"/>
              <a:gd name="connsiteY2" fmla="*/ 1319 h 1344344"/>
              <a:gd name="connsiteX3" fmla="*/ 0 w 2986087"/>
              <a:gd name="connsiteY3" fmla="*/ 272782 h 1344344"/>
            </a:gdLst>
            <a:ahLst/>
            <a:cxnLst>
              <a:cxn ang="0">
                <a:pos x="connsiteX0" y="connsiteY0"/>
              </a:cxn>
              <a:cxn ang="0">
                <a:pos x="connsiteX1" y="connsiteY1"/>
              </a:cxn>
              <a:cxn ang="0">
                <a:pos x="connsiteX2" y="connsiteY2"/>
              </a:cxn>
              <a:cxn ang="0">
                <a:pos x="connsiteX3" y="connsiteY3"/>
              </a:cxn>
            </a:cxnLst>
            <a:rect l="l" t="t" r="r" b="b"/>
            <a:pathLst>
              <a:path w="2986087" h="1344344">
                <a:moveTo>
                  <a:pt x="2986087" y="1344344"/>
                </a:moveTo>
                <a:cubicBezTo>
                  <a:pt x="2962274" y="970487"/>
                  <a:pt x="2938462" y="596631"/>
                  <a:pt x="2657475" y="372794"/>
                </a:cubicBezTo>
                <a:cubicBezTo>
                  <a:pt x="2376488" y="148957"/>
                  <a:pt x="1743074" y="17988"/>
                  <a:pt x="1300162" y="1319"/>
                </a:cubicBezTo>
                <a:cubicBezTo>
                  <a:pt x="857250" y="-15350"/>
                  <a:pt x="428625" y="128716"/>
                  <a:pt x="0" y="272782"/>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5" name="Textfeld 14">
            <a:extLst>
              <a:ext uri="{FF2B5EF4-FFF2-40B4-BE49-F238E27FC236}">
                <a16:creationId xmlns:a16="http://schemas.microsoft.com/office/drawing/2014/main" id="{20F7BA7E-C6D9-D384-BAE1-966F75315CC6}"/>
              </a:ext>
            </a:extLst>
          </p:cNvPr>
          <p:cNvSpPr txBox="1"/>
          <p:nvPr/>
        </p:nvSpPr>
        <p:spPr>
          <a:xfrm>
            <a:off x="5060615" y="4262168"/>
            <a:ext cx="2442590" cy="523220"/>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Data Processing </a:t>
            </a:r>
            <a:br>
              <a:rPr lang="en-US" sz="1600" b="1" dirty="0">
                <a:latin typeface="Minion Pro" panose="02040503050201020203" pitchFamily="18" charset="0"/>
                <a:cs typeface="Times New Roman" panose="02020603050405020304" pitchFamily="18" charset="0"/>
              </a:rPr>
            </a:br>
            <a:r>
              <a:rPr lang="en-US" sz="1200" dirty="0">
                <a:latin typeface="Minion Pro" panose="02040503050201020203" pitchFamily="18" charset="0"/>
                <a:cs typeface="Times New Roman" panose="02020603050405020304" pitchFamily="18" charset="0"/>
              </a:rPr>
              <a:t>(e.g., Using ML Methods)</a:t>
            </a:r>
          </a:p>
        </p:txBody>
      </p:sp>
      <p:cxnSp>
        <p:nvCxnSpPr>
          <p:cNvPr id="16" name="Gerade Verbindung mit Pfeil 15">
            <a:extLst>
              <a:ext uri="{FF2B5EF4-FFF2-40B4-BE49-F238E27FC236}">
                <a16:creationId xmlns:a16="http://schemas.microsoft.com/office/drawing/2014/main" id="{6EF90C85-5E50-4D96-506A-4C521B59272B}"/>
              </a:ext>
            </a:extLst>
          </p:cNvPr>
          <p:cNvCxnSpPr>
            <a:cxnSpLocks/>
            <a:stCxn id="17" idx="2"/>
          </p:cNvCxnSpPr>
          <p:nvPr/>
        </p:nvCxnSpPr>
        <p:spPr>
          <a:xfrm flipH="1">
            <a:off x="8110130" y="3066645"/>
            <a:ext cx="561793" cy="362355"/>
          </a:xfrm>
          <a:prstGeom prst="straightConnector1">
            <a:avLst/>
          </a:prstGeom>
          <a:ln w="38100">
            <a:solidFill>
              <a:schemeClr val="bg1">
                <a:lumMod val="50000"/>
                <a:alpha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8605D9-B923-4A1D-641A-9E94EBE04157}"/>
              </a:ext>
            </a:extLst>
          </p:cNvPr>
          <p:cNvSpPr txBox="1"/>
          <p:nvPr/>
        </p:nvSpPr>
        <p:spPr>
          <a:xfrm>
            <a:off x="7691846" y="2481870"/>
            <a:ext cx="1960154" cy="584775"/>
          </a:xfrm>
          <a:prstGeom prst="rect">
            <a:avLst/>
          </a:prstGeom>
          <a:solidFill>
            <a:schemeClr val="bg1">
              <a:alpha val="10000"/>
            </a:schemeClr>
          </a:solidFill>
          <a:ln w="28575">
            <a:solidFill>
              <a:schemeClr val="bg1">
                <a:lumMod val="50000"/>
                <a:alpha val="10000"/>
              </a:schemeClr>
            </a:solidFill>
            <a:prstDash val="sysDot"/>
          </a:ln>
        </p:spPr>
        <p:txBody>
          <a:bodyPr wrap="square" rtlCol="0">
            <a:spAutoFit/>
          </a:bodyPr>
          <a:lstStyle/>
          <a:p>
            <a:pPr algn="ctr"/>
            <a:r>
              <a:rPr lang="en-US" sz="1600" b="1" dirty="0">
                <a:solidFill>
                  <a:schemeClr val="tx1">
                    <a:alpha val="10000"/>
                  </a:schemeClr>
                </a:solidFill>
                <a:latin typeface="Minion Pro" panose="02040503050201020203" pitchFamily="18" charset="0"/>
                <a:cs typeface="Times New Roman" panose="02020603050405020304" pitchFamily="18" charset="0"/>
              </a:rPr>
              <a:t>Primary </a:t>
            </a:r>
            <a:r>
              <a:rPr lang="en-US" sz="1600" dirty="0">
                <a:solidFill>
                  <a:schemeClr val="tx1">
                    <a:alpha val="10000"/>
                  </a:schemeClr>
                </a:solidFill>
                <a:latin typeface="Minion Pro" panose="02040503050201020203" pitchFamily="18" charset="0"/>
                <a:cs typeface="Times New Roman" panose="02020603050405020304" pitchFamily="18" charset="0"/>
              </a:rPr>
              <a:t>and</a:t>
            </a:r>
            <a:r>
              <a:rPr lang="en-US" sz="1600" b="1" dirty="0">
                <a:solidFill>
                  <a:schemeClr val="tx1">
                    <a:alpha val="10000"/>
                  </a:schemeClr>
                </a:solidFill>
                <a:latin typeface="Minion Pro" panose="02040503050201020203" pitchFamily="18" charset="0"/>
                <a:cs typeface="Times New Roman" panose="02020603050405020304" pitchFamily="18" charset="0"/>
              </a:rPr>
              <a:t> Secondary Purposes</a:t>
            </a:r>
            <a:endParaRPr lang="en-US" sz="1600" dirty="0">
              <a:solidFill>
                <a:schemeClr val="tx1">
                  <a:alpha val="10000"/>
                </a:schemeClr>
              </a:solidFill>
              <a:latin typeface="Minion Pro" panose="02040503050201020203" pitchFamily="18" charset="0"/>
              <a:cs typeface="Times New Roman" panose="02020603050405020304" pitchFamily="18" charset="0"/>
            </a:endParaRPr>
          </a:p>
        </p:txBody>
      </p:sp>
      <p:sp>
        <p:nvSpPr>
          <p:cNvPr id="18" name="Freihandform 17">
            <a:extLst>
              <a:ext uri="{FF2B5EF4-FFF2-40B4-BE49-F238E27FC236}">
                <a16:creationId xmlns:a16="http://schemas.microsoft.com/office/drawing/2014/main" id="{02359C24-C252-DA33-EED9-7AB88B7764A4}"/>
              </a:ext>
            </a:extLst>
          </p:cNvPr>
          <p:cNvSpPr/>
          <p:nvPr/>
        </p:nvSpPr>
        <p:spPr>
          <a:xfrm>
            <a:off x="2594800" y="2360053"/>
            <a:ext cx="2852302" cy="1057422"/>
          </a:xfrm>
          <a:custGeom>
            <a:avLst/>
            <a:gdLst>
              <a:gd name="connsiteX0" fmla="*/ 0 w 3639844"/>
              <a:gd name="connsiteY0" fmla="*/ 798990 h 798990"/>
              <a:gd name="connsiteX1" fmla="*/ 0 w 3639844"/>
              <a:gd name="connsiteY1" fmla="*/ 0 h 798990"/>
              <a:gd name="connsiteX2" fmla="*/ 3639844 w 3639844"/>
              <a:gd name="connsiteY2" fmla="*/ 0 h 798990"/>
              <a:gd name="connsiteX3" fmla="*/ 3639844 w 3639844"/>
              <a:gd name="connsiteY3" fmla="*/ 168676 h 798990"/>
            </a:gdLst>
            <a:ahLst/>
            <a:cxnLst>
              <a:cxn ang="0">
                <a:pos x="connsiteX0" y="connsiteY0"/>
              </a:cxn>
              <a:cxn ang="0">
                <a:pos x="connsiteX1" y="connsiteY1"/>
              </a:cxn>
              <a:cxn ang="0">
                <a:pos x="connsiteX2" y="connsiteY2"/>
              </a:cxn>
              <a:cxn ang="0">
                <a:pos x="connsiteX3" y="connsiteY3"/>
              </a:cxn>
            </a:cxnLst>
            <a:rect l="l" t="t" r="r" b="b"/>
            <a:pathLst>
              <a:path w="3639844" h="798990">
                <a:moveTo>
                  <a:pt x="0" y="798990"/>
                </a:moveTo>
                <a:lnTo>
                  <a:pt x="0" y="0"/>
                </a:lnTo>
                <a:lnTo>
                  <a:pt x="3639844" y="0"/>
                </a:lnTo>
                <a:lnTo>
                  <a:pt x="3639844" y="168676"/>
                </a:lnTo>
              </a:path>
            </a:pathLst>
          </a:custGeom>
          <a:noFill/>
          <a:ln w="38100">
            <a:solidFill>
              <a:schemeClr val="tx1">
                <a:lumMod val="65000"/>
                <a:lumOff val="35000"/>
                <a:alpha val="1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pic>
        <p:nvPicPr>
          <p:cNvPr id="19" name="Grafik 18" descr="Benutzer Silhouette">
            <a:extLst>
              <a:ext uri="{FF2B5EF4-FFF2-40B4-BE49-F238E27FC236}">
                <a16:creationId xmlns:a16="http://schemas.microsoft.com/office/drawing/2014/main" id="{57A7AB40-2D6B-832E-97BC-667A4E033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91" y="3367324"/>
            <a:ext cx="754685" cy="754685"/>
          </a:xfrm>
          <a:prstGeom prst="rect">
            <a:avLst/>
          </a:prstGeom>
        </p:spPr>
      </p:pic>
      <p:sp>
        <p:nvSpPr>
          <p:cNvPr id="20" name="Textfeld 19">
            <a:extLst>
              <a:ext uri="{FF2B5EF4-FFF2-40B4-BE49-F238E27FC236}">
                <a16:creationId xmlns:a16="http://schemas.microsoft.com/office/drawing/2014/main" id="{9C8C56A8-528C-AFDA-A32D-3E2B883AB6E9}"/>
              </a:ext>
            </a:extLst>
          </p:cNvPr>
          <p:cNvSpPr txBox="1"/>
          <p:nvPr/>
        </p:nvSpPr>
        <p:spPr>
          <a:xfrm>
            <a:off x="2594800" y="2062421"/>
            <a:ext cx="2852302" cy="327013"/>
          </a:xfrm>
          <a:prstGeom prst="rect">
            <a:avLst/>
          </a:prstGeom>
          <a:noFill/>
        </p:spPr>
        <p:txBody>
          <a:bodyPr wrap="square" rtlCol="0">
            <a:spAutoFit/>
          </a:bodyPr>
          <a:lstStyle/>
          <a:p>
            <a:pPr algn="ctr">
              <a:lnSpc>
                <a:spcPts val="1780"/>
              </a:lnSpc>
            </a:pPr>
            <a:r>
              <a:rPr lang="en-US" sz="1600" b="1" dirty="0">
                <a:solidFill>
                  <a:schemeClr val="tx1">
                    <a:alpha val="10000"/>
                  </a:schemeClr>
                </a:solidFill>
                <a:latin typeface="Minion Pro" panose="02040503050201020203" pitchFamily="18" charset="0"/>
                <a:cs typeface="Times New Roman" panose="02020603050405020304" pitchFamily="18" charset="0"/>
              </a:rPr>
              <a:t>Reflecting</a:t>
            </a:r>
            <a:r>
              <a:rPr lang="en-US" sz="1600" dirty="0">
                <a:solidFill>
                  <a:schemeClr val="tx1">
                    <a:alpha val="10000"/>
                  </a:schemeClr>
                </a:solidFill>
                <a:latin typeface="Minion Pro" panose="02040503050201020203" pitchFamily="18" charset="0"/>
                <a:cs typeface="Times New Roman" panose="02020603050405020304" pitchFamily="18" charset="0"/>
              </a:rPr>
              <a:t> on the Role of Data</a:t>
            </a:r>
            <a:endParaRPr lang="en-US" sz="1600" b="1" dirty="0">
              <a:solidFill>
                <a:schemeClr val="tx1">
                  <a:alpha val="10000"/>
                </a:schemeClr>
              </a:solidFill>
              <a:latin typeface="Minion Pro" panose="02040503050201020203"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DA458453-9D48-5A2F-0665-BB5CEAAF885A}"/>
              </a:ext>
            </a:extLst>
          </p:cNvPr>
          <p:cNvSpPr txBox="1"/>
          <p:nvPr/>
        </p:nvSpPr>
        <p:spPr>
          <a:xfrm>
            <a:off x="5402018" y="2983579"/>
            <a:ext cx="2025648" cy="584775"/>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Using </a:t>
            </a:r>
            <a:r>
              <a:rPr lang="en-US" sz="1600" dirty="0">
                <a:latin typeface="Minion Pro" panose="02040503050201020203" pitchFamily="18" charset="0"/>
                <a:cs typeface="Times New Roman" panose="02020603050405020304" pitchFamily="18" charset="0"/>
              </a:rPr>
              <a:t>the Data and Data Models</a:t>
            </a:r>
          </a:p>
        </p:txBody>
      </p:sp>
      <p:sp>
        <p:nvSpPr>
          <p:cNvPr id="22" name="Textfeld 21">
            <a:extLst>
              <a:ext uri="{FF2B5EF4-FFF2-40B4-BE49-F238E27FC236}">
                <a16:creationId xmlns:a16="http://schemas.microsoft.com/office/drawing/2014/main" id="{BE554037-CCF4-1E48-50B8-4A6C793B29E4}"/>
              </a:ext>
            </a:extLst>
          </p:cNvPr>
          <p:cNvSpPr txBox="1"/>
          <p:nvPr/>
        </p:nvSpPr>
        <p:spPr>
          <a:xfrm>
            <a:off x="8907521" y="3674686"/>
            <a:ext cx="1646179" cy="461665"/>
          </a:xfrm>
          <a:prstGeom prst="rect">
            <a:avLst/>
          </a:prstGeom>
          <a:noFill/>
        </p:spPr>
        <p:txBody>
          <a:bodyPr wrap="square" rtlCol="0">
            <a:spAutoFit/>
          </a:bodyPr>
          <a:lstStyle/>
          <a:p>
            <a:pPr algn="ctr"/>
            <a:r>
              <a:rPr lang="en-US" sz="1200" b="1" dirty="0">
                <a:solidFill>
                  <a:schemeClr val="bg1">
                    <a:lumMod val="65000"/>
                    <a:alpha val="10000"/>
                  </a:schemeClr>
                </a:solidFill>
                <a:latin typeface="Minion Pro" panose="02040503050201020203" pitchFamily="18" charset="0"/>
                <a:cs typeface="Times New Roman" panose="02020603050405020304" pitchFamily="18" charset="0"/>
              </a:rPr>
              <a:t>Using </a:t>
            </a:r>
            <a:r>
              <a:rPr lang="en-US" sz="1200" dirty="0">
                <a:solidFill>
                  <a:schemeClr val="bg1">
                    <a:lumMod val="65000"/>
                    <a:alpha val="10000"/>
                  </a:schemeClr>
                </a:solidFill>
                <a:latin typeface="Minion Pro" panose="02040503050201020203" pitchFamily="18" charset="0"/>
                <a:cs typeface="Times New Roman" panose="02020603050405020304" pitchFamily="18" charset="0"/>
              </a:rPr>
              <a:t>the Data Models in Other Contexts</a:t>
            </a:r>
            <a:endParaRPr lang="en-US" dirty="0">
              <a:solidFill>
                <a:schemeClr val="bg1">
                  <a:lumMod val="65000"/>
                  <a:alpha val="10000"/>
                </a:schemeClr>
              </a:solidFill>
              <a:latin typeface="Minion Pro" panose="02040503050201020203" pitchFamily="18" charset="0"/>
              <a:cs typeface="Times New Roman" panose="02020603050405020304" pitchFamily="18" charset="0"/>
            </a:endParaRPr>
          </a:p>
        </p:txBody>
      </p:sp>
      <p:cxnSp>
        <p:nvCxnSpPr>
          <p:cNvPr id="23" name="Gerade Verbindung mit Pfeil 22">
            <a:extLst>
              <a:ext uri="{FF2B5EF4-FFF2-40B4-BE49-F238E27FC236}">
                <a16:creationId xmlns:a16="http://schemas.microsoft.com/office/drawing/2014/main" id="{A4943623-0681-7B7F-022C-C58578227FFB}"/>
              </a:ext>
            </a:extLst>
          </p:cNvPr>
          <p:cNvCxnSpPr>
            <a:cxnSpLocks/>
          </p:cNvCxnSpPr>
          <p:nvPr/>
        </p:nvCxnSpPr>
        <p:spPr>
          <a:xfrm>
            <a:off x="8833984" y="4129726"/>
            <a:ext cx="1792910" cy="0"/>
          </a:xfrm>
          <a:prstGeom prst="straightConnector1">
            <a:avLst/>
          </a:prstGeom>
          <a:ln w="57150">
            <a:solidFill>
              <a:schemeClr val="bg1">
                <a:lumMod val="50000"/>
                <a:alpha val="1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077D3893-A927-5C94-92F9-C2897239D463}"/>
              </a:ext>
            </a:extLst>
          </p:cNvPr>
          <p:cNvSpPr/>
          <p:nvPr/>
        </p:nvSpPr>
        <p:spPr>
          <a:xfrm>
            <a:off x="1964793" y="3082224"/>
            <a:ext cx="3058217" cy="338554"/>
          </a:xfrm>
          <a:prstGeom prst="rect">
            <a:avLst/>
          </a:prstGeom>
        </p:spPr>
        <p:txBody>
          <a:bodyPr wrap="square">
            <a:spAutoFit/>
          </a:bodyPr>
          <a:lstStyle/>
          <a:p>
            <a:pPr algn="ctr"/>
            <a:r>
              <a:rPr lang="en-US" sz="1600" b="1" dirty="0">
                <a:latin typeface="Minion Pro" panose="02040503050201020203" pitchFamily="18" charset="0"/>
                <a:cs typeface="Times New Roman" panose="02020603050405020304" pitchFamily="18" charset="0"/>
              </a:rPr>
              <a:t>Interaction System</a:t>
            </a:r>
          </a:p>
        </p:txBody>
      </p:sp>
      <p:sp>
        <p:nvSpPr>
          <p:cNvPr id="25" name="Rechteck 24">
            <a:extLst>
              <a:ext uri="{FF2B5EF4-FFF2-40B4-BE49-F238E27FC236}">
                <a16:creationId xmlns:a16="http://schemas.microsoft.com/office/drawing/2014/main" id="{E1A2E19B-25E2-701B-4E65-DE3CC0D74F1C}"/>
              </a:ext>
            </a:extLst>
          </p:cNvPr>
          <p:cNvSpPr/>
          <p:nvPr/>
        </p:nvSpPr>
        <p:spPr>
          <a:xfrm>
            <a:off x="2145596" y="4201292"/>
            <a:ext cx="898408" cy="338554"/>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Human</a:t>
            </a:r>
            <a:endParaRPr lang="en-US" sz="1600" b="1" dirty="0">
              <a:latin typeface="Minion Pro" panose="02040503050201020203" pitchFamily="18" charset="0"/>
              <a:cs typeface="Times New Roman" panose="02020603050405020304" pitchFamily="18" charset="0"/>
            </a:endParaRPr>
          </a:p>
        </p:txBody>
      </p:sp>
      <p:sp>
        <p:nvSpPr>
          <p:cNvPr id="26" name="Textfeld 25">
            <a:extLst>
              <a:ext uri="{FF2B5EF4-FFF2-40B4-BE49-F238E27FC236}">
                <a16:creationId xmlns:a16="http://schemas.microsoft.com/office/drawing/2014/main" id="{1152776F-A6F2-948C-1511-E7C9CC229814}"/>
              </a:ext>
            </a:extLst>
          </p:cNvPr>
          <p:cNvSpPr txBox="1"/>
          <p:nvPr/>
        </p:nvSpPr>
        <p:spPr>
          <a:xfrm>
            <a:off x="402077" y="6205346"/>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9">
                  <a:extLst>
                    <a:ext uri="{A12FA001-AC4F-418D-AE19-62706E023703}">
                      <ahyp:hlinkClr xmlns:ahyp="http://schemas.microsoft.com/office/drawing/2018/hyperlinkcolor" val="tx"/>
                    </a:ext>
                  </a:extLst>
                </a:hlinkClick>
              </a:rPr>
              <a:t>https://doi.org/10.1145/3632620.3671118</a:t>
            </a:r>
            <a:endParaRPr lang="de-DE" dirty="0"/>
          </a:p>
        </p:txBody>
      </p:sp>
      <p:sp>
        <p:nvSpPr>
          <p:cNvPr id="3" name="Textfeld 2">
            <a:extLst>
              <a:ext uri="{FF2B5EF4-FFF2-40B4-BE49-F238E27FC236}">
                <a16:creationId xmlns:a16="http://schemas.microsoft.com/office/drawing/2014/main" id="{8475AFA9-BCDD-F492-4A60-DDA39A29A87E}"/>
              </a:ext>
            </a:extLst>
          </p:cNvPr>
          <p:cNvSpPr txBox="1"/>
          <p:nvPr/>
        </p:nvSpPr>
        <p:spPr>
          <a:xfrm>
            <a:off x="1783096" y="5527289"/>
            <a:ext cx="8843798"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9">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10">
                  <a:extLst>
                    <a:ext uri="{A12FA001-AC4F-418D-AE19-62706E023703}">
                      <ahyp:hlinkClr xmlns:ahyp="http://schemas.microsoft.com/office/drawing/2018/hyperlinkcolor" val="tx"/>
                    </a:ext>
                  </a:extLst>
                </a:hlinkClick>
              </a:rPr>
              <a:t>CC BY 4.0</a:t>
            </a:r>
            <a:endParaRPr lang="de-DE" dirty="0"/>
          </a:p>
        </p:txBody>
      </p:sp>
    </p:spTree>
    <p:extLst>
      <p:ext uri="{BB962C8B-B14F-4D97-AF65-F5344CB8AC3E}">
        <p14:creationId xmlns:p14="http://schemas.microsoft.com/office/powerpoint/2010/main" val="230572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8B8F712-37D8-CD47-A47A-5A9AC23911D2}"/>
              </a:ext>
            </a:extLst>
          </p:cNvPr>
          <p:cNvSpPr>
            <a:spLocks noGrp="1"/>
          </p:cNvSpPr>
          <p:nvPr>
            <p:ph idx="1"/>
          </p:nvPr>
        </p:nvSpPr>
        <p:spPr>
          <a:xfrm>
            <a:off x="838200" y="1825625"/>
            <a:ext cx="10515600" cy="3172503"/>
          </a:xfrm>
        </p:spPr>
        <p:txBody>
          <a:bodyPr>
            <a:noAutofit/>
          </a:bodyPr>
          <a:lstStyle/>
          <a:p>
            <a:r>
              <a:rPr lang="de-DE" sz="2000" dirty="0"/>
              <a:t>Es werden verschiedene Datenmodelle erzeugt, u.a.: </a:t>
            </a:r>
            <a:br>
              <a:rPr lang="de-DE" sz="2000" dirty="0"/>
            </a:br>
            <a:r>
              <a:rPr lang="de-DE" sz="2000" dirty="0"/>
              <a:t>(1) </a:t>
            </a:r>
            <a:r>
              <a:rPr lang="de-DE" sz="2000" b="1" dirty="0"/>
              <a:t>ML-Modelle </a:t>
            </a:r>
            <a:r>
              <a:rPr lang="de-DE" sz="2000" dirty="0"/>
              <a:t>und (2) </a:t>
            </a:r>
            <a:r>
              <a:rPr lang="de-DE" sz="2000" b="1" dirty="0"/>
              <a:t>Datenmodelle über Nutzende</a:t>
            </a:r>
          </a:p>
          <a:p>
            <a:r>
              <a:rPr lang="de-DE" sz="2000" b="1" dirty="0"/>
              <a:t>Ein Datenmodell über Nutzende …:</a:t>
            </a:r>
          </a:p>
          <a:p>
            <a:pPr lvl="1"/>
            <a:r>
              <a:rPr lang="de-DE" sz="2000" dirty="0"/>
              <a:t>Ist eine Sammlung von explizit und implizit erhobenen Daten, die den Nutzenden modellhaft repräsentiert</a:t>
            </a:r>
          </a:p>
          <a:p>
            <a:pPr lvl="1"/>
            <a:r>
              <a:rPr lang="de-DE" sz="2000" dirty="0"/>
              <a:t>Enthält u.a. Vorhersagen für den Nutzenden, bspw. zu dem zukünftigen Verhalten (aus vermeintlich unsensiblen Daten können sensible Daten gewonnen werden; etwa durch ML Techniken und </a:t>
            </a:r>
            <a:r>
              <a:rPr lang="de-DE" sz="2000" dirty="0" err="1"/>
              <a:t>Predictive</a:t>
            </a:r>
            <a:r>
              <a:rPr lang="de-DE" sz="2000" dirty="0"/>
              <a:t> Analytics)</a:t>
            </a:r>
          </a:p>
          <a:p>
            <a:pPr lvl="1"/>
            <a:r>
              <a:rPr lang="de-DE" sz="2000" dirty="0"/>
              <a:t>(auch bekannt als: </a:t>
            </a:r>
            <a:r>
              <a:rPr lang="de-DE" sz="2000" dirty="0" err="1"/>
              <a:t>user</a:t>
            </a:r>
            <a:r>
              <a:rPr lang="de-DE" sz="2000" dirty="0"/>
              <a:t> </a:t>
            </a:r>
            <a:r>
              <a:rPr lang="de-DE" sz="2000" dirty="0" err="1"/>
              <a:t>models</a:t>
            </a:r>
            <a:r>
              <a:rPr lang="de-DE" sz="2000" dirty="0"/>
              <a:t>, digital </a:t>
            </a:r>
            <a:r>
              <a:rPr lang="de-DE" sz="2000" dirty="0" err="1"/>
              <a:t>footprints</a:t>
            </a:r>
            <a:r>
              <a:rPr lang="de-DE" sz="2000" dirty="0"/>
              <a:t>, digital </a:t>
            </a:r>
            <a:r>
              <a:rPr lang="de-DE" sz="2000" dirty="0" err="1"/>
              <a:t>shadows</a:t>
            </a:r>
            <a:r>
              <a:rPr lang="de-DE" sz="2000" dirty="0"/>
              <a:t>, </a:t>
            </a:r>
            <a:r>
              <a:rPr lang="de-DE" sz="2000" dirty="0" err="1"/>
              <a:t>data</a:t>
            </a:r>
            <a:r>
              <a:rPr lang="de-DE" sz="2000" dirty="0"/>
              <a:t> </a:t>
            </a:r>
            <a:r>
              <a:rPr lang="de-DE" sz="2000" dirty="0" err="1"/>
              <a:t>doubles</a:t>
            </a:r>
            <a:r>
              <a:rPr lang="de-DE" sz="2000" dirty="0"/>
              <a:t> oder digital </a:t>
            </a:r>
            <a:r>
              <a:rPr lang="de-DE" sz="2000" dirty="0" err="1"/>
              <a:t>doppelgänger</a:t>
            </a:r>
            <a:r>
              <a:rPr lang="de-DE" sz="2000" dirty="0"/>
              <a:t>)</a:t>
            </a:r>
          </a:p>
        </p:txBody>
      </p:sp>
      <p:sp>
        <p:nvSpPr>
          <p:cNvPr id="7" name="Textfeld 6">
            <a:extLst>
              <a:ext uri="{FF2B5EF4-FFF2-40B4-BE49-F238E27FC236}">
                <a16:creationId xmlns:a16="http://schemas.microsoft.com/office/drawing/2014/main" id="{79F717F9-B014-0A47-D9E5-B3165C0857BA}"/>
              </a:ext>
            </a:extLst>
          </p:cNvPr>
          <p:cNvSpPr txBox="1"/>
          <p:nvPr/>
        </p:nvSpPr>
        <p:spPr>
          <a:xfrm>
            <a:off x="838200" y="5165229"/>
            <a:ext cx="10515600" cy="1692771"/>
          </a:xfrm>
          <a:prstGeom prst="rect">
            <a:avLst/>
          </a:prstGeom>
          <a:noFill/>
        </p:spPr>
        <p:txBody>
          <a:bodyPr wrap="square" rtlCol="0">
            <a:spAutoFit/>
          </a:bodyPr>
          <a:lstStyle/>
          <a:p>
            <a:pPr>
              <a:spcAft>
                <a:spcPts val="600"/>
              </a:spcAft>
            </a:pPr>
            <a:r>
              <a:rPr lang="de-DE" sz="1200" dirty="0">
                <a:solidFill>
                  <a:schemeClr val="tx1">
                    <a:lumMod val="50000"/>
                    <a:lumOff val="50000"/>
                  </a:schemeClr>
                </a:solidFill>
                <a:effectLst/>
              </a:rPr>
              <a:t>Bode, M., &amp; Kristensen, D. B. (2016). The digital </a:t>
            </a:r>
            <a:r>
              <a:rPr lang="de-DE" sz="1200" dirty="0" err="1">
                <a:solidFill>
                  <a:schemeClr val="tx1">
                    <a:lumMod val="50000"/>
                    <a:lumOff val="50000"/>
                  </a:schemeClr>
                </a:solidFill>
                <a:effectLst/>
              </a:rPr>
              <a:t>doppelgänger</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within</a:t>
            </a:r>
            <a:r>
              <a:rPr lang="de-DE" sz="1200" dirty="0">
                <a:solidFill>
                  <a:schemeClr val="tx1">
                    <a:lumMod val="50000"/>
                    <a:lumOff val="50000"/>
                  </a:schemeClr>
                </a:solidFill>
                <a:effectLst/>
              </a:rPr>
              <a:t>: A </a:t>
            </a:r>
            <a:r>
              <a:rPr lang="de-DE" sz="1200" dirty="0" err="1">
                <a:solidFill>
                  <a:schemeClr val="tx1">
                    <a:lumMod val="50000"/>
                    <a:lumOff val="50000"/>
                  </a:schemeClr>
                </a:solidFill>
                <a:effectLst/>
              </a:rPr>
              <a:t>study</a:t>
            </a:r>
            <a:r>
              <a:rPr lang="de-DE" sz="1200" dirty="0">
                <a:solidFill>
                  <a:schemeClr val="tx1">
                    <a:lumMod val="50000"/>
                    <a:lumOff val="50000"/>
                  </a:schemeClr>
                </a:solidFill>
                <a:effectLst/>
              </a:rPr>
              <a:t> on </a:t>
            </a:r>
            <a:r>
              <a:rPr lang="de-DE" sz="1200" dirty="0" err="1">
                <a:solidFill>
                  <a:schemeClr val="tx1">
                    <a:lumMod val="50000"/>
                    <a:lumOff val="50000"/>
                  </a:schemeClr>
                </a:solidFill>
                <a:effectLst/>
              </a:rPr>
              <a:t>self</a:t>
            </a:r>
            <a:r>
              <a:rPr lang="de-DE" sz="1200" dirty="0">
                <a:solidFill>
                  <a:schemeClr val="tx1">
                    <a:lumMod val="50000"/>
                    <a:lumOff val="50000"/>
                  </a:schemeClr>
                </a:solidFill>
                <a:effectLst/>
              </a:rPr>
              <a:t>-tracking and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quantified</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self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movement</a:t>
            </a:r>
            <a:r>
              <a:rPr lang="de-DE" sz="1200" dirty="0">
                <a:solidFill>
                  <a:schemeClr val="tx1">
                    <a:lumMod val="50000"/>
                    <a:lumOff val="50000"/>
                  </a:schemeClr>
                </a:solidFill>
                <a:effectLst/>
              </a:rPr>
              <a:t>. In R. </a:t>
            </a:r>
            <a:r>
              <a:rPr lang="de-DE" sz="1200" dirty="0" err="1">
                <a:solidFill>
                  <a:schemeClr val="tx1">
                    <a:lumMod val="50000"/>
                    <a:lumOff val="50000"/>
                  </a:schemeClr>
                </a:solidFill>
                <a:effectLst/>
              </a:rPr>
              <a:t>Canniford</a:t>
            </a:r>
            <a:r>
              <a:rPr lang="de-DE" sz="1200" dirty="0">
                <a:solidFill>
                  <a:schemeClr val="tx1">
                    <a:lumMod val="50000"/>
                    <a:lumOff val="50000"/>
                  </a:schemeClr>
                </a:solidFill>
                <a:effectLst/>
              </a:rPr>
              <a:t> &amp; D. </a:t>
            </a:r>
            <a:r>
              <a:rPr lang="de-DE" sz="1200" dirty="0" err="1">
                <a:solidFill>
                  <a:schemeClr val="tx1">
                    <a:lumMod val="50000"/>
                    <a:lumOff val="50000"/>
                  </a:schemeClr>
                </a:solidFill>
                <a:effectLst/>
              </a:rPr>
              <a:t>Bajde</a:t>
            </a:r>
            <a:r>
              <a:rPr lang="de-DE" sz="1200" dirty="0">
                <a:solidFill>
                  <a:schemeClr val="tx1">
                    <a:lumMod val="50000"/>
                    <a:lumOff val="50000"/>
                  </a:schemeClr>
                </a:solidFill>
                <a:effectLst/>
              </a:rPr>
              <a:t> (Hrsg.), </a:t>
            </a:r>
            <a:r>
              <a:rPr lang="de-DE" sz="1200" i="1" dirty="0">
                <a:solidFill>
                  <a:schemeClr val="tx1">
                    <a:lumMod val="50000"/>
                    <a:lumOff val="50000"/>
                  </a:schemeClr>
                </a:solidFill>
                <a:effectLst/>
              </a:rPr>
              <a:t>Assembling </a:t>
            </a:r>
            <a:r>
              <a:rPr lang="de-DE" sz="1200" i="1" dirty="0" err="1">
                <a:solidFill>
                  <a:schemeClr val="tx1">
                    <a:lumMod val="50000"/>
                    <a:lumOff val="50000"/>
                  </a:schemeClr>
                </a:solidFill>
                <a:effectLst/>
              </a:rPr>
              <a:t>Consumption</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Researching</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actors</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networks</a:t>
            </a:r>
            <a:r>
              <a:rPr lang="de-DE" sz="1200" i="1" dirty="0">
                <a:solidFill>
                  <a:schemeClr val="tx1">
                    <a:lumMod val="50000"/>
                    <a:lumOff val="50000"/>
                  </a:schemeClr>
                </a:solidFill>
                <a:effectLst/>
              </a:rPr>
              <a:t> and </a:t>
            </a:r>
            <a:r>
              <a:rPr lang="de-DE" sz="1200" i="1" dirty="0" err="1">
                <a:solidFill>
                  <a:schemeClr val="tx1">
                    <a:lumMod val="50000"/>
                    <a:lumOff val="50000"/>
                  </a:schemeClr>
                </a:solidFill>
                <a:effectLst/>
              </a:rPr>
              <a:t>markets</a:t>
            </a:r>
            <a:r>
              <a:rPr lang="de-DE" sz="1200" dirty="0">
                <a:solidFill>
                  <a:schemeClr val="tx1">
                    <a:lumMod val="50000"/>
                    <a:lumOff val="50000"/>
                  </a:schemeClr>
                </a:solidFill>
                <a:effectLst/>
              </a:rPr>
              <a:t> (S. 119–135). Routledge.</a:t>
            </a:r>
          </a:p>
          <a:p>
            <a:pPr>
              <a:spcAft>
                <a:spcPts val="600"/>
              </a:spcAft>
            </a:pPr>
            <a:r>
              <a:rPr lang="de-DE" sz="1200" dirty="0" err="1">
                <a:solidFill>
                  <a:schemeClr val="tx1">
                    <a:lumMod val="50000"/>
                    <a:lumOff val="50000"/>
                  </a:schemeClr>
                </a:solidFill>
                <a:effectLst/>
              </a:rPr>
              <a:t>Brusilovsky</a:t>
            </a:r>
            <a:r>
              <a:rPr lang="de-DE" sz="1200" dirty="0">
                <a:solidFill>
                  <a:schemeClr val="tx1">
                    <a:lumMod val="50000"/>
                    <a:lumOff val="50000"/>
                  </a:schemeClr>
                </a:solidFill>
                <a:effectLst/>
              </a:rPr>
              <a:t>, P., &amp; Millán, E. (2007). User Models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Adaptive Hypermedia and Adaptive Educational Systems. In P. </a:t>
            </a:r>
            <a:r>
              <a:rPr lang="de-DE" sz="1200" dirty="0" err="1">
                <a:solidFill>
                  <a:schemeClr val="tx1">
                    <a:lumMod val="50000"/>
                    <a:lumOff val="50000"/>
                  </a:schemeClr>
                </a:solidFill>
                <a:effectLst/>
              </a:rPr>
              <a:t>Brusilovsky</a:t>
            </a:r>
            <a:r>
              <a:rPr lang="de-DE" sz="1200" dirty="0">
                <a:solidFill>
                  <a:schemeClr val="tx1">
                    <a:lumMod val="50000"/>
                    <a:lumOff val="50000"/>
                  </a:schemeClr>
                </a:solidFill>
                <a:effectLst/>
              </a:rPr>
              <a:t>, A. Kobsa, &amp; W. </a:t>
            </a:r>
            <a:r>
              <a:rPr lang="de-DE" sz="1200" dirty="0" err="1">
                <a:solidFill>
                  <a:schemeClr val="tx1">
                    <a:lumMod val="50000"/>
                    <a:lumOff val="50000"/>
                  </a:schemeClr>
                </a:solidFill>
                <a:effectLst/>
              </a:rPr>
              <a:t>Nejdl</a:t>
            </a:r>
            <a:r>
              <a:rPr lang="de-DE" sz="1200" dirty="0">
                <a:solidFill>
                  <a:schemeClr val="tx1">
                    <a:lumMod val="50000"/>
                    <a:lumOff val="50000"/>
                  </a:schemeClr>
                </a:solidFill>
                <a:effectLst/>
              </a:rPr>
              <a:t> (Hrsg.), </a:t>
            </a:r>
            <a:r>
              <a:rPr lang="de-DE" sz="1200" i="1" dirty="0">
                <a:solidFill>
                  <a:schemeClr val="tx1">
                    <a:lumMod val="50000"/>
                    <a:lumOff val="50000"/>
                  </a:schemeClr>
                </a:solidFill>
                <a:effectLst/>
              </a:rPr>
              <a:t>The Adaptive Web</a:t>
            </a:r>
            <a:r>
              <a:rPr lang="de-DE" sz="1200" dirty="0">
                <a:solidFill>
                  <a:schemeClr val="tx1">
                    <a:lumMod val="50000"/>
                    <a:lumOff val="50000"/>
                  </a:schemeClr>
                </a:solidFill>
                <a:effectLst/>
              </a:rPr>
              <a:t> (Bd. 4321, S. 3–53). Springer Berlin Heidelberg.</a:t>
            </a:r>
          </a:p>
          <a:p>
            <a:pPr>
              <a:spcAft>
                <a:spcPts val="600"/>
              </a:spcAft>
            </a:pPr>
            <a:r>
              <a:rPr lang="de-DE" sz="1200" dirty="0" err="1">
                <a:solidFill>
                  <a:schemeClr val="tx1">
                    <a:lumMod val="50000"/>
                    <a:lumOff val="50000"/>
                  </a:schemeClr>
                </a:solidFill>
                <a:effectLst/>
              </a:rPr>
              <a:t>Kitchin</a:t>
            </a:r>
            <a:r>
              <a:rPr lang="de-DE" sz="1200" dirty="0">
                <a:solidFill>
                  <a:schemeClr val="tx1">
                    <a:lumMod val="50000"/>
                    <a:lumOff val="50000"/>
                  </a:schemeClr>
                </a:solidFill>
                <a:effectLst/>
              </a:rPr>
              <a:t>, R. (2014). </a:t>
            </a:r>
            <a:r>
              <a:rPr lang="de-DE" sz="1200" i="1" dirty="0">
                <a:solidFill>
                  <a:schemeClr val="tx1">
                    <a:lumMod val="50000"/>
                    <a:lumOff val="50000"/>
                  </a:schemeClr>
                </a:solidFill>
                <a:effectLst/>
              </a:rPr>
              <a:t>The </a:t>
            </a:r>
            <a:r>
              <a:rPr lang="de-DE" sz="1200" i="1" dirty="0" err="1">
                <a:solidFill>
                  <a:schemeClr val="tx1">
                    <a:lumMod val="50000"/>
                    <a:lumOff val="50000"/>
                  </a:schemeClr>
                </a:solidFill>
                <a:effectLst/>
              </a:rPr>
              <a:t>data</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revolution</a:t>
            </a:r>
            <a:r>
              <a:rPr lang="de-DE" sz="1200" i="1" dirty="0">
                <a:solidFill>
                  <a:schemeClr val="tx1">
                    <a:lumMod val="50000"/>
                    <a:lumOff val="50000"/>
                  </a:schemeClr>
                </a:solidFill>
                <a:effectLst/>
              </a:rPr>
              <a:t>: Big </a:t>
            </a:r>
            <a:r>
              <a:rPr lang="de-DE" sz="1200" i="1" dirty="0" err="1">
                <a:solidFill>
                  <a:schemeClr val="tx1">
                    <a:lumMod val="50000"/>
                    <a:lumOff val="50000"/>
                  </a:schemeClr>
                </a:solidFill>
                <a:effectLst/>
              </a:rPr>
              <a:t>data</a:t>
            </a:r>
            <a:r>
              <a:rPr lang="de-DE" sz="1200" i="1" dirty="0">
                <a:solidFill>
                  <a:schemeClr val="tx1">
                    <a:lumMod val="50000"/>
                    <a:lumOff val="50000"/>
                  </a:schemeClr>
                </a:solidFill>
                <a:effectLst/>
              </a:rPr>
              <a:t>, open </a:t>
            </a:r>
            <a:r>
              <a:rPr lang="de-DE" sz="1200" i="1" dirty="0" err="1">
                <a:solidFill>
                  <a:schemeClr val="tx1">
                    <a:lumMod val="50000"/>
                    <a:lumOff val="50000"/>
                  </a:schemeClr>
                </a:solidFill>
                <a:effectLst/>
              </a:rPr>
              <a:t>data</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data</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infrastructures</a:t>
            </a:r>
            <a:r>
              <a:rPr lang="de-DE" sz="1200" i="1" dirty="0">
                <a:solidFill>
                  <a:schemeClr val="tx1">
                    <a:lumMod val="50000"/>
                    <a:lumOff val="50000"/>
                  </a:schemeClr>
                </a:solidFill>
                <a:effectLst/>
              </a:rPr>
              <a:t> &amp; </a:t>
            </a:r>
            <a:r>
              <a:rPr lang="de-DE" sz="1200" i="1" dirty="0" err="1">
                <a:solidFill>
                  <a:schemeClr val="tx1">
                    <a:lumMod val="50000"/>
                    <a:lumOff val="50000"/>
                  </a:schemeClr>
                </a:solidFill>
                <a:effectLst/>
              </a:rPr>
              <a:t>their</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consequences</a:t>
            </a:r>
            <a:r>
              <a:rPr lang="de-DE" sz="1200" dirty="0">
                <a:solidFill>
                  <a:schemeClr val="tx1">
                    <a:lumMod val="50000"/>
                    <a:lumOff val="50000"/>
                  </a:schemeClr>
                </a:solidFill>
                <a:effectLst/>
              </a:rPr>
              <a:t>. SAGE Publications.</a:t>
            </a:r>
          </a:p>
          <a:p>
            <a:pPr>
              <a:spcAft>
                <a:spcPts val="600"/>
              </a:spcAft>
            </a:pPr>
            <a:r>
              <a:rPr lang="de-DE" sz="1200" dirty="0" err="1">
                <a:solidFill>
                  <a:schemeClr val="tx1">
                    <a:lumMod val="50000"/>
                    <a:lumOff val="50000"/>
                  </a:schemeClr>
                </a:solidFill>
                <a:effectLst/>
              </a:rPr>
              <a:t>Mühlhoff</a:t>
            </a:r>
            <a:r>
              <a:rPr lang="de-DE" sz="1200" dirty="0">
                <a:solidFill>
                  <a:schemeClr val="tx1">
                    <a:lumMod val="50000"/>
                    <a:lumOff val="50000"/>
                  </a:schemeClr>
                </a:solidFill>
                <a:effectLst/>
              </a:rPr>
              <a:t>, R. (2021). </a:t>
            </a:r>
            <a:r>
              <a:rPr lang="de-DE" sz="1200" dirty="0" err="1">
                <a:solidFill>
                  <a:schemeClr val="tx1">
                    <a:lumMod val="50000"/>
                    <a:lumOff val="50000"/>
                  </a:schemeClr>
                </a:solidFill>
                <a:effectLst/>
              </a:rPr>
              <a:t>Predictive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privacy</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Towards</a:t>
            </a:r>
            <a:r>
              <a:rPr lang="de-DE" sz="1200" dirty="0">
                <a:solidFill>
                  <a:schemeClr val="tx1">
                    <a:lumMod val="50000"/>
                    <a:lumOff val="50000"/>
                  </a:schemeClr>
                </a:solidFill>
                <a:effectLst/>
              </a:rPr>
              <a:t> an </a:t>
            </a:r>
            <a:r>
              <a:rPr lang="de-DE" sz="1200" dirty="0" err="1">
                <a:solidFill>
                  <a:schemeClr val="tx1">
                    <a:lumMod val="50000"/>
                    <a:lumOff val="50000"/>
                  </a:schemeClr>
                </a:solidFill>
                <a:effectLst/>
              </a:rPr>
              <a:t>applied</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ethics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data</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analytics</a:t>
            </a:r>
            <a:r>
              <a:rPr lang="de-DE" sz="1200" dirty="0">
                <a:solidFill>
                  <a:schemeClr val="tx1">
                    <a:lumMod val="50000"/>
                    <a:lumOff val="50000"/>
                  </a:schemeClr>
                </a:solidFill>
                <a:effectLst/>
              </a:rPr>
              <a:t>. </a:t>
            </a:r>
            <a:r>
              <a:rPr lang="de-DE" sz="1200" i="1" dirty="0" err="1">
                <a:solidFill>
                  <a:schemeClr val="tx1">
                    <a:lumMod val="50000"/>
                    <a:lumOff val="50000"/>
                  </a:schemeClr>
                </a:solidFill>
                <a:effectLst/>
              </a:rPr>
              <a:t>Ethics</a:t>
            </a:r>
            <a:r>
              <a:rPr lang="de-DE" sz="1200" i="1" dirty="0">
                <a:solidFill>
                  <a:schemeClr val="tx1">
                    <a:lumMod val="50000"/>
                    <a:lumOff val="50000"/>
                  </a:schemeClr>
                </a:solidFill>
                <a:effectLst/>
              </a:rPr>
              <a:t> and Information Technology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23</a:t>
            </a:r>
            <a:r>
              <a:rPr lang="de-DE" sz="1200" dirty="0">
                <a:solidFill>
                  <a:schemeClr val="tx1">
                    <a:lumMod val="50000"/>
                    <a:lumOff val="50000"/>
                  </a:schemeClr>
                </a:solidFill>
                <a:effectLst/>
              </a:rPr>
              <a:t>(4), 675–690. </a:t>
            </a:r>
          </a:p>
          <a:p>
            <a:pPr>
              <a:spcAft>
                <a:spcPts val="600"/>
              </a:spcAft>
            </a:pPr>
            <a:r>
              <a:rPr lang="de-DE" sz="1200" dirty="0" err="1">
                <a:solidFill>
                  <a:schemeClr val="tx1">
                    <a:lumMod val="50000"/>
                    <a:lumOff val="50000"/>
                  </a:schemeClr>
                </a:solidFill>
                <a:effectLst/>
              </a:rPr>
              <a:t>Tufekci</a:t>
            </a:r>
            <a:r>
              <a:rPr lang="de-DE" sz="1200" dirty="0">
                <a:solidFill>
                  <a:schemeClr val="tx1">
                    <a:lumMod val="50000"/>
                    <a:lumOff val="50000"/>
                  </a:schemeClr>
                </a:solidFill>
                <a:effectLst/>
              </a:rPr>
              <a:t>, Z. (2014). Engineering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public</a:t>
            </a:r>
            <a:r>
              <a:rPr lang="de-DE" sz="1200" dirty="0">
                <a:solidFill>
                  <a:schemeClr val="tx1">
                    <a:lumMod val="50000"/>
                    <a:lumOff val="50000"/>
                  </a:schemeClr>
                </a:solidFill>
                <a:effectLst/>
              </a:rPr>
              <a:t>: Big </a:t>
            </a:r>
            <a:r>
              <a:rPr lang="de-DE" sz="1200" dirty="0" err="1">
                <a:solidFill>
                  <a:schemeClr val="tx1">
                    <a:lumMod val="50000"/>
                    <a:lumOff val="50000"/>
                  </a:schemeClr>
                </a:solidFill>
                <a:effectLst/>
              </a:rPr>
              <a:t>data</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surveillance</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computational</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politics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First Monday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19</a:t>
            </a:r>
            <a:r>
              <a:rPr lang="de-DE" sz="1200" dirty="0">
                <a:solidFill>
                  <a:schemeClr val="tx1">
                    <a:lumMod val="50000"/>
                    <a:lumOff val="50000"/>
                  </a:schemeClr>
                </a:solidFill>
                <a:effectLst/>
              </a:rPr>
              <a:t>(7).</a:t>
            </a:r>
          </a:p>
        </p:txBody>
      </p:sp>
      <p:sp>
        <p:nvSpPr>
          <p:cNvPr id="9" name="Titel 1">
            <a:extLst>
              <a:ext uri="{FF2B5EF4-FFF2-40B4-BE49-F238E27FC236}">
                <a16:creationId xmlns:a16="http://schemas.microsoft.com/office/drawing/2014/main" id="{CC13538E-AC80-FB8C-769A-C8D7374DB8DE}"/>
              </a:ext>
            </a:extLst>
          </p:cNvPr>
          <p:cNvSpPr>
            <a:spLocks noGrp="1"/>
          </p:cNvSpPr>
          <p:nvPr>
            <p:ph type="title"/>
          </p:nvPr>
        </p:nvSpPr>
        <p:spPr>
          <a:xfrm>
            <a:off x="838200" y="365125"/>
            <a:ext cx="10515600" cy="1325563"/>
          </a:xfrm>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Tree>
    <p:extLst>
      <p:ext uri="{BB962C8B-B14F-4D97-AF65-F5344CB8AC3E}">
        <p14:creationId xmlns:p14="http://schemas.microsoft.com/office/powerpoint/2010/main" val="99309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257B-9A99-DB68-1F26-554E47771ABB}"/>
              </a:ext>
            </a:extLst>
          </p:cNvPr>
          <p:cNvSpPr>
            <a:spLocks noGrp="1"/>
          </p:cNvSpPr>
          <p:nvPr>
            <p:ph type="title"/>
          </p:nvPr>
        </p:nvSpPr>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5" name="Rechteck 4">
            <a:extLst>
              <a:ext uri="{FF2B5EF4-FFF2-40B4-BE49-F238E27FC236}">
                <a16:creationId xmlns:a16="http://schemas.microsoft.com/office/drawing/2014/main" id="{12244EC5-6637-A3F7-7AF4-994337FCA148}"/>
              </a:ext>
            </a:extLst>
          </p:cNvPr>
          <p:cNvSpPr/>
          <p:nvPr/>
        </p:nvSpPr>
        <p:spPr>
          <a:xfrm>
            <a:off x="1783096" y="2622553"/>
            <a:ext cx="8770604" cy="2641593"/>
          </a:xfrm>
          <a:prstGeom prst="rect">
            <a:avLst/>
          </a:prstGeom>
          <a:solidFill>
            <a:schemeClr val="bg1">
              <a:lumMod val="95000"/>
              <a:alpha val="10000"/>
            </a:schemeClr>
          </a:solidFill>
          <a:ln>
            <a:solidFill>
              <a:schemeClr val="tx1">
                <a:lumMod val="50000"/>
                <a:lumOff val="50000"/>
                <a:alpha val="1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6" name="Abgerundetes Rechteck 5">
            <a:extLst>
              <a:ext uri="{FF2B5EF4-FFF2-40B4-BE49-F238E27FC236}">
                <a16:creationId xmlns:a16="http://schemas.microsoft.com/office/drawing/2014/main" id="{B82C3801-99D4-F372-1B40-68F020529DB6}"/>
              </a:ext>
            </a:extLst>
          </p:cNvPr>
          <p:cNvSpPr/>
          <p:nvPr/>
        </p:nvSpPr>
        <p:spPr>
          <a:xfrm>
            <a:off x="1964795" y="3066646"/>
            <a:ext cx="3058217" cy="1673742"/>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Minion Pro" panose="02040503050201020203" pitchFamily="18" charset="0"/>
              <a:cs typeface="Times New Roman" panose="02020603050405020304" pitchFamily="18" charset="0"/>
            </a:endParaRPr>
          </a:p>
        </p:txBody>
      </p:sp>
      <p:pic>
        <p:nvPicPr>
          <p:cNvPr id="7" name="Grafik 6" descr="Laptop">
            <a:extLst>
              <a:ext uri="{FF2B5EF4-FFF2-40B4-BE49-F238E27FC236}">
                <a16:creationId xmlns:a16="http://schemas.microsoft.com/office/drawing/2014/main" id="{EBC7B9D3-8D15-C723-F488-E2507220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863" y="3367324"/>
            <a:ext cx="754685" cy="754685"/>
          </a:xfrm>
          <a:prstGeom prst="rect">
            <a:avLst/>
          </a:prstGeom>
        </p:spPr>
      </p:pic>
      <p:pic>
        <p:nvPicPr>
          <p:cNvPr id="8" name="Grafik 7" descr="Übertragen">
            <a:extLst>
              <a:ext uri="{FF2B5EF4-FFF2-40B4-BE49-F238E27FC236}">
                <a16:creationId xmlns:a16="http://schemas.microsoft.com/office/drawing/2014/main" id="{90D6F05E-A81D-94DB-41BD-81586CFDC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87496" y="3559259"/>
            <a:ext cx="737026" cy="464208"/>
          </a:xfrm>
          <a:prstGeom prst="rect">
            <a:avLst/>
          </a:prstGeom>
        </p:spPr>
      </p:pic>
      <p:sp>
        <p:nvSpPr>
          <p:cNvPr id="9" name="Rechteck 8">
            <a:extLst>
              <a:ext uri="{FF2B5EF4-FFF2-40B4-BE49-F238E27FC236}">
                <a16:creationId xmlns:a16="http://schemas.microsoft.com/office/drawing/2014/main" id="{F41501A3-806B-081A-E3E5-92537C89A340}"/>
              </a:ext>
            </a:extLst>
          </p:cNvPr>
          <p:cNvSpPr/>
          <p:nvPr/>
        </p:nvSpPr>
        <p:spPr>
          <a:xfrm>
            <a:off x="3692311" y="4069873"/>
            <a:ext cx="1246586" cy="584775"/>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Data-Driven Technology</a:t>
            </a:r>
            <a:endParaRPr lang="en-US" sz="1600" b="1" dirty="0">
              <a:latin typeface="Minion Pro" panose="02040503050201020203"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B9A7C10-E436-EE3B-4176-EC93DAFC6C22}"/>
              </a:ext>
            </a:extLst>
          </p:cNvPr>
          <p:cNvSpPr txBox="1"/>
          <p:nvPr/>
        </p:nvSpPr>
        <p:spPr>
          <a:xfrm>
            <a:off x="2014566" y="4837336"/>
            <a:ext cx="197323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Explicit </a:t>
            </a:r>
            <a:r>
              <a:rPr lang="en-US" sz="1600" dirty="0">
                <a:latin typeface="Minion Pro" panose="02040503050201020203" pitchFamily="18" charset="0"/>
                <a:cs typeface="Times New Roman" panose="02020603050405020304" pitchFamily="18" charset="0"/>
              </a:rPr>
              <a:t>and </a:t>
            </a:r>
            <a:r>
              <a:rPr lang="en-US" sz="1600" b="1" dirty="0">
                <a:latin typeface="Minion Pro" panose="02040503050201020203" pitchFamily="18" charset="0"/>
                <a:cs typeface="Times New Roman" panose="02020603050405020304" pitchFamily="18" charset="0"/>
              </a:rPr>
              <a:t>Implicit Data Collection</a:t>
            </a:r>
            <a:endParaRPr lang="en-US" sz="1600" dirty="0">
              <a:latin typeface="Minion Pro" panose="02040503050201020203"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B4A60F6A-809F-475F-6D94-DC2712754FF4}"/>
              </a:ext>
            </a:extLst>
          </p:cNvPr>
          <p:cNvCxnSpPr>
            <a:cxnSpLocks/>
            <a:stCxn id="10" idx="0"/>
          </p:cNvCxnSpPr>
          <p:nvPr/>
        </p:nvCxnSpPr>
        <p:spPr>
          <a:xfrm flipV="1">
            <a:off x="3001183" y="4262168"/>
            <a:ext cx="304855" cy="575168"/>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Ellipse 4">
            <a:extLst>
              <a:ext uri="{FF2B5EF4-FFF2-40B4-BE49-F238E27FC236}">
                <a16:creationId xmlns:a16="http://schemas.microsoft.com/office/drawing/2014/main" id="{041CC749-C903-29A6-22F0-3BDDACD82C10}"/>
              </a:ext>
            </a:extLst>
          </p:cNvPr>
          <p:cNvSpPr/>
          <p:nvPr/>
        </p:nvSpPr>
        <p:spPr>
          <a:xfrm>
            <a:off x="7428907" y="4238678"/>
            <a:ext cx="2617498" cy="736209"/>
          </a:xfrm>
          <a:prstGeom prst="roundRect">
            <a:avLst>
              <a:gd name="adj" fmla="val 944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dirty="0">
                <a:solidFill>
                  <a:sysClr val="windowText" lastClr="000000"/>
                </a:solidFill>
                <a:latin typeface="Minion Pro" panose="02040503050201020203" pitchFamily="18" charset="0"/>
                <a:cs typeface="Times New Roman" panose="02020603050405020304" pitchFamily="18" charset="0"/>
              </a:rPr>
              <a:t>Generation and Use </a:t>
            </a:r>
            <a:br>
              <a:rPr lang="en-US" sz="1600" dirty="0">
                <a:solidFill>
                  <a:sysClr val="windowText" lastClr="000000"/>
                </a:solidFill>
                <a:latin typeface="Minion Pro" panose="02040503050201020203" pitchFamily="18" charset="0"/>
                <a:cs typeface="Times New Roman" panose="02020603050405020304" pitchFamily="18" charset="0"/>
              </a:rPr>
            </a:br>
            <a:r>
              <a:rPr lang="en-US" sz="1600" dirty="0">
                <a:solidFill>
                  <a:sysClr val="windowText" lastClr="000000"/>
                </a:solidFill>
                <a:latin typeface="Minion Pro" panose="02040503050201020203" pitchFamily="18" charset="0"/>
                <a:cs typeface="Times New Roman" panose="02020603050405020304" pitchFamily="18" charset="0"/>
              </a:rPr>
              <a:t>of </a:t>
            </a:r>
            <a:r>
              <a:rPr lang="en-US" sz="1600" b="1" dirty="0">
                <a:solidFill>
                  <a:sysClr val="windowText" lastClr="000000"/>
                </a:solidFill>
                <a:latin typeface="Minion Pro" panose="02040503050201020203" pitchFamily="18" charset="0"/>
                <a:cs typeface="Times New Roman" panose="02020603050405020304" pitchFamily="18" charset="0"/>
              </a:rPr>
              <a:t>Data Models </a:t>
            </a:r>
            <a:br>
              <a:rPr lang="en-US" sz="1600" b="1" dirty="0">
                <a:solidFill>
                  <a:sysClr val="windowText" lastClr="000000"/>
                </a:solidFill>
                <a:latin typeface="Minion Pro" panose="02040503050201020203" pitchFamily="18" charset="0"/>
                <a:cs typeface="Times New Roman" panose="02020603050405020304" pitchFamily="18" charset="0"/>
              </a:rPr>
            </a:br>
            <a:r>
              <a:rPr lang="en-US" sz="1200" dirty="0">
                <a:solidFill>
                  <a:sysClr val="windowText" lastClr="000000"/>
                </a:solidFill>
                <a:latin typeface="Minion Pro" panose="02040503050201020203" pitchFamily="18" charset="0"/>
                <a:cs typeface="Times New Roman" panose="02020603050405020304" pitchFamily="18" charset="0"/>
              </a:rPr>
              <a:t>(e.g., ML Models or User Models)</a:t>
            </a:r>
          </a:p>
        </p:txBody>
      </p:sp>
      <p:sp>
        <p:nvSpPr>
          <p:cNvPr id="13" name="Freihandform 12">
            <a:extLst>
              <a:ext uri="{FF2B5EF4-FFF2-40B4-BE49-F238E27FC236}">
                <a16:creationId xmlns:a16="http://schemas.microsoft.com/office/drawing/2014/main" id="{742E64A7-3560-9AC9-6AF6-64F33C02DD00}"/>
              </a:ext>
            </a:extLst>
          </p:cNvPr>
          <p:cNvSpPr/>
          <p:nvPr/>
        </p:nvSpPr>
        <p:spPr>
          <a:xfrm>
            <a:off x="5118491" y="4665454"/>
            <a:ext cx="2215759" cy="260323"/>
          </a:xfrm>
          <a:custGeom>
            <a:avLst/>
            <a:gdLst>
              <a:gd name="connsiteX0" fmla="*/ 0 w 1783404"/>
              <a:gd name="connsiteY0" fmla="*/ 0 h 467907"/>
              <a:gd name="connsiteX1" fmla="*/ 992221 w 1783404"/>
              <a:gd name="connsiteY1" fmla="*/ 447472 h 467907"/>
              <a:gd name="connsiteX2" fmla="*/ 1783404 w 1783404"/>
              <a:gd name="connsiteY2" fmla="*/ 369651 h 467907"/>
            </a:gdLst>
            <a:ahLst/>
            <a:cxnLst>
              <a:cxn ang="0">
                <a:pos x="connsiteX0" y="connsiteY0"/>
              </a:cxn>
              <a:cxn ang="0">
                <a:pos x="connsiteX1" y="connsiteY1"/>
              </a:cxn>
              <a:cxn ang="0">
                <a:pos x="connsiteX2" y="connsiteY2"/>
              </a:cxn>
            </a:cxnLst>
            <a:rect l="l" t="t" r="r" b="b"/>
            <a:pathLst>
              <a:path w="1783404" h="467907">
                <a:moveTo>
                  <a:pt x="0" y="0"/>
                </a:moveTo>
                <a:cubicBezTo>
                  <a:pt x="347493" y="192932"/>
                  <a:pt x="694987" y="385864"/>
                  <a:pt x="992221" y="447472"/>
                </a:cubicBezTo>
                <a:cubicBezTo>
                  <a:pt x="1289455" y="509080"/>
                  <a:pt x="1588851" y="416128"/>
                  <a:pt x="1783404" y="369651"/>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4" name="Freihandform 13">
            <a:extLst>
              <a:ext uri="{FF2B5EF4-FFF2-40B4-BE49-F238E27FC236}">
                <a16:creationId xmlns:a16="http://schemas.microsoft.com/office/drawing/2014/main" id="{B1577DBE-0389-F783-CD2F-D8CA36B458F6}"/>
              </a:ext>
            </a:extLst>
          </p:cNvPr>
          <p:cNvSpPr/>
          <p:nvPr/>
        </p:nvSpPr>
        <p:spPr>
          <a:xfrm>
            <a:off x="5118492" y="2873733"/>
            <a:ext cx="2852302" cy="1206245"/>
          </a:xfrm>
          <a:custGeom>
            <a:avLst/>
            <a:gdLst>
              <a:gd name="connsiteX0" fmla="*/ 2986087 w 2986087"/>
              <a:gd name="connsiteY0" fmla="*/ 1344344 h 1344344"/>
              <a:gd name="connsiteX1" fmla="*/ 2657475 w 2986087"/>
              <a:gd name="connsiteY1" fmla="*/ 372794 h 1344344"/>
              <a:gd name="connsiteX2" fmla="*/ 1300162 w 2986087"/>
              <a:gd name="connsiteY2" fmla="*/ 1319 h 1344344"/>
              <a:gd name="connsiteX3" fmla="*/ 0 w 2986087"/>
              <a:gd name="connsiteY3" fmla="*/ 272782 h 1344344"/>
            </a:gdLst>
            <a:ahLst/>
            <a:cxnLst>
              <a:cxn ang="0">
                <a:pos x="connsiteX0" y="connsiteY0"/>
              </a:cxn>
              <a:cxn ang="0">
                <a:pos x="connsiteX1" y="connsiteY1"/>
              </a:cxn>
              <a:cxn ang="0">
                <a:pos x="connsiteX2" y="connsiteY2"/>
              </a:cxn>
              <a:cxn ang="0">
                <a:pos x="connsiteX3" y="connsiteY3"/>
              </a:cxn>
            </a:cxnLst>
            <a:rect l="l" t="t" r="r" b="b"/>
            <a:pathLst>
              <a:path w="2986087" h="1344344">
                <a:moveTo>
                  <a:pt x="2986087" y="1344344"/>
                </a:moveTo>
                <a:cubicBezTo>
                  <a:pt x="2962274" y="970487"/>
                  <a:pt x="2938462" y="596631"/>
                  <a:pt x="2657475" y="372794"/>
                </a:cubicBezTo>
                <a:cubicBezTo>
                  <a:pt x="2376488" y="148957"/>
                  <a:pt x="1743074" y="17988"/>
                  <a:pt x="1300162" y="1319"/>
                </a:cubicBezTo>
                <a:cubicBezTo>
                  <a:pt x="857250" y="-15350"/>
                  <a:pt x="428625" y="128716"/>
                  <a:pt x="0" y="272782"/>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5" name="Textfeld 14">
            <a:extLst>
              <a:ext uri="{FF2B5EF4-FFF2-40B4-BE49-F238E27FC236}">
                <a16:creationId xmlns:a16="http://schemas.microsoft.com/office/drawing/2014/main" id="{20F7BA7E-C6D9-D384-BAE1-966F75315CC6}"/>
              </a:ext>
            </a:extLst>
          </p:cNvPr>
          <p:cNvSpPr txBox="1"/>
          <p:nvPr/>
        </p:nvSpPr>
        <p:spPr>
          <a:xfrm>
            <a:off x="5060615" y="4262168"/>
            <a:ext cx="2442590" cy="523220"/>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Data Processing </a:t>
            </a:r>
            <a:br>
              <a:rPr lang="en-US" sz="1600" b="1" dirty="0">
                <a:latin typeface="Minion Pro" panose="02040503050201020203" pitchFamily="18" charset="0"/>
                <a:cs typeface="Times New Roman" panose="02020603050405020304" pitchFamily="18" charset="0"/>
              </a:rPr>
            </a:br>
            <a:r>
              <a:rPr lang="en-US" sz="1200" dirty="0">
                <a:latin typeface="Minion Pro" panose="02040503050201020203" pitchFamily="18" charset="0"/>
                <a:cs typeface="Times New Roman" panose="02020603050405020304" pitchFamily="18" charset="0"/>
              </a:rPr>
              <a:t>(e.g., Using ML Methods)</a:t>
            </a:r>
          </a:p>
        </p:txBody>
      </p:sp>
      <p:cxnSp>
        <p:nvCxnSpPr>
          <p:cNvPr id="16" name="Gerade Verbindung mit Pfeil 15">
            <a:extLst>
              <a:ext uri="{FF2B5EF4-FFF2-40B4-BE49-F238E27FC236}">
                <a16:creationId xmlns:a16="http://schemas.microsoft.com/office/drawing/2014/main" id="{6EF90C85-5E50-4D96-506A-4C521B59272B}"/>
              </a:ext>
            </a:extLst>
          </p:cNvPr>
          <p:cNvCxnSpPr>
            <a:cxnSpLocks/>
            <a:stCxn id="17" idx="2"/>
          </p:cNvCxnSpPr>
          <p:nvPr/>
        </p:nvCxnSpPr>
        <p:spPr>
          <a:xfrm flipH="1">
            <a:off x="8110130" y="3066645"/>
            <a:ext cx="561793" cy="362355"/>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8605D9-B923-4A1D-641A-9E94EBE04157}"/>
              </a:ext>
            </a:extLst>
          </p:cNvPr>
          <p:cNvSpPr txBox="1"/>
          <p:nvPr/>
        </p:nvSpPr>
        <p:spPr>
          <a:xfrm>
            <a:off x="7691846" y="2481870"/>
            <a:ext cx="196015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Primary </a:t>
            </a:r>
            <a:r>
              <a:rPr lang="en-US" sz="1600" dirty="0">
                <a:latin typeface="Minion Pro" panose="02040503050201020203" pitchFamily="18" charset="0"/>
                <a:cs typeface="Times New Roman" panose="02020603050405020304" pitchFamily="18" charset="0"/>
              </a:rPr>
              <a:t>and</a:t>
            </a:r>
            <a:r>
              <a:rPr lang="en-US" sz="1600" b="1" dirty="0">
                <a:latin typeface="Minion Pro" panose="02040503050201020203" pitchFamily="18" charset="0"/>
                <a:cs typeface="Times New Roman" panose="02020603050405020304" pitchFamily="18" charset="0"/>
              </a:rPr>
              <a:t> Secondary Purposes</a:t>
            </a:r>
            <a:endParaRPr lang="en-US" sz="1600" dirty="0">
              <a:latin typeface="Minion Pro" panose="02040503050201020203" pitchFamily="18" charset="0"/>
              <a:cs typeface="Times New Roman" panose="02020603050405020304" pitchFamily="18" charset="0"/>
            </a:endParaRPr>
          </a:p>
        </p:txBody>
      </p:sp>
      <p:sp>
        <p:nvSpPr>
          <p:cNvPr id="18" name="Freihandform 17">
            <a:extLst>
              <a:ext uri="{FF2B5EF4-FFF2-40B4-BE49-F238E27FC236}">
                <a16:creationId xmlns:a16="http://schemas.microsoft.com/office/drawing/2014/main" id="{02359C24-C252-DA33-EED9-7AB88B7764A4}"/>
              </a:ext>
            </a:extLst>
          </p:cNvPr>
          <p:cNvSpPr/>
          <p:nvPr/>
        </p:nvSpPr>
        <p:spPr>
          <a:xfrm>
            <a:off x="2594800" y="2360053"/>
            <a:ext cx="2852302" cy="1057422"/>
          </a:xfrm>
          <a:custGeom>
            <a:avLst/>
            <a:gdLst>
              <a:gd name="connsiteX0" fmla="*/ 0 w 3639844"/>
              <a:gd name="connsiteY0" fmla="*/ 798990 h 798990"/>
              <a:gd name="connsiteX1" fmla="*/ 0 w 3639844"/>
              <a:gd name="connsiteY1" fmla="*/ 0 h 798990"/>
              <a:gd name="connsiteX2" fmla="*/ 3639844 w 3639844"/>
              <a:gd name="connsiteY2" fmla="*/ 0 h 798990"/>
              <a:gd name="connsiteX3" fmla="*/ 3639844 w 3639844"/>
              <a:gd name="connsiteY3" fmla="*/ 168676 h 798990"/>
            </a:gdLst>
            <a:ahLst/>
            <a:cxnLst>
              <a:cxn ang="0">
                <a:pos x="connsiteX0" y="connsiteY0"/>
              </a:cxn>
              <a:cxn ang="0">
                <a:pos x="connsiteX1" y="connsiteY1"/>
              </a:cxn>
              <a:cxn ang="0">
                <a:pos x="connsiteX2" y="connsiteY2"/>
              </a:cxn>
              <a:cxn ang="0">
                <a:pos x="connsiteX3" y="connsiteY3"/>
              </a:cxn>
            </a:cxnLst>
            <a:rect l="l" t="t" r="r" b="b"/>
            <a:pathLst>
              <a:path w="3639844" h="798990">
                <a:moveTo>
                  <a:pt x="0" y="798990"/>
                </a:moveTo>
                <a:lnTo>
                  <a:pt x="0" y="0"/>
                </a:lnTo>
                <a:lnTo>
                  <a:pt x="3639844" y="0"/>
                </a:lnTo>
                <a:lnTo>
                  <a:pt x="3639844" y="168676"/>
                </a:lnTo>
              </a:path>
            </a:pathLst>
          </a:custGeom>
          <a:noFill/>
          <a:ln w="38100">
            <a:solidFill>
              <a:schemeClr val="tx1">
                <a:lumMod val="65000"/>
                <a:lumOff val="35000"/>
                <a:alpha val="10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pic>
        <p:nvPicPr>
          <p:cNvPr id="19" name="Grafik 18" descr="Benutzer Silhouette">
            <a:extLst>
              <a:ext uri="{FF2B5EF4-FFF2-40B4-BE49-F238E27FC236}">
                <a16:creationId xmlns:a16="http://schemas.microsoft.com/office/drawing/2014/main" id="{57A7AB40-2D6B-832E-97BC-667A4E033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91" y="3367324"/>
            <a:ext cx="754685" cy="754685"/>
          </a:xfrm>
          <a:prstGeom prst="rect">
            <a:avLst/>
          </a:prstGeom>
        </p:spPr>
      </p:pic>
      <p:sp>
        <p:nvSpPr>
          <p:cNvPr id="20" name="Textfeld 19">
            <a:extLst>
              <a:ext uri="{FF2B5EF4-FFF2-40B4-BE49-F238E27FC236}">
                <a16:creationId xmlns:a16="http://schemas.microsoft.com/office/drawing/2014/main" id="{9C8C56A8-528C-AFDA-A32D-3E2B883AB6E9}"/>
              </a:ext>
            </a:extLst>
          </p:cNvPr>
          <p:cNvSpPr txBox="1"/>
          <p:nvPr/>
        </p:nvSpPr>
        <p:spPr>
          <a:xfrm>
            <a:off x="2594800" y="2062421"/>
            <a:ext cx="2852302" cy="327013"/>
          </a:xfrm>
          <a:prstGeom prst="rect">
            <a:avLst/>
          </a:prstGeom>
          <a:noFill/>
        </p:spPr>
        <p:txBody>
          <a:bodyPr wrap="square" rtlCol="0">
            <a:spAutoFit/>
          </a:bodyPr>
          <a:lstStyle/>
          <a:p>
            <a:pPr algn="ctr">
              <a:lnSpc>
                <a:spcPts val="1780"/>
              </a:lnSpc>
            </a:pPr>
            <a:r>
              <a:rPr lang="en-US" sz="1600" b="1" dirty="0">
                <a:solidFill>
                  <a:schemeClr val="tx1">
                    <a:alpha val="10000"/>
                  </a:schemeClr>
                </a:solidFill>
                <a:latin typeface="Minion Pro" panose="02040503050201020203" pitchFamily="18" charset="0"/>
                <a:cs typeface="Times New Roman" panose="02020603050405020304" pitchFamily="18" charset="0"/>
              </a:rPr>
              <a:t>Reflecting</a:t>
            </a:r>
            <a:r>
              <a:rPr lang="en-US" sz="1600" dirty="0">
                <a:solidFill>
                  <a:schemeClr val="tx1">
                    <a:alpha val="10000"/>
                  </a:schemeClr>
                </a:solidFill>
                <a:latin typeface="Minion Pro" panose="02040503050201020203" pitchFamily="18" charset="0"/>
                <a:cs typeface="Times New Roman" panose="02020603050405020304" pitchFamily="18" charset="0"/>
              </a:rPr>
              <a:t> on the Role of Data</a:t>
            </a:r>
            <a:endParaRPr lang="en-US" sz="1600" b="1" dirty="0">
              <a:solidFill>
                <a:schemeClr val="tx1">
                  <a:alpha val="10000"/>
                </a:schemeClr>
              </a:solidFill>
              <a:latin typeface="Minion Pro" panose="02040503050201020203"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DA458453-9D48-5A2F-0665-BB5CEAAF885A}"/>
              </a:ext>
            </a:extLst>
          </p:cNvPr>
          <p:cNvSpPr txBox="1"/>
          <p:nvPr/>
        </p:nvSpPr>
        <p:spPr>
          <a:xfrm>
            <a:off x="5402018" y="2983579"/>
            <a:ext cx="2025648" cy="584775"/>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Using </a:t>
            </a:r>
            <a:r>
              <a:rPr lang="en-US" sz="1600" dirty="0">
                <a:latin typeface="Minion Pro" panose="02040503050201020203" pitchFamily="18" charset="0"/>
                <a:cs typeface="Times New Roman" panose="02020603050405020304" pitchFamily="18" charset="0"/>
              </a:rPr>
              <a:t>the Data and Data Models</a:t>
            </a:r>
          </a:p>
        </p:txBody>
      </p:sp>
      <p:sp>
        <p:nvSpPr>
          <p:cNvPr id="22" name="Textfeld 21">
            <a:extLst>
              <a:ext uri="{FF2B5EF4-FFF2-40B4-BE49-F238E27FC236}">
                <a16:creationId xmlns:a16="http://schemas.microsoft.com/office/drawing/2014/main" id="{BE554037-CCF4-1E48-50B8-4A6C793B29E4}"/>
              </a:ext>
            </a:extLst>
          </p:cNvPr>
          <p:cNvSpPr txBox="1"/>
          <p:nvPr/>
        </p:nvSpPr>
        <p:spPr>
          <a:xfrm>
            <a:off x="8907521" y="3674686"/>
            <a:ext cx="1646179" cy="461665"/>
          </a:xfrm>
          <a:prstGeom prst="rect">
            <a:avLst/>
          </a:prstGeom>
          <a:noFill/>
        </p:spPr>
        <p:txBody>
          <a:bodyPr wrap="square" rtlCol="0">
            <a:spAutoFit/>
          </a:bodyPr>
          <a:lstStyle/>
          <a:p>
            <a:pPr algn="ctr"/>
            <a:r>
              <a:rPr lang="en-US" sz="1200" b="1" dirty="0">
                <a:solidFill>
                  <a:schemeClr val="bg1">
                    <a:lumMod val="65000"/>
                  </a:schemeClr>
                </a:solidFill>
                <a:latin typeface="Minion Pro" panose="02040503050201020203" pitchFamily="18" charset="0"/>
                <a:cs typeface="Times New Roman" panose="02020603050405020304" pitchFamily="18" charset="0"/>
              </a:rPr>
              <a:t>Using </a:t>
            </a:r>
            <a:r>
              <a:rPr lang="en-US" sz="1200" dirty="0">
                <a:solidFill>
                  <a:schemeClr val="bg1">
                    <a:lumMod val="65000"/>
                  </a:schemeClr>
                </a:solidFill>
                <a:latin typeface="Minion Pro" panose="02040503050201020203" pitchFamily="18" charset="0"/>
                <a:cs typeface="Times New Roman" panose="02020603050405020304" pitchFamily="18" charset="0"/>
              </a:rPr>
              <a:t>the Data Models in Other Contexts</a:t>
            </a:r>
            <a:endParaRPr lang="en-US" dirty="0">
              <a:solidFill>
                <a:schemeClr val="bg1">
                  <a:lumMod val="65000"/>
                </a:schemeClr>
              </a:solidFill>
              <a:latin typeface="Minion Pro" panose="02040503050201020203" pitchFamily="18" charset="0"/>
              <a:cs typeface="Times New Roman" panose="02020603050405020304" pitchFamily="18" charset="0"/>
            </a:endParaRPr>
          </a:p>
        </p:txBody>
      </p:sp>
      <p:cxnSp>
        <p:nvCxnSpPr>
          <p:cNvPr id="23" name="Gerade Verbindung mit Pfeil 22">
            <a:extLst>
              <a:ext uri="{FF2B5EF4-FFF2-40B4-BE49-F238E27FC236}">
                <a16:creationId xmlns:a16="http://schemas.microsoft.com/office/drawing/2014/main" id="{A4943623-0681-7B7F-022C-C58578227FFB}"/>
              </a:ext>
            </a:extLst>
          </p:cNvPr>
          <p:cNvCxnSpPr>
            <a:cxnSpLocks/>
          </p:cNvCxnSpPr>
          <p:nvPr/>
        </p:nvCxnSpPr>
        <p:spPr>
          <a:xfrm>
            <a:off x="8833984" y="4129726"/>
            <a:ext cx="1792910" cy="0"/>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077D3893-A927-5C94-92F9-C2897239D463}"/>
              </a:ext>
            </a:extLst>
          </p:cNvPr>
          <p:cNvSpPr/>
          <p:nvPr/>
        </p:nvSpPr>
        <p:spPr>
          <a:xfrm>
            <a:off x="1964793" y="3082224"/>
            <a:ext cx="3058217" cy="338554"/>
          </a:xfrm>
          <a:prstGeom prst="rect">
            <a:avLst/>
          </a:prstGeom>
        </p:spPr>
        <p:txBody>
          <a:bodyPr wrap="square">
            <a:spAutoFit/>
          </a:bodyPr>
          <a:lstStyle/>
          <a:p>
            <a:pPr algn="ctr"/>
            <a:r>
              <a:rPr lang="en-US" sz="1600" b="1" dirty="0">
                <a:latin typeface="Minion Pro" panose="02040503050201020203" pitchFamily="18" charset="0"/>
                <a:cs typeface="Times New Roman" panose="02020603050405020304" pitchFamily="18" charset="0"/>
              </a:rPr>
              <a:t>Interaction System</a:t>
            </a:r>
          </a:p>
        </p:txBody>
      </p:sp>
      <p:sp>
        <p:nvSpPr>
          <p:cNvPr id="25" name="Rechteck 24">
            <a:extLst>
              <a:ext uri="{FF2B5EF4-FFF2-40B4-BE49-F238E27FC236}">
                <a16:creationId xmlns:a16="http://schemas.microsoft.com/office/drawing/2014/main" id="{E1A2E19B-25E2-701B-4E65-DE3CC0D74F1C}"/>
              </a:ext>
            </a:extLst>
          </p:cNvPr>
          <p:cNvSpPr/>
          <p:nvPr/>
        </p:nvSpPr>
        <p:spPr>
          <a:xfrm>
            <a:off x="2145596" y="4201292"/>
            <a:ext cx="898408" cy="338554"/>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Human</a:t>
            </a:r>
            <a:endParaRPr lang="en-US" sz="1600" b="1" dirty="0">
              <a:latin typeface="Minion Pro" panose="02040503050201020203" pitchFamily="18" charset="0"/>
              <a:cs typeface="Times New Roman" panose="02020603050405020304" pitchFamily="18" charset="0"/>
            </a:endParaRPr>
          </a:p>
        </p:txBody>
      </p:sp>
      <p:sp>
        <p:nvSpPr>
          <p:cNvPr id="26" name="Textfeld 25">
            <a:extLst>
              <a:ext uri="{FF2B5EF4-FFF2-40B4-BE49-F238E27FC236}">
                <a16:creationId xmlns:a16="http://schemas.microsoft.com/office/drawing/2014/main" id="{1152776F-A6F2-948C-1511-E7C9CC229814}"/>
              </a:ext>
            </a:extLst>
          </p:cNvPr>
          <p:cNvSpPr txBox="1"/>
          <p:nvPr/>
        </p:nvSpPr>
        <p:spPr>
          <a:xfrm>
            <a:off x="402077" y="6205346"/>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9">
                  <a:extLst>
                    <a:ext uri="{A12FA001-AC4F-418D-AE19-62706E023703}">
                      <ahyp:hlinkClr xmlns:ahyp="http://schemas.microsoft.com/office/drawing/2018/hyperlinkcolor" val="tx"/>
                    </a:ext>
                  </a:extLst>
                </a:hlinkClick>
              </a:rPr>
              <a:t>https://doi.org/10.1145/3632620.3671118</a:t>
            </a:r>
            <a:endParaRPr lang="de-DE" dirty="0"/>
          </a:p>
        </p:txBody>
      </p:sp>
      <p:sp>
        <p:nvSpPr>
          <p:cNvPr id="3" name="Textfeld 2">
            <a:extLst>
              <a:ext uri="{FF2B5EF4-FFF2-40B4-BE49-F238E27FC236}">
                <a16:creationId xmlns:a16="http://schemas.microsoft.com/office/drawing/2014/main" id="{1FBD9DD9-0B1F-FAAE-534E-8B3E61F922D1}"/>
              </a:ext>
            </a:extLst>
          </p:cNvPr>
          <p:cNvSpPr txBox="1"/>
          <p:nvPr/>
        </p:nvSpPr>
        <p:spPr>
          <a:xfrm>
            <a:off x="1783096" y="5527289"/>
            <a:ext cx="8843798"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9">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10">
                  <a:extLst>
                    <a:ext uri="{A12FA001-AC4F-418D-AE19-62706E023703}">
                      <ahyp:hlinkClr xmlns:ahyp="http://schemas.microsoft.com/office/drawing/2018/hyperlinkcolor" val="tx"/>
                    </a:ext>
                  </a:extLst>
                </a:hlinkClick>
              </a:rPr>
              <a:t>CC BY 4.0</a:t>
            </a:r>
            <a:endParaRPr lang="de-DE" dirty="0"/>
          </a:p>
        </p:txBody>
      </p:sp>
    </p:spTree>
    <p:extLst>
      <p:ext uri="{BB962C8B-B14F-4D97-AF65-F5344CB8AC3E}">
        <p14:creationId xmlns:p14="http://schemas.microsoft.com/office/powerpoint/2010/main" val="414855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8B8F712-37D8-CD47-A47A-5A9AC23911D2}"/>
              </a:ext>
            </a:extLst>
          </p:cNvPr>
          <p:cNvSpPr>
            <a:spLocks noGrp="1"/>
          </p:cNvSpPr>
          <p:nvPr>
            <p:ph idx="1"/>
          </p:nvPr>
        </p:nvSpPr>
        <p:spPr>
          <a:xfrm>
            <a:off x="838200" y="1825625"/>
            <a:ext cx="10515600" cy="3339604"/>
          </a:xfrm>
        </p:spPr>
        <p:txBody>
          <a:bodyPr>
            <a:normAutofit/>
          </a:bodyPr>
          <a:lstStyle/>
          <a:p>
            <a:pPr marL="0" lvl="1" indent="0">
              <a:buNone/>
            </a:pPr>
            <a:r>
              <a:rPr lang="de-DE" sz="1800" b="1" dirty="0"/>
              <a:t>Primäre Zwecke der Verarbeitung erhobener Daten:</a:t>
            </a:r>
          </a:p>
          <a:p>
            <a:pPr lvl="1"/>
            <a:r>
              <a:rPr lang="de-DE" sz="1800" dirty="0"/>
              <a:t>Daten werden verwendet und verarbeitet, um Funktionen bereitzustellen und gewünschte Rückmeldungen zu generieren</a:t>
            </a:r>
          </a:p>
          <a:p>
            <a:pPr lvl="1"/>
            <a:r>
              <a:rPr lang="de-DE" sz="1800" dirty="0"/>
              <a:t>Beschreibung eher aus Nutzerperspektive</a:t>
            </a:r>
          </a:p>
          <a:p>
            <a:pPr marL="0" lvl="1" indent="0">
              <a:buNone/>
            </a:pPr>
            <a:r>
              <a:rPr lang="de-DE" sz="1800" b="1" dirty="0"/>
              <a:t>Sekundäre Zwecke der Verarbeitung erhobener Daten:</a:t>
            </a:r>
            <a:endParaRPr lang="de-DE" sz="1800" dirty="0"/>
          </a:p>
          <a:p>
            <a:pPr lvl="1"/>
            <a:r>
              <a:rPr lang="de-DE" sz="1800" dirty="0"/>
              <a:t>Über die Generierung von Rückmeldungen hinaus können weitere Zwecke verfolgt werden („Zweitverwertung“)</a:t>
            </a:r>
          </a:p>
          <a:p>
            <a:pPr lvl="1"/>
            <a:r>
              <a:rPr lang="de-DE" sz="1800" dirty="0"/>
              <a:t>Beispiele: Anpassungen hinsichtlich der Vorhersagen für das zukünftige Nutzerverhalten, personalisierte Werbung, Nudging zur Beeinflussung des Verhaltens von Nutzenden, </a:t>
            </a:r>
            <a:r>
              <a:rPr lang="de-DE" sz="1800" dirty="0" err="1"/>
              <a:t>uvw</a:t>
            </a:r>
            <a:r>
              <a:rPr lang="de-DE" sz="1800" dirty="0"/>
              <a:t>.</a:t>
            </a:r>
          </a:p>
          <a:p>
            <a:pPr lvl="1"/>
            <a:r>
              <a:rPr lang="de-DE" sz="1800" dirty="0"/>
              <a:t>Häufig intransparent (oft absichtlich verschleiert oder von primären Zwecken überlagert)</a:t>
            </a:r>
          </a:p>
          <a:p>
            <a:pPr lvl="1"/>
            <a:r>
              <a:rPr lang="de-DE" sz="1800" dirty="0"/>
              <a:t>Beschreibung eher aus Anbieterperspektive</a:t>
            </a:r>
          </a:p>
        </p:txBody>
      </p:sp>
      <p:sp>
        <p:nvSpPr>
          <p:cNvPr id="7" name="Titel 1">
            <a:extLst>
              <a:ext uri="{FF2B5EF4-FFF2-40B4-BE49-F238E27FC236}">
                <a16:creationId xmlns:a16="http://schemas.microsoft.com/office/drawing/2014/main" id="{5C15398B-2871-0CCD-AAAB-267BB05631FD}"/>
              </a:ext>
            </a:extLst>
          </p:cNvPr>
          <p:cNvSpPr>
            <a:spLocks noGrp="1"/>
          </p:cNvSpPr>
          <p:nvPr>
            <p:ph type="title"/>
          </p:nvPr>
        </p:nvSpPr>
        <p:spPr>
          <a:xfrm>
            <a:off x="838200" y="365125"/>
            <a:ext cx="10515600" cy="1325563"/>
          </a:xfrm>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8" name="Textfeld 7">
            <a:extLst>
              <a:ext uri="{FF2B5EF4-FFF2-40B4-BE49-F238E27FC236}">
                <a16:creationId xmlns:a16="http://schemas.microsoft.com/office/drawing/2014/main" id="{374DF368-6073-DC38-A447-E4BBB191C240}"/>
              </a:ext>
            </a:extLst>
          </p:cNvPr>
          <p:cNvSpPr txBox="1"/>
          <p:nvPr/>
        </p:nvSpPr>
        <p:spPr>
          <a:xfrm>
            <a:off x="374341" y="5088285"/>
            <a:ext cx="11443317" cy="1769715"/>
          </a:xfrm>
          <a:prstGeom prst="rect">
            <a:avLst/>
          </a:prstGeom>
          <a:noFill/>
        </p:spPr>
        <p:txBody>
          <a:bodyPr wrap="square" rtlCol="0">
            <a:spAutoFit/>
          </a:bodyPr>
          <a:lstStyle/>
          <a:p>
            <a:pPr>
              <a:spcAft>
                <a:spcPts val="600"/>
              </a:spcAft>
            </a:pPr>
            <a:r>
              <a:rPr lang="de-DE" sz="1200" dirty="0">
                <a:solidFill>
                  <a:schemeClr val="tx1">
                    <a:lumMod val="50000"/>
                    <a:lumOff val="50000"/>
                  </a:schemeClr>
                </a:solidFill>
                <a:effectLst/>
              </a:rPr>
              <a:t>Burrell, J. (2016). </a:t>
            </a:r>
            <a:r>
              <a:rPr lang="de-DE" sz="1200" dirty="0" err="1">
                <a:solidFill>
                  <a:schemeClr val="tx1">
                    <a:lumMod val="50000"/>
                    <a:lumOff val="50000"/>
                  </a:schemeClr>
                </a:solidFill>
                <a:effectLst/>
              </a:rPr>
              <a:t>How</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machine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thinks</a:t>
            </a:r>
            <a:r>
              <a:rPr lang="de-DE" sz="1200" dirty="0">
                <a:solidFill>
                  <a:schemeClr val="tx1">
                    <a:lumMod val="50000"/>
                    <a:lumOff val="50000"/>
                  </a:schemeClr>
                </a:solidFill>
                <a:effectLst/>
              </a:rPr>
              <a:t>’: Understanding </a:t>
            </a:r>
            <a:r>
              <a:rPr lang="de-DE" sz="1200" dirty="0" err="1">
                <a:solidFill>
                  <a:schemeClr val="tx1">
                    <a:lumMod val="50000"/>
                    <a:lumOff val="50000"/>
                  </a:schemeClr>
                </a:solidFill>
                <a:effectLst/>
              </a:rPr>
              <a:t>opacity</a:t>
            </a:r>
            <a:r>
              <a:rPr lang="de-DE" sz="1200" dirty="0">
                <a:solidFill>
                  <a:schemeClr val="tx1">
                    <a:lumMod val="50000"/>
                    <a:lumOff val="50000"/>
                  </a:schemeClr>
                </a:solidFill>
                <a:effectLst/>
              </a:rPr>
              <a:t> in </a:t>
            </a:r>
            <a:r>
              <a:rPr lang="de-DE" sz="1200" dirty="0" err="1">
                <a:solidFill>
                  <a:schemeClr val="tx1">
                    <a:lumMod val="50000"/>
                    <a:lumOff val="50000"/>
                  </a:schemeClr>
                </a:solidFill>
                <a:effectLst/>
              </a:rPr>
              <a:t>machine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learning</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algorithms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Big Data &amp; Society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3</a:t>
            </a:r>
            <a:r>
              <a:rPr lang="de-DE" sz="1200" dirty="0">
                <a:solidFill>
                  <a:schemeClr val="tx1">
                    <a:lumMod val="50000"/>
                    <a:lumOff val="50000"/>
                  </a:schemeClr>
                </a:solidFill>
                <a:effectLst/>
              </a:rPr>
              <a:t>(1), 1–12.</a:t>
            </a:r>
          </a:p>
          <a:p>
            <a:pPr>
              <a:spcAft>
                <a:spcPts val="600"/>
              </a:spcAft>
            </a:pPr>
            <a:r>
              <a:rPr lang="de-DE" sz="1200" dirty="0" err="1">
                <a:solidFill>
                  <a:schemeClr val="tx1">
                    <a:lumMod val="50000"/>
                    <a:lumOff val="50000"/>
                  </a:schemeClr>
                </a:solidFill>
                <a:effectLst/>
              </a:rPr>
              <a:t>Mühlhoff</a:t>
            </a:r>
            <a:r>
              <a:rPr lang="de-DE" sz="1200" dirty="0">
                <a:solidFill>
                  <a:schemeClr val="tx1">
                    <a:lumMod val="50000"/>
                    <a:lumOff val="50000"/>
                  </a:schemeClr>
                </a:solidFill>
                <a:effectLst/>
              </a:rPr>
              <a:t>, R. (2021). </a:t>
            </a:r>
            <a:r>
              <a:rPr lang="de-DE" sz="1200" dirty="0" err="1">
                <a:solidFill>
                  <a:schemeClr val="tx1">
                    <a:lumMod val="50000"/>
                    <a:lumOff val="50000"/>
                  </a:schemeClr>
                </a:solidFill>
                <a:effectLst/>
              </a:rPr>
              <a:t>Predictive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privacy</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Towards</a:t>
            </a:r>
            <a:r>
              <a:rPr lang="de-DE" sz="1200" dirty="0">
                <a:solidFill>
                  <a:schemeClr val="tx1">
                    <a:lumMod val="50000"/>
                    <a:lumOff val="50000"/>
                  </a:schemeClr>
                </a:solidFill>
                <a:effectLst/>
              </a:rPr>
              <a:t> an </a:t>
            </a:r>
            <a:r>
              <a:rPr lang="de-DE" sz="1200" dirty="0" err="1">
                <a:solidFill>
                  <a:schemeClr val="tx1">
                    <a:lumMod val="50000"/>
                    <a:lumOff val="50000"/>
                  </a:schemeClr>
                </a:solidFill>
                <a:effectLst/>
              </a:rPr>
              <a:t>applied</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ethics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data</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analytics</a:t>
            </a:r>
            <a:r>
              <a:rPr lang="de-DE" sz="1200" dirty="0">
                <a:solidFill>
                  <a:schemeClr val="tx1">
                    <a:lumMod val="50000"/>
                    <a:lumOff val="50000"/>
                  </a:schemeClr>
                </a:solidFill>
                <a:effectLst/>
              </a:rPr>
              <a:t>. </a:t>
            </a:r>
            <a:r>
              <a:rPr lang="de-DE" sz="1200" i="1" dirty="0" err="1">
                <a:solidFill>
                  <a:schemeClr val="tx1">
                    <a:lumMod val="50000"/>
                    <a:lumOff val="50000"/>
                  </a:schemeClr>
                </a:solidFill>
                <a:effectLst/>
              </a:rPr>
              <a:t>Ethics</a:t>
            </a:r>
            <a:r>
              <a:rPr lang="de-DE" sz="1200" i="1" dirty="0">
                <a:solidFill>
                  <a:schemeClr val="tx1">
                    <a:lumMod val="50000"/>
                    <a:lumOff val="50000"/>
                  </a:schemeClr>
                </a:solidFill>
                <a:effectLst/>
              </a:rPr>
              <a:t> and Information Technology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23</a:t>
            </a:r>
            <a:r>
              <a:rPr lang="de-DE" sz="1200" dirty="0">
                <a:solidFill>
                  <a:schemeClr val="tx1">
                    <a:lumMod val="50000"/>
                    <a:lumOff val="50000"/>
                  </a:schemeClr>
                </a:solidFill>
                <a:effectLst/>
              </a:rPr>
              <a:t>(4), 675–690. </a:t>
            </a:r>
          </a:p>
          <a:p>
            <a:pPr>
              <a:spcAft>
                <a:spcPts val="600"/>
              </a:spcAft>
            </a:pPr>
            <a:r>
              <a:rPr lang="de-DE" sz="1200" dirty="0" err="1">
                <a:solidFill>
                  <a:schemeClr val="tx1">
                    <a:lumMod val="50000"/>
                    <a:lumOff val="50000"/>
                  </a:schemeClr>
                </a:solidFill>
                <a:effectLst/>
              </a:rPr>
              <a:t>Susser</a:t>
            </a:r>
            <a:r>
              <a:rPr lang="de-DE" sz="1200" dirty="0">
                <a:solidFill>
                  <a:schemeClr val="tx1">
                    <a:lumMod val="50000"/>
                    <a:lumOff val="50000"/>
                  </a:schemeClr>
                </a:solidFill>
                <a:effectLst/>
              </a:rPr>
              <a:t>, D., Roessler, B., &amp; Nissenbaum, H. (2019). Technology, </a:t>
            </a:r>
            <a:r>
              <a:rPr lang="de-DE" sz="1200" dirty="0" err="1">
                <a:solidFill>
                  <a:schemeClr val="tx1">
                    <a:lumMod val="50000"/>
                    <a:lumOff val="50000"/>
                  </a:schemeClr>
                </a:solidFill>
                <a:effectLst/>
              </a:rPr>
              <a:t>autonomy</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manipulation</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Internet Policy Review</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8</a:t>
            </a:r>
            <a:r>
              <a:rPr lang="de-DE" sz="1200" dirty="0">
                <a:solidFill>
                  <a:schemeClr val="tx1">
                    <a:lumMod val="50000"/>
                    <a:lumOff val="50000"/>
                  </a:schemeClr>
                </a:solidFill>
                <a:effectLst/>
              </a:rPr>
              <a:t>(2), 1–22.</a:t>
            </a:r>
          </a:p>
          <a:p>
            <a:pPr>
              <a:spcAft>
                <a:spcPts val="600"/>
              </a:spcAft>
            </a:pPr>
            <a:r>
              <a:rPr lang="de-DE" sz="1200" dirty="0" err="1">
                <a:solidFill>
                  <a:schemeClr val="tx1">
                    <a:lumMod val="50000"/>
                    <a:lumOff val="50000"/>
                  </a:schemeClr>
                </a:solidFill>
                <a:effectLst/>
              </a:rPr>
              <a:t>Tufekci</a:t>
            </a:r>
            <a:r>
              <a:rPr lang="de-DE" sz="1200" dirty="0">
                <a:solidFill>
                  <a:schemeClr val="tx1">
                    <a:lumMod val="50000"/>
                    <a:lumOff val="50000"/>
                  </a:schemeClr>
                </a:solidFill>
                <a:effectLst/>
              </a:rPr>
              <a:t>, Z. (2014). Engineering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public</a:t>
            </a:r>
            <a:r>
              <a:rPr lang="de-DE" sz="1200" dirty="0">
                <a:solidFill>
                  <a:schemeClr val="tx1">
                    <a:lumMod val="50000"/>
                    <a:lumOff val="50000"/>
                  </a:schemeClr>
                </a:solidFill>
                <a:effectLst/>
              </a:rPr>
              <a:t>: Big </a:t>
            </a:r>
            <a:r>
              <a:rPr lang="de-DE" sz="1200" dirty="0" err="1">
                <a:solidFill>
                  <a:schemeClr val="tx1">
                    <a:lumMod val="50000"/>
                    <a:lumOff val="50000"/>
                  </a:schemeClr>
                </a:solidFill>
                <a:effectLst/>
              </a:rPr>
              <a:t>data</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surveillance</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computational</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politics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First Monday</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19</a:t>
            </a:r>
            <a:r>
              <a:rPr lang="de-DE" sz="1200" dirty="0">
                <a:solidFill>
                  <a:schemeClr val="tx1">
                    <a:lumMod val="50000"/>
                    <a:lumOff val="50000"/>
                  </a:schemeClr>
                </a:solidFill>
                <a:effectLst/>
              </a:rPr>
              <a:t>(7).</a:t>
            </a:r>
          </a:p>
          <a:p>
            <a:pPr>
              <a:spcAft>
                <a:spcPts val="600"/>
              </a:spcAft>
            </a:pPr>
            <a:r>
              <a:rPr lang="de-DE" sz="1200" dirty="0" err="1">
                <a:solidFill>
                  <a:schemeClr val="tx1">
                    <a:lumMod val="50000"/>
                    <a:lumOff val="50000"/>
                  </a:schemeClr>
                </a:solidFill>
                <a:effectLst/>
              </a:rPr>
              <a:t>Zuboff</a:t>
            </a:r>
            <a:r>
              <a:rPr lang="de-DE" sz="1200" dirty="0">
                <a:solidFill>
                  <a:schemeClr val="tx1">
                    <a:lumMod val="50000"/>
                    <a:lumOff val="50000"/>
                  </a:schemeClr>
                </a:solidFill>
                <a:effectLst/>
              </a:rPr>
              <a:t>, S. (2019). Surveillance </a:t>
            </a:r>
            <a:r>
              <a:rPr lang="de-DE" sz="1200" dirty="0" err="1">
                <a:solidFill>
                  <a:schemeClr val="tx1">
                    <a:lumMod val="50000"/>
                    <a:lumOff val="50000"/>
                  </a:schemeClr>
                </a:solidFill>
                <a:effectLst/>
              </a:rPr>
              <a:t>Capitalism</a:t>
            </a:r>
            <a:r>
              <a:rPr lang="de-DE" sz="1200" dirty="0">
                <a:solidFill>
                  <a:schemeClr val="tx1">
                    <a:lumMod val="50000"/>
                    <a:lumOff val="50000"/>
                  </a:schemeClr>
                </a:solidFill>
                <a:effectLst/>
              </a:rPr>
              <a:t>—Überwachungskapitalismus. </a:t>
            </a:r>
            <a:r>
              <a:rPr lang="de-DE" sz="1200" i="1" dirty="0">
                <a:solidFill>
                  <a:schemeClr val="tx1">
                    <a:lumMod val="50000"/>
                    <a:lumOff val="50000"/>
                  </a:schemeClr>
                </a:solidFill>
                <a:effectLst/>
              </a:rPr>
              <a:t>Aus Politik und Zeitgeschichte</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69</a:t>
            </a:r>
            <a:r>
              <a:rPr lang="de-DE" sz="1200" dirty="0">
                <a:solidFill>
                  <a:schemeClr val="tx1">
                    <a:lumMod val="50000"/>
                    <a:lumOff val="50000"/>
                  </a:schemeClr>
                </a:solidFill>
                <a:effectLst/>
              </a:rPr>
              <a:t>(24–26), 4–9.</a:t>
            </a:r>
          </a:p>
          <a:p>
            <a:pPr>
              <a:spcAft>
                <a:spcPts val="600"/>
              </a:spcAft>
            </a:pPr>
            <a:r>
              <a:rPr lang="de-DE" sz="1200" u="sng" dirty="0">
                <a:solidFill>
                  <a:schemeClr val="tx1">
                    <a:lumMod val="50000"/>
                    <a:lumOff val="50000"/>
                  </a:schemeClr>
                </a:solidFill>
              </a:rPr>
              <a:t>Beispiel:</a:t>
            </a:r>
            <a:r>
              <a:rPr lang="de-DE" sz="1200" dirty="0">
                <a:solidFill>
                  <a:schemeClr val="tx1">
                    <a:lumMod val="50000"/>
                    <a:lumOff val="50000"/>
                  </a:schemeClr>
                </a:solidFill>
              </a:rPr>
              <a:t> </a:t>
            </a:r>
            <a:r>
              <a:rPr lang="de-DE" sz="1200" dirty="0">
                <a:solidFill>
                  <a:schemeClr val="tx1">
                    <a:lumMod val="50000"/>
                    <a:lumOff val="50000"/>
                  </a:schemeClr>
                </a:solidFill>
                <a:effectLst/>
              </a:rPr>
              <a:t>Kramer, A. D. I., </a:t>
            </a:r>
            <a:r>
              <a:rPr lang="de-DE" sz="1200" dirty="0" err="1">
                <a:solidFill>
                  <a:schemeClr val="tx1">
                    <a:lumMod val="50000"/>
                    <a:lumOff val="50000"/>
                  </a:schemeClr>
                </a:solidFill>
                <a:effectLst/>
              </a:rPr>
              <a:t>Guillory</a:t>
            </a:r>
            <a:r>
              <a:rPr lang="de-DE" sz="1200" dirty="0">
                <a:solidFill>
                  <a:schemeClr val="tx1">
                    <a:lumMod val="50000"/>
                    <a:lumOff val="50000"/>
                  </a:schemeClr>
                </a:solidFill>
                <a:effectLst/>
              </a:rPr>
              <a:t>, J. E., &amp; Hancock, J. T. (2014). Experimental </a:t>
            </a:r>
            <a:r>
              <a:rPr lang="de-DE" sz="1200" dirty="0" err="1">
                <a:solidFill>
                  <a:schemeClr val="tx1">
                    <a:lumMod val="50000"/>
                    <a:lumOff val="50000"/>
                  </a:schemeClr>
                </a:solidFill>
                <a:effectLst/>
              </a:rPr>
              <a:t>evidence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of</a:t>
            </a:r>
            <a:r>
              <a:rPr lang="de-DE" sz="1200" dirty="0">
                <a:solidFill>
                  <a:schemeClr val="tx1">
                    <a:lumMod val="50000"/>
                    <a:lumOff val="50000"/>
                  </a:schemeClr>
                </a:solidFill>
                <a:effectLst/>
              </a:rPr>
              <a:t> massive-</a:t>
            </a:r>
            <a:r>
              <a:rPr lang="de-DE" sz="1200" dirty="0" err="1">
                <a:solidFill>
                  <a:schemeClr val="tx1">
                    <a:lumMod val="50000"/>
                    <a:lumOff val="50000"/>
                  </a:schemeClr>
                </a:solidFill>
                <a:effectLst/>
              </a:rPr>
              <a:t>scale</a:t>
            </a:r>
            <a:r>
              <a:rPr lang="de-DE" sz="1200" dirty="0">
                <a:solidFill>
                  <a:schemeClr val="tx1">
                    <a:lumMod val="50000"/>
                    <a:lumOff val="50000"/>
                  </a:schemeClr>
                </a:solidFill>
                <a:effectLst/>
              </a:rPr>
              <a:t> emotional </a:t>
            </a:r>
            <a:r>
              <a:rPr lang="de-DE" sz="1200" dirty="0" err="1">
                <a:solidFill>
                  <a:schemeClr val="tx1">
                    <a:lumMod val="50000"/>
                    <a:lumOff val="50000"/>
                  </a:schemeClr>
                </a:solidFill>
                <a:effectLst/>
              </a:rPr>
              <a:t>contagion</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through</a:t>
            </a:r>
            <a:r>
              <a:rPr lang="de-DE" sz="1200" dirty="0">
                <a:solidFill>
                  <a:schemeClr val="tx1">
                    <a:lumMod val="50000"/>
                    <a:lumOff val="50000"/>
                  </a:schemeClr>
                </a:solidFill>
                <a:effectLst/>
              </a:rPr>
              <a:t> social </a:t>
            </a:r>
            <a:r>
              <a:rPr lang="de-DE" sz="1200" dirty="0" err="1">
                <a:solidFill>
                  <a:schemeClr val="tx1">
                    <a:lumMod val="50000"/>
                    <a:lumOff val="50000"/>
                  </a:schemeClr>
                </a:solidFill>
                <a:effectLst/>
              </a:rPr>
              <a:t>networks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Proceedings </a:t>
            </a:r>
            <a:r>
              <a:rPr lang="de-DE" sz="1200" i="1" dirty="0" err="1">
                <a:solidFill>
                  <a:schemeClr val="tx1">
                    <a:lumMod val="50000"/>
                    <a:lumOff val="50000"/>
                  </a:schemeClr>
                </a:solidFill>
                <a:effectLst/>
              </a:rPr>
              <a:t>of</a:t>
            </a:r>
            <a:r>
              <a:rPr lang="de-DE" sz="1200" i="1" dirty="0">
                <a:solidFill>
                  <a:schemeClr val="tx1">
                    <a:lumMod val="50000"/>
                    <a:lumOff val="50000"/>
                  </a:schemeClr>
                </a:solidFill>
                <a:effectLst/>
              </a:rPr>
              <a:t> </a:t>
            </a:r>
            <a:r>
              <a:rPr lang="de-DE" sz="1200" i="1" dirty="0" err="1">
                <a:solidFill>
                  <a:schemeClr val="tx1">
                    <a:lumMod val="50000"/>
                    <a:lumOff val="50000"/>
                  </a:schemeClr>
                </a:solidFill>
                <a:effectLst/>
              </a:rPr>
              <a:t>the</a:t>
            </a:r>
            <a:r>
              <a:rPr lang="de-DE" sz="1200" i="1" dirty="0">
                <a:solidFill>
                  <a:schemeClr val="tx1">
                    <a:lumMod val="50000"/>
                    <a:lumOff val="50000"/>
                  </a:schemeClr>
                </a:solidFill>
                <a:effectLst/>
              </a:rPr>
              <a:t> National Academy </a:t>
            </a:r>
            <a:r>
              <a:rPr lang="de-DE" sz="1200" i="1" dirty="0" err="1">
                <a:solidFill>
                  <a:schemeClr val="tx1">
                    <a:lumMod val="50000"/>
                    <a:lumOff val="50000"/>
                  </a:schemeClr>
                </a:solidFill>
                <a:effectLst/>
              </a:rPr>
              <a:t>of</a:t>
            </a:r>
            <a:r>
              <a:rPr lang="de-DE" sz="1200" i="1" dirty="0">
                <a:solidFill>
                  <a:schemeClr val="tx1">
                    <a:lumMod val="50000"/>
                    <a:lumOff val="50000"/>
                  </a:schemeClr>
                </a:solidFill>
                <a:effectLst/>
              </a:rPr>
              <a:t> Sciences</a:t>
            </a:r>
            <a:r>
              <a:rPr lang="de-DE" sz="1200" dirty="0">
                <a:solidFill>
                  <a:schemeClr val="tx1">
                    <a:lumMod val="50000"/>
                    <a:lumOff val="50000"/>
                  </a:schemeClr>
                </a:solidFill>
                <a:effectLst/>
              </a:rPr>
              <a:t>, </a:t>
            </a:r>
            <a:r>
              <a:rPr lang="de-DE" sz="1200" i="1" dirty="0">
                <a:solidFill>
                  <a:schemeClr val="tx1">
                    <a:lumMod val="50000"/>
                    <a:lumOff val="50000"/>
                  </a:schemeClr>
                </a:solidFill>
                <a:effectLst/>
              </a:rPr>
              <a:t>111</a:t>
            </a:r>
            <a:r>
              <a:rPr lang="de-DE" sz="1200" dirty="0">
                <a:solidFill>
                  <a:schemeClr val="tx1">
                    <a:lumMod val="50000"/>
                    <a:lumOff val="50000"/>
                  </a:schemeClr>
                </a:solidFill>
                <a:effectLst/>
              </a:rPr>
              <a:t>(24), 8788–8790.</a:t>
            </a:r>
          </a:p>
        </p:txBody>
      </p:sp>
    </p:spTree>
    <p:extLst>
      <p:ext uri="{BB962C8B-B14F-4D97-AF65-F5344CB8AC3E}">
        <p14:creationId xmlns:p14="http://schemas.microsoft.com/office/powerpoint/2010/main" val="18877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62E59E-07D1-0765-F76F-395A67C04D54}"/>
              </a:ext>
            </a:extLst>
          </p:cNvPr>
          <p:cNvSpPr>
            <a:spLocks noGrp="1"/>
          </p:cNvSpPr>
          <p:nvPr>
            <p:ph type="title"/>
          </p:nvPr>
        </p:nvSpPr>
        <p:spPr>
          <a:xfrm>
            <a:off x="1156851" y="637762"/>
            <a:ext cx="9888496" cy="900131"/>
          </a:xfrm>
        </p:spPr>
        <p:txBody>
          <a:bodyPr anchor="t">
            <a:normAutofit/>
          </a:bodyPr>
          <a:lstStyle/>
          <a:p>
            <a:r>
              <a:rPr lang="de-DE" sz="4000">
                <a:solidFill>
                  <a:schemeClr val="bg1"/>
                </a:solidFill>
              </a:rPr>
              <a:t>Kapitel</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AB05D75-D47A-86D9-14ED-808A647FF986}"/>
              </a:ext>
            </a:extLst>
          </p:cNvPr>
          <p:cNvSpPr>
            <a:spLocks noGrp="1"/>
          </p:cNvSpPr>
          <p:nvPr>
            <p:ph idx="1"/>
          </p:nvPr>
        </p:nvSpPr>
        <p:spPr>
          <a:xfrm>
            <a:off x="1155548" y="2217343"/>
            <a:ext cx="9880893" cy="3959619"/>
          </a:xfrm>
        </p:spPr>
        <p:txBody>
          <a:bodyPr>
            <a:normAutofit lnSpcReduction="10000"/>
          </a:bodyPr>
          <a:lstStyle/>
          <a:p>
            <a:pPr marL="514350" indent="-514350">
              <a:buFont typeface="+mj-lt"/>
              <a:buAutoNum type="arabicPeriod"/>
            </a:pPr>
            <a:r>
              <a:rPr lang="de-DE" sz="2400" dirty="0"/>
              <a:t>Motivation</a:t>
            </a:r>
          </a:p>
          <a:p>
            <a:pPr marL="514350" indent="-514350">
              <a:buFont typeface="+mj-lt"/>
              <a:buAutoNum type="arabicPeriod"/>
            </a:pPr>
            <a:r>
              <a:rPr lang="de-DE" sz="2400" dirty="0"/>
              <a:t>Einführung: Datengetriebene Digitale Artefakte</a:t>
            </a:r>
          </a:p>
          <a:p>
            <a:pPr marL="514350" indent="-514350">
              <a:buFont typeface="+mj-lt"/>
              <a:buAutoNum type="arabicPeriod"/>
            </a:pPr>
            <a:r>
              <a:rPr lang="de-DE" sz="2400" dirty="0"/>
              <a:t>Konstruieren und rekonstruieren von datengetriebenen digitalen Artefakten</a:t>
            </a:r>
          </a:p>
          <a:p>
            <a:pPr marL="514350" indent="-514350">
              <a:buFont typeface="+mj-lt"/>
              <a:buAutoNum type="arabicPeriod"/>
            </a:pPr>
            <a:r>
              <a:rPr lang="de-DE" sz="2400" dirty="0"/>
              <a:t>Erklärmodell zur Rolle von Daten in datengetriebenen digitalen Artefakten als Grundlage für das Konzept Datenbewusstsein</a:t>
            </a:r>
          </a:p>
          <a:p>
            <a:pPr marL="514350" indent="-514350">
              <a:buFont typeface="+mj-lt"/>
              <a:buAutoNum type="arabicPeriod"/>
            </a:pPr>
            <a:r>
              <a:rPr lang="de-DE" sz="2400" dirty="0"/>
              <a:t>Ansatz der </a:t>
            </a:r>
            <a:r>
              <a:rPr lang="de-DE" sz="2400" dirty="0" err="1"/>
              <a:t>Erklärmodelle</a:t>
            </a:r>
            <a:r>
              <a:rPr lang="de-DE" sz="2400" dirty="0"/>
              <a:t> [exemplarisch als Analysebrille für datengetriebene digitale Artefakte]: Das Konzept Datenbewusstsein</a:t>
            </a:r>
          </a:p>
          <a:p>
            <a:pPr marL="514350" indent="-514350">
              <a:buFont typeface="+mj-lt"/>
              <a:buAutoNum type="arabicPeriod"/>
            </a:pPr>
            <a:r>
              <a:rPr lang="de-DE" sz="2400" dirty="0"/>
              <a:t>Unterrichtsbeispiel zur Förderung von Datenbewusstsein</a:t>
            </a:r>
          </a:p>
          <a:p>
            <a:pPr marL="514350" indent="-514350">
              <a:buFont typeface="+mj-lt"/>
              <a:buAutoNum type="arabicPeriod"/>
            </a:pPr>
            <a:r>
              <a:rPr lang="de-DE" sz="2400" dirty="0"/>
              <a:t>Diskussion und Reflexion</a:t>
            </a:r>
          </a:p>
        </p:txBody>
      </p:sp>
    </p:spTree>
    <p:extLst>
      <p:ext uri="{BB962C8B-B14F-4D97-AF65-F5344CB8AC3E}">
        <p14:creationId xmlns:p14="http://schemas.microsoft.com/office/powerpoint/2010/main" val="557162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257B-9A99-DB68-1F26-554E47771ABB}"/>
              </a:ext>
            </a:extLst>
          </p:cNvPr>
          <p:cNvSpPr>
            <a:spLocks noGrp="1"/>
          </p:cNvSpPr>
          <p:nvPr>
            <p:ph type="title"/>
          </p:nvPr>
        </p:nvSpPr>
        <p:spPr/>
        <p:txBody>
          <a:bodyPr>
            <a:noAutofit/>
          </a:bodyPr>
          <a:lstStyle/>
          <a:p>
            <a:r>
              <a:rPr lang="de-DE" sz="3600" dirty="0"/>
              <a:t>Erklärmodell für die Rolle von Daten in datengetriebenen digitalen Artefakten </a:t>
            </a:r>
            <a:r>
              <a:rPr lang="de-DE" sz="1800" dirty="0">
                <a:solidFill>
                  <a:schemeClr val="tx1">
                    <a:lumMod val="50000"/>
                    <a:lumOff val="50000"/>
                  </a:schemeClr>
                </a:solidFill>
              </a:rPr>
              <a:t>(Höper, Schulte &amp; Mühling, 2024)</a:t>
            </a:r>
            <a:endParaRPr lang="de-DE" sz="3600" dirty="0"/>
          </a:p>
        </p:txBody>
      </p:sp>
      <p:sp>
        <p:nvSpPr>
          <p:cNvPr id="5" name="Rechteck 4">
            <a:extLst>
              <a:ext uri="{FF2B5EF4-FFF2-40B4-BE49-F238E27FC236}">
                <a16:creationId xmlns:a16="http://schemas.microsoft.com/office/drawing/2014/main" id="{12244EC5-6637-A3F7-7AF4-994337FCA148}"/>
              </a:ext>
            </a:extLst>
          </p:cNvPr>
          <p:cNvSpPr/>
          <p:nvPr/>
        </p:nvSpPr>
        <p:spPr>
          <a:xfrm>
            <a:off x="1783096" y="2622553"/>
            <a:ext cx="8770604" cy="2641593"/>
          </a:xfrm>
          <a:prstGeom prst="rect">
            <a:avLst/>
          </a:prstGeom>
          <a:solidFill>
            <a:schemeClr val="bg1">
              <a:lumMod val="95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6" name="Abgerundetes Rechteck 5">
            <a:extLst>
              <a:ext uri="{FF2B5EF4-FFF2-40B4-BE49-F238E27FC236}">
                <a16:creationId xmlns:a16="http://schemas.microsoft.com/office/drawing/2014/main" id="{B82C3801-99D4-F372-1B40-68F020529DB6}"/>
              </a:ext>
            </a:extLst>
          </p:cNvPr>
          <p:cNvSpPr/>
          <p:nvPr/>
        </p:nvSpPr>
        <p:spPr>
          <a:xfrm>
            <a:off x="1964795" y="3066646"/>
            <a:ext cx="3058217" cy="1673742"/>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Minion Pro" panose="02040503050201020203" pitchFamily="18" charset="0"/>
              <a:cs typeface="Times New Roman" panose="02020603050405020304" pitchFamily="18" charset="0"/>
            </a:endParaRPr>
          </a:p>
        </p:txBody>
      </p:sp>
      <p:pic>
        <p:nvPicPr>
          <p:cNvPr id="7" name="Grafik 6" descr="Laptop">
            <a:extLst>
              <a:ext uri="{FF2B5EF4-FFF2-40B4-BE49-F238E27FC236}">
                <a16:creationId xmlns:a16="http://schemas.microsoft.com/office/drawing/2014/main" id="{EBC7B9D3-8D15-C723-F488-E2507220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863" y="3367324"/>
            <a:ext cx="754685" cy="754685"/>
          </a:xfrm>
          <a:prstGeom prst="rect">
            <a:avLst/>
          </a:prstGeom>
        </p:spPr>
      </p:pic>
      <p:pic>
        <p:nvPicPr>
          <p:cNvPr id="8" name="Grafik 7" descr="Übertragen">
            <a:extLst>
              <a:ext uri="{FF2B5EF4-FFF2-40B4-BE49-F238E27FC236}">
                <a16:creationId xmlns:a16="http://schemas.microsoft.com/office/drawing/2014/main" id="{90D6F05E-A81D-94DB-41BD-81586CFDC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087496" y="3559259"/>
            <a:ext cx="737026" cy="464208"/>
          </a:xfrm>
          <a:prstGeom prst="rect">
            <a:avLst/>
          </a:prstGeom>
        </p:spPr>
      </p:pic>
      <p:sp>
        <p:nvSpPr>
          <p:cNvPr id="9" name="Rechteck 8">
            <a:extLst>
              <a:ext uri="{FF2B5EF4-FFF2-40B4-BE49-F238E27FC236}">
                <a16:creationId xmlns:a16="http://schemas.microsoft.com/office/drawing/2014/main" id="{F41501A3-806B-081A-E3E5-92537C89A340}"/>
              </a:ext>
            </a:extLst>
          </p:cNvPr>
          <p:cNvSpPr/>
          <p:nvPr/>
        </p:nvSpPr>
        <p:spPr>
          <a:xfrm>
            <a:off x="3692311" y="4069873"/>
            <a:ext cx="1246586" cy="584775"/>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Data-Driven Technology</a:t>
            </a:r>
            <a:endParaRPr lang="en-US" sz="1600" b="1" dirty="0">
              <a:latin typeface="Minion Pro" panose="02040503050201020203"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B9A7C10-E436-EE3B-4176-EC93DAFC6C22}"/>
              </a:ext>
            </a:extLst>
          </p:cNvPr>
          <p:cNvSpPr txBox="1"/>
          <p:nvPr/>
        </p:nvSpPr>
        <p:spPr>
          <a:xfrm>
            <a:off x="2014566" y="4837336"/>
            <a:ext cx="197323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Explicit </a:t>
            </a:r>
            <a:r>
              <a:rPr lang="en-US" sz="1600" dirty="0">
                <a:latin typeface="Minion Pro" panose="02040503050201020203" pitchFamily="18" charset="0"/>
                <a:cs typeface="Times New Roman" panose="02020603050405020304" pitchFamily="18" charset="0"/>
              </a:rPr>
              <a:t>and </a:t>
            </a:r>
            <a:r>
              <a:rPr lang="en-US" sz="1600" b="1" dirty="0">
                <a:latin typeface="Minion Pro" panose="02040503050201020203" pitchFamily="18" charset="0"/>
                <a:cs typeface="Times New Roman" panose="02020603050405020304" pitchFamily="18" charset="0"/>
              </a:rPr>
              <a:t>Implicit Data Collection</a:t>
            </a:r>
            <a:endParaRPr lang="en-US" sz="1600" dirty="0">
              <a:latin typeface="Minion Pro" panose="02040503050201020203"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B4A60F6A-809F-475F-6D94-DC2712754FF4}"/>
              </a:ext>
            </a:extLst>
          </p:cNvPr>
          <p:cNvCxnSpPr>
            <a:cxnSpLocks/>
            <a:stCxn id="10" idx="0"/>
          </p:cNvCxnSpPr>
          <p:nvPr/>
        </p:nvCxnSpPr>
        <p:spPr>
          <a:xfrm flipV="1">
            <a:off x="3001183" y="4262168"/>
            <a:ext cx="304855" cy="575168"/>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Ellipse 4">
            <a:extLst>
              <a:ext uri="{FF2B5EF4-FFF2-40B4-BE49-F238E27FC236}">
                <a16:creationId xmlns:a16="http://schemas.microsoft.com/office/drawing/2014/main" id="{041CC749-C903-29A6-22F0-3BDDACD82C10}"/>
              </a:ext>
            </a:extLst>
          </p:cNvPr>
          <p:cNvSpPr/>
          <p:nvPr/>
        </p:nvSpPr>
        <p:spPr>
          <a:xfrm>
            <a:off x="7428907" y="4238678"/>
            <a:ext cx="2617498" cy="736209"/>
          </a:xfrm>
          <a:prstGeom prst="roundRect">
            <a:avLst>
              <a:gd name="adj" fmla="val 944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dirty="0">
                <a:solidFill>
                  <a:sysClr val="windowText" lastClr="000000"/>
                </a:solidFill>
                <a:latin typeface="Minion Pro" panose="02040503050201020203" pitchFamily="18" charset="0"/>
                <a:cs typeface="Times New Roman" panose="02020603050405020304" pitchFamily="18" charset="0"/>
              </a:rPr>
              <a:t>Generation and Use </a:t>
            </a:r>
            <a:br>
              <a:rPr lang="en-US" sz="1600" dirty="0">
                <a:solidFill>
                  <a:sysClr val="windowText" lastClr="000000"/>
                </a:solidFill>
                <a:latin typeface="Minion Pro" panose="02040503050201020203" pitchFamily="18" charset="0"/>
                <a:cs typeface="Times New Roman" panose="02020603050405020304" pitchFamily="18" charset="0"/>
              </a:rPr>
            </a:br>
            <a:r>
              <a:rPr lang="en-US" sz="1600" dirty="0">
                <a:solidFill>
                  <a:sysClr val="windowText" lastClr="000000"/>
                </a:solidFill>
                <a:latin typeface="Minion Pro" panose="02040503050201020203" pitchFamily="18" charset="0"/>
                <a:cs typeface="Times New Roman" panose="02020603050405020304" pitchFamily="18" charset="0"/>
              </a:rPr>
              <a:t>of </a:t>
            </a:r>
            <a:r>
              <a:rPr lang="en-US" sz="1600" b="1" dirty="0">
                <a:solidFill>
                  <a:sysClr val="windowText" lastClr="000000"/>
                </a:solidFill>
                <a:latin typeface="Minion Pro" panose="02040503050201020203" pitchFamily="18" charset="0"/>
                <a:cs typeface="Times New Roman" panose="02020603050405020304" pitchFamily="18" charset="0"/>
              </a:rPr>
              <a:t>Data Models </a:t>
            </a:r>
            <a:br>
              <a:rPr lang="en-US" sz="1600" b="1" dirty="0">
                <a:solidFill>
                  <a:sysClr val="windowText" lastClr="000000"/>
                </a:solidFill>
                <a:latin typeface="Minion Pro" panose="02040503050201020203" pitchFamily="18" charset="0"/>
                <a:cs typeface="Times New Roman" panose="02020603050405020304" pitchFamily="18" charset="0"/>
              </a:rPr>
            </a:br>
            <a:r>
              <a:rPr lang="en-US" sz="1200" dirty="0">
                <a:solidFill>
                  <a:sysClr val="windowText" lastClr="000000"/>
                </a:solidFill>
                <a:latin typeface="Minion Pro" panose="02040503050201020203" pitchFamily="18" charset="0"/>
                <a:cs typeface="Times New Roman" panose="02020603050405020304" pitchFamily="18" charset="0"/>
              </a:rPr>
              <a:t>(e.g., ML Models or User Models)</a:t>
            </a:r>
          </a:p>
        </p:txBody>
      </p:sp>
      <p:sp>
        <p:nvSpPr>
          <p:cNvPr id="13" name="Freihandform 12">
            <a:extLst>
              <a:ext uri="{FF2B5EF4-FFF2-40B4-BE49-F238E27FC236}">
                <a16:creationId xmlns:a16="http://schemas.microsoft.com/office/drawing/2014/main" id="{742E64A7-3560-9AC9-6AF6-64F33C02DD00}"/>
              </a:ext>
            </a:extLst>
          </p:cNvPr>
          <p:cNvSpPr/>
          <p:nvPr/>
        </p:nvSpPr>
        <p:spPr>
          <a:xfrm>
            <a:off x="5118491" y="4665454"/>
            <a:ext cx="2215759" cy="260323"/>
          </a:xfrm>
          <a:custGeom>
            <a:avLst/>
            <a:gdLst>
              <a:gd name="connsiteX0" fmla="*/ 0 w 1783404"/>
              <a:gd name="connsiteY0" fmla="*/ 0 h 467907"/>
              <a:gd name="connsiteX1" fmla="*/ 992221 w 1783404"/>
              <a:gd name="connsiteY1" fmla="*/ 447472 h 467907"/>
              <a:gd name="connsiteX2" fmla="*/ 1783404 w 1783404"/>
              <a:gd name="connsiteY2" fmla="*/ 369651 h 467907"/>
            </a:gdLst>
            <a:ahLst/>
            <a:cxnLst>
              <a:cxn ang="0">
                <a:pos x="connsiteX0" y="connsiteY0"/>
              </a:cxn>
              <a:cxn ang="0">
                <a:pos x="connsiteX1" y="connsiteY1"/>
              </a:cxn>
              <a:cxn ang="0">
                <a:pos x="connsiteX2" y="connsiteY2"/>
              </a:cxn>
            </a:cxnLst>
            <a:rect l="l" t="t" r="r" b="b"/>
            <a:pathLst>
              <a:path w="1783404" h="467907">
                <a:moveTo>
                  <a:pt x="0" y="0"/>
                </a:moveTo>
                <a:cubicBezTo>
                  <a:pt x="347493" y="192932"/>
                  <a:pt x="694987" y="385864"/>
                  <a:pt x="992221" y="447472"/>
                </a:cubicBezTo>
                <a:cubicBezTo>
                  <a:pt x="1289455" y="509080"/>
                  <a:pt x="1588851" y="416128"/>
                  <a:pt x="1783404" y="369651"/>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4" name="Freihandform 13">
            <a:extLst>
              <a:ext uri="{FF2B5EF4-FFF2-40B4-BE49-F238E27FC236}">
                <a16:creationId xmlns:a16="http://schemas.microsoft.com/office/drawing/2014/main" id="{B1577DBE-0389-F783-CD2F-D8CA36B458F6}"/>
              </a:ext>
            </a:extLst>
          </p:cNvPr>
          <p:cNvSpPr/>
          <p:nvPr/>
        </p:nvSpPr>
        <p:spPr>
          <a:xfrm>
            <a:off x="5118492" y="2873733"/>
            <a:ext cx="2852302" cy="1206245"/>
          </a:xfrm>
          <a:custGeom>
            <a:avLst/>
            <a:gdLst>
              <a:gd name="connsiteX0" fmla="*/ 2986087 w 2986087"/>
              <a:gd name="connsiteY0" fmla="*/ 1344344 h 1344344"/>
              <a:gd name="connsiteX1" fmla="*/ 2657475 w 2986087"/>
              <a:gd name="connsiteY1" fmla="*/ 372794 h 1344344"/>
              <a:gd name="connsiteX2" fmla="*/ 1300162 w 2986087"/>
              <a:gd name="connsiteY2" fmla="*/ 1319 h 1344344"/>
              <a:gd name="connsiteX3" fmla="*/ 0 w 2986087"/>
              <a:gd name="connsiteY3" fmla="*/ 272782 h 1344344"/>
            </a:gdLst>
            <a:ahLst/>
            <a:cxnLst>
              <a:cxn ang="0">
                <a:pos x="connsiteX0" y="connsiteY0"/>
              </a:cxn>
              <a:cxn ang="0">
                <a:pos x="connsiteX1" y="connsiteY1"/>
              </a:cxn>
              <a:cxn ang="0">
                <a:pos x="connsiteX2" y="connsiteY2"/>
              </a:cxn>
              <a:cxn ang="0">
                <a:pos x="connsiteX3" y="connsiteY3"/>
              </a:cxn>
            </a:cxnLst>
            <a:rect l="l" t="t" r="r" b="b"/>
            <a:pathLst>
              <a:path w="2986087" h="1344344">
                <a:moveTo>
                  <a:pt x="2986087" y="1344344"/>
                </a:moveTo>
                <a:cubicBezTo>
                  <a:pt x="2962274" y="970487"/>
                  <a:pt x="2938462" y="596631"/>
                  <a:pt x="2657475" y="372794"/>
                </a:cubicBezTo>
                <a:cubicBezTo>
                  <a:pt x="2376488" y="148957"/>
                  <a:pt x="1743074" y="17988"/>
                  <a:pt x="1300162" y="1319"/>
                </a:cubicBezTo>
                <a:cubicBezTo>
                  <a:pt x="857250" y="-15350"/>
                  <a:pt x="428625" y="128716"/>
                  <a:pt x="0" y="272782"/>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sp>
        <p:nvSpPr>
          <p:cNvPr id="15" name="Textfeld 14">
            <a:extLst>
              <a:ext uri="{FF2B5EF4-FFF2-40B4-BE49-F238E27FC236}">
                <a16:creationId xmlns:a16="http://schemas.microsoft.com/office/drawing/2014/main" id="{20F7BA7E-C6D9-D384-BAE1-966F75315CC6}"/>
              </a:ext>
            </a:extLst>
          </p:cNvPr>
          <p:cNvSpPr txBox="1"/>
          <p:nvPr/>
        </p:nvSpPr>
        <p:spPr>
          <a:xfrm>
            <a:off x="5060615" y="4262168"/>
            <a:ext cx="2442590" cy="523220"/>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Data Processing </a:t>
            </a:r>
            <a:br>
              <a:rPr lang="en-US" sz="1600" b="1" dirty="0">
                <a:latin typeface="Minion Pro" panose="02040503050201020203" pitchFamily="18" charset="0"/>
                <a:cs typeface="Times New Roman" panose="02020603050405020304" pitchFamily="18" charset="0"/>
              </a:rPr>
            </a:br>
            <a:r>
              <a:rPr lang="en-US" sz="1200" dirty="0">
                <a:latin typeface="Minion Pro" panose="02040503050201020203" pitchFamily="18" charset="0"/>
                <a:cs typeface="Times New Roman" panose="02020603050405020304" pitchFamily="18" charset="0"/>
              </a:rPr>
              <a:t>(e.g., Using ML Methods)</a:t>
            </a:r>
          </a:p>
        </p:txBody>
      </p:sp>
      <p:cxnSp>
        <p:nvCxnSpPr>
          <p:cNvPr id="16" name="Gerade Verbindung mit Pfeil 15">
            <a:extLst>
              <a:ext uri="{FF2B5EF4-FFF2-40B4-BE49-F238E27FC236}">
                <a16:creationId xmlns:a16="http://schemas.microsoft.com/office/drawing/2014/main" id="{6EF90C85-5E50-4D96-506A-4C521B59272B}"/>
              </a:ext>
            </a:extLst>
          </p:cNvPr>
          <p:cNvCxnSpPr>
            <a:cxnSpLocks/>
            <a:stCxn id="17" idx="2"/>
          </p:cNvCxnSpPr>
          <p:nvPr/>
        </p:nvCxnSpPr>
        <p:spPr>
          <a:xfrm flipH="1">
            <a:off x="8110130" y="3066645"/>
            <a:ext cx="561793" cy="362355"/>
          </a:xfrm>
          <a:prstGeom prst="straightConnector1">
            <a:avLst/>
          </a:prstGeom>
          <a:ln w="3810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8605D9-B923-4A1D-641A-9E94EBE04157}"/>
              </a:ext>
            </a:extLst>
          </p:cNvPr>
          <p:cNvSpPr txBox="1"/>
          <p:nvPr/>
        </p:nvSpPr>
        <p:spPr>
          <a:xfrm>
            <a:off x="7691846" y="2481870"/>
            <a:ext cx="1960154" cy="584775"/>
          </a:xfrm>
          <a:prstGeom prst="rect">
            <a:avLst/>
          </a:prstGeom>
          <a:solidFill>
            <a:schemeClr val="bg1"/>
          </a:solidFill>
          <a:ln w="28575">
            <a:solidFill>
              <a:schemeClr val="bg1">
                <a:lumMod val="50000"/>
              </a:schemeClr>
            </a:solidFill>
            <a:prstDash val="sysDot"/>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Primary </a:t>
            </a:r>
            <a:r>
              <a:rPr lang="en-US" sz="1600" dirty="0">
                <a:latin typeface="Minion Pro" panose="02040503050201020203" pitchFamily="18" charset="0"/>
                <a:cs typeface="Times New Roman" panose="02020603050405020304" pitchFamily="18" charset="0"/>
              </a:rPr>
              <a:t>and</a:t>
            </a:r>
            <a:r>
              <a:rPr lang="en-US" sz="1600" b="1" dirty="0">
                <a:latin typeface="Minion Pro" panose="02040503050201020203" pitchFamily="18" charset="0"/>
                <a:cs typeface="Times New Roman" panose="02020603050405020304" pitchFamily="18" charset="0"/>
              </a:rPr>
              <a:t> Secondary Purposes</a:t>
            </a:r>
            <a:endParaRPr lang="en-US" sz="1600" dirty="0">
              <a:latin typeface="Minion Pro" panose="02040503050201020203" pitchFamily="18" charset="0"/>
              <a:cs typeface="Times New Roman" panose="02020603050405020304" pitchFamily="18" charset="0"/>
            </a:endParaRPr>
          </a:p>
        </p:txBody>
      </p:sp>
      <p:sp>
        <p:nvSpPr>
          <p:cNvPr id="18" name="Freihandform 17">
            <a:extLst>
              <a:ext uri="{FF2B5EF4-FFF2-40B4-BE49-F238E27FC236}">
                <a16:creationId xmlns:a16="http://schemas.microsoft.com/office/drawing/2014/main" id="{02359C24-C252-DA33-EED9-7AB88B7764A4}"/>
              </a:ext>
            </a:extLst>
          </p:cNvPr>
          <p:cNvSpPr/>
          <p:nvPr/>
        </p:nvSpPr>
        <p:spPr>
          <a:xfrm>
            <a:off x="2594800" y="2360053"/>
            <a:ext cx="2852302" cy="1057422"/>
          </a:xfrm>
          <a:custGeom>
            <a:avLst/>
            <a:gdLst>
              <a:gd name="connsiteX0" fmla="*/ 0 w 3639844"/>
              <a:gd name="connsiteY0" fmla="*/ 798990 h 798990"/>
              <a:gd name="connsiteX1" fmla="*/ 0 w 3639844"/>
              <a:gd name="connsiteY1" fmla="*/ 0 h 798990"/>
              <a:gd name="connsiteX2" fmla="*/ 3639844 w 3639844"/>
              <a:gd name="connsiteY2" fmla="*/ 0 h 798990"/>
              <a:gd name="connsiteX3" fmla="*/ 3639844 w 3639844"/>
              <a:gd name="connsiteY3" fmla="*/ 168676 h 798990"/>
            </a:gdLst>
            <a:ahLst/>
            <a:cxnLst>
              <a:cxn ang="0">
                <a:pos x="connsiteX0" y="connsiteY0"/>
              </a:cxn>
              <a:cxn ang="0">
                <a:pos x="connsiteX1" y="connsiteY1"/>
              </a:cxn>
              <a:cxn ang="0">
                <a:pos x="connsiteX2" y="connsiteY2"/>
              </a:cxn>
              <a:cxn ang="0">
                <a:pos x="connsiteX3" y="connsiteY3"/>
              </a:cxn>
            </a:cxnLst>
            <a:rect l="l" t="t" r="r" b="b"/>
            <a:pathLst>
              <a:path w="3639844" h="798990">
                <a:moveTo>
                  <a:pt x="0" y="798990"/>
                </a:moveTo>
                <a:lnTo>
                  <a:pt x="0" y="0"/>
                </a:lnTo>
                <a:lnTo>
                  <a:pt x="3639844" y="0"/>
                </a:lnTo>
                <a:lnTo>
                  <a:pt x="3639844" y="168676"/>
                </a:lnTo>
              </a:path>
            </a:pathLst>
          </a:custGeom>
          <a:noFill/>
          <a:ln w="38100">
            <a:solidFill>
              <a:schemeClr val="tx1">
                <a:lumMod val="65000"/>
                <a:lumOff val="3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alpha val="10000"/>
                </a:schemeClr>
              </a:solidFill>
              <a:latin typeface="Minion Pro" panose="02040503050201020203" pitchFamily="18" charset="0"/>
            </a:endParaRPr>
          </a:p>
        </p:txBody>
      </p:sp>
      <p:pic>
        <p:nvPicPr>
          <p:cNvPr id="19" name="Grafik 18" descr="Benutzer Silhouette">
            <a:extLst>
              <a:ext uri="{FF2B5EF4-FFF2-40B4-BE49-F238E27FC236}">
                <a16:creationId xmlns:a16="http://schemas.microsoft.com/office/drawing/2014/main" id="{57A7AB40-2D6B-832E-97BC-667A4E0338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91" y="3367324"/>
            <a:ext cx="754685" cy="754685"/>
          </a:xfrm>
          <a:prstGeom prst="rect">
            <a:avLst/>
          </a:prstGeom>
        </p:spPr>
      </p:pic>
      <p:sp>
        <p:nvSpPr>
          <p:cNvPr id="20" name="Textfeld 19">
            <a:extLst>
              <a:ext uri="{FF2B5EF4-FFF2-40B4-BE49-F238E27FC236}">
                <a16:creationId xmlns:a16="http://schemas.microsoft.com/office/drawing/2014/main" id="{9C8C56A8-528C-AFDA-A32D-3E2B883AB6E9}"/>
              </a:ext>
            </a:extLst>
          </p:cNvPr>
          <p:cNvSpPr txBox="1"/>
          <p:nvPr/>
        </p:nvSpPr>
        <p:spPr>
          <a:xfrm>
            <a:off x="2594800" y="2062421"/>
            <a:ext cx="2852302" cy="327013"/>
          </a:xfrm>
          <a:prstGeom prst="rect">
            <a:avLst/>
          </a:prstGeom>
          <a:noFill/>
        </p:spPr>
        <p:txBody>
          <a:bodyPr wrap="square" rtlCol="0">
            <a:spAutoFit/>
          </a:bodyPr>
          <a:lstStyle/>
          <a:p>
            <a:pPr algn="ctr">
              <a:lnSpc>
                <a:spcPts val="1780"/>
              </a:lnSpc>
            </a:pPr>
            <a:r>
              <a:rPr lang="en-US" sz="1600" b="1" dirty="0">
                <a:latin typeface="Minion Pro" panose="02040503050201020203" pitchFamily="18" charset="0"/>
                <a:cs typeface="Times New Roman" panose="02020603050405020304" pitchFamily="18" charset="0"/>
              </a:rPr>
              <a:t>Reflecting</a:t>
            </a:r>
            <a:r>
              <a:rPr lang="en-US" sz="1600" dirty="0">
                <a:latin typeface="Minion Pro" panose="02040503050201020203" pitchFamily="18" charset="0"/>
                <a:cs typeface="Times New Roman" panose="02020603050405020304" pitchFamily="18" charset="0"/>
              </a:rPr>
              <a:t> on the Role of Data</a:t>
            </a:r>
            <a:endParaRPr lang="en-US" sz="1600" b="1" dirty="0">
              <a:latin typeface="Minion Pro" panose="02040503050201020203"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DA458453-9D48-5A2F-0665-BB5CEAAF885A}"/>
              </a:ext>
            </a:extLst>
          </p:cNvPr>
          <p:cNvSpPr txBox="1"/>
          <p:nvPr/>
        </p:nvSpPr>
        <p:spPr>
          <a:xfrm>
            <a:off x="5402018" y="2983579"/>
            <a:ext cx="2025648" cy="584775"/>
          </a:xfrm>
          <a:prstGeom prst="rect">
            <a:avLst/>
          </a:prstGeom>
          <a:noFill/>
          <a:ln w="28575">
            <a:noFill/>
          </a:ln>
        </p:spPr>
        <p:txBody>
          <a:bodyPr wrap="square" rtlCol="0">
            <a:spAutoFit/>
          </a:bodyPr>
          <a:lstStyle/>
          <a:p>
            <a:pPr algn="ctr"/>
            <a:r>
              <a:rPr lang="en-US" sz="1600" b="1" dirty="0">
                <a:latin typeface="Minion Pro" panose="02040503050201020203" pitchFamily="18" charset="0"/>
                <a:cs typeface="Times New Roman" panose="02020603050405020304" pitchFamily="18" charset="0"/>
              </a:rPr>
              <a:t>Using </a:t>
            </a:r>
            <a:r>
              <a:rPr lang="en-US" sz="1600" dirty="0">
                <a:latin typeface="Minion Pro" panose="02040503050201020203" pitchFamily="18" charset="0"/>
                <a:cs typeface="Times New Roman" panose="02020603050405020304" pitchFamily="18" charset="0"/>
              </a:rPr>
              <a:t>the Data and Data Models</a:t>
            </a:r>
          </a:p>
        </p:txBody>
      </p:sp>
      <p:sp>
        <p:nvSpPr>
          <p:cNvPr id="22" name="Textfeld 21">
            <a:extLst>
              <a:ext uri="{FF2B5EF4-FFF2-40B4-BE49-F238E27FC236}">
                <a16:creationId xmlns:a16="http://schemas.microsoft.com/office/drawing/2014/main" id="{BE554037-CCF4-1E48-50B8-4A6C793B29E4}"/>
              </a:ext>
            </a:extLst>
          </p:cNvPr>
          <p:cNvSpPr txBox="1"/>
          <p:nvPr/>
        </p:nvSpPr>
        <p:spPr>
          <a:xfrm>
            <a:off x="8907521" y="3674686"/>
            <a:ext cx="1646179" cy="461665"/>
          </a:xfrm>
          <a:prstGeom prst="rect">
            <a:avLst/>
          </a:prstGeom>
          <a:noFill/>
        </p:spPr>
        <p:txBody>
          <a:bodyPr wrap="square" rtlCol="0">
            <a:spAutoFit/>
          </a:bodyPr>
          <a:lstStyle/>
          <a:p>
            <a:pPr algn="ctr"/>
            <a:r>
              <a:rPr lang="en-US" sz="1200" b="1" dirty="0">
                <a:solidFill>
                  <a:schemeClr val="bg1">
                    <a:lumMod val="65000"/>
                  </a:schemeClr>
                </a:solidFill>
                <a:latin typeface="Minion Pro" panose="02040503050201020203" pitchFamily="18" charset="0"/>
                <a:cs typeface="Times New Roman" panose="02020603050405020304" pitchFamily="18" charset="0"/>
              </a:rPr>
              <a:t>Using </a:t>
            </a:r>
            <a:r>
              <a:rPr lang="en-US" sz="1200" dirty="0">
                <a:solidFill>
                  <a:schemeClr val="bg1">
                    <a:lumMod val="65000"/>
                  </a:schemeClr>
                </a:solidFill>
                <a:latin typeface="Minion Pro" panose="02040503050201020203" pitchFamily="18" charset="0"/>
                <a:cs typeface="Times New Roman" panose="02020603050405020304" pitchFamily="18" charset="0"/>
              </a:rPr>
              <a:t>the Data Models in Other Contexts</a:t>
            </a:r>
            <a:endParaRPr lang="en-US" dirty="0">
              <a:solidFill>
                <a:schemeClr val="bg1">
                  <a:lumMod val="65000"/>
                </a:schemeClr>
              </a:solidFill>
              <a:latin typeface="Minion Pro" panose="02040503050201020203" pitchFamily="18" charset="0"/>
              <a:cs typeface="Times New Roman" panose="02020603050405020304" pitchFamily="18" charset="0"/>
            </a:endParaRPr>
          </a:p>
        </p:txBody>
      </p:sp>
      <p:cxnSp>
        <p:nvCxnSpPr>
          <p:cNvPr id="23" name="Gerade Verbindung mit Pfeil 22">
            <a:extLst>
              <a:ext uri="{FF2B5EF4-FFF2-40B4-BE49-F238E27FC236}">
                <a16:creationId xmlns:a16="http://schemas.microsoft.com/office/drawing/2014/main" id="{A4943623-0681-7B7F-022C-C58578227FFB}"/>
              </a:ext>
            </a:extLst>
          </p:cNvPr>
          <p:cNvCxnSpPr>
            <a:cxnSpLocks/>
          </p:cNvCxnSpPr>
          <p:nvPr/>
        </p:nvCxnSpPr>
        <p:spPr>
          <a:xfrm>
            <a:off x="8833984" y="4129726"/>
            <a:ext cx="1792910" cy="0"/>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077D3893-A927-5C94-92F9-C2897239D463}"/>
              </a:ext>
            </a:extLst>
          </p:cNvPr>
          <p:cNvSpPr/>
          <p:nvPr/>
        </p:nvSpPr>
        <p:spPr>
          <a:xfrm>
            <a:off x="1964793" y="3082224"/>
            <a:ext cx="3058217" cy="338554"/>
          </a:xfrm>
          <a:prstGeom prst="rect">
            <a:avLst/>
          </a:prstGeom>
        </p:spPr>
        <p:txBody>
          <a:bodyPr wrap="square">
            <a:spAutoFit/>
          </a:bodyPr>
          <a:lstStyle/>
          <a:p>
            <a:pPr algn="ctr"/>
            <a:r>
              <a:rPr lang="en-US" sz="1600" b="1" dirty="0">
                <a:latin typeface="Minion Pro" panose="02040503050201020203" pitchFamily="18" charset="0"/>
                <a:cs typeface="Times New Roman" panose="02020603050405020304" pitchFamily="18" charset="0"/>
              </a:rPr>
              <a:t>Interaction System</a:t>
            </a:r>
          </a:p>
        </p:txBody>
      </p:sp>
      <p:sp>
        <p:nvSpPr>
          <p:cNvPr id="25" name="Rechteck 24">
            <a:extLst>
              <a:ext uri="{FF2B5EF4-FFF2-40B4-BE49-F238E27FC236}">
                <a16:creationId xmlns:a16="http://schemas.microsoft.com/office/drawing/2014/main" id="{E1A2E19B-25E2-701B-4E65-DE3CC0D74F1C}"/>
              </a:ext>
            </a:extLst>
          </p:cNvPr>
          <p:cNvSpPr/>
          <p:nvPr/>
        </p:nvSpPr>
        <p:spPr>
          <a:xfrm>
            <a:off x="2145596" y="4201292"/>
            <a:ext cx="898408" cy="338554"/>
          </a:xfrm>
          <a:prstGeom prst="rect">
            <a:avLst/>
          </a:prstGeom>
        </p:spPr>
        <p:txBody>
          <a:bodyPr wrap="square">
            <a:spAutoFit/>
          </a:bodyPr>
          <a:lstStyle/>
          <a:p>
            <a:pPr algn="ctr"/>
            <a:r>
              <a:rPr lang="en-US" sz="1600" dirty="0">
                <a:latin typeface="Minion Pro" panose="02040503050201020203" pitchFamily="18" charset="0"/>
                <a:cs typeface="Times New Roman" panose="02020603050405020304" pitchFamily="18" charset="0"/>
              </a:rPr>
              <a:t>Human</a:t>
            </a:r>
            <a:endParaRPr lang="en-US" sz="1600" b="1" dirty="0">
              <a:latin typeface="Minion Pro" panose="02040503050201020203" pitchFamily="18" charset="0"/>
              <a:cs typeface="Times New Roman" panose="02020603050405020304" pitchFamily="18" charset="0"/>
            </a:endParaRPr>
          </a:p>
        </p:txBody>
      </p:sp>
      <p:sp>
        <p:nvSpPr>
          <p:cNvPr id="26" name="Textfeld 25">
            <a:extLst>
              <a:ext uri="{FF2B5EF4-FFF2-40B4-BE49-F238E27FC236}">
                <a16:creationId xmlns:a16="http://schemas.microsoft.com/office/drawing/2014/main" id="{1152776F-A6F2-948C-1511-E7C9CC229814}"/>
              </a:ext>
            </a:extLst>
          </p:cNvPr>
          <p:cNvSpPr txBox="1"/>
          <p:nvPr/>
        </p:nvSpPr>
        <p:spPr>
          <a:xfrm>
            <a:off x="402077" y="6205346"/>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9">
                  <a:extLst>
                    <a:ext uri="{A12FA001-AC4F-418D-AE19-62706E023703}">
                      <ahyp:hlinkClr xmlns:ahyp="http://schemas.microsoft.com/office/drawing/2018/hyperlinkcolor" val="tx"/>
                    </a:ext>
                  </a:extLst>
                </a:hlinkClick>
              </a:rPr>
              <a:t>https://doi.org/10.1145/3632620.3671118</a:t>
            </a:r>
            <a:endParaRPr lang="de-DE" dirty="0"/>
          </a:p>
        </p:txBody>
      </p:sp>
      <p:sp>
        <p:nvSpPr>
          <p:cNvPr id="4" name="Textfeld 3">
            <a:extLst>
              <a:ext uri="{FF2B5EF4-FFF2-40B4-BE49-F238E27FC236}">
                <a16:creationId xmlns:a16="http://schemas.microsoft.com/office/drawing/2014/main" id="{895D80F0-058E-B821-4C7E-F88FC0C688B2}"/>
              </a:ext>
            </a:extLst>
          </p:cNvPr>
          <p:cNvSpPr txBox="1"/>
          <p:nvPr/>
        </p:nvSpPr>
        <p:spPr>
          <a:xfrm>
            <a:off x="1783096" y="5527289"/>
            <a:ext cx="8843798"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9">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10">
                  <a:extLst>
                    <a:ext uri="{A12FA001-AC4F-418D-AE19-62706E023703}">
                      <ahyp:hlinkClr xmlns:ahyp="http://schemas.microsoft.com/office/drawing/2018/hyperlinkcolor" val="tx"/>
                    </a:ext>
                  </a:extLst>
                </a:hlinkClick>
              </a:rPr>
              <a:t>CC BY 4.0</a:t>
            </a:r>
            <a:endParaRPr lang="de-DE" dirty="0"/>
          </a:p>
        </p:txBody>
      </p:sp>
    </p:spTree>
    <p:extLst>
      <p:ext uri="{BB962C8B-B14F-4D97-AF65-F5344CB8AC3E}">
        <p14:creationId xmlns:p14="http://schemas.microsoft.com/office/powerpoint/2010/main" val="189390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8882D-DEF5-7CC9-6518-80636A4437C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57B2334-9873-CE84-52C8-1D5533B4220F}"/>
              </a:ext>
            </a:extLst>
          </p:cNvPr>
          <p:cNvSpPr>
            <a:spLocks noGrp="1"/>
          </p:cNvSpPr>
          <p:nvPr>
            <p:ph type="title"/>
          </p:nvPr>
        </p:nvSpPr>
        <p:spPr>
          <a:xfrm>
            <a:off x="841248" y="552289"/>
            <a:ext cx="3976496" cy="3900326"/>
          </a:xfrm>
        </p:spPr>
        <p:txBody>
          <a:bodyPr vert="horz" lIns="91440" tIns="45720" rIns="91440" bIns="45720" rtlCol="0" anchor="b">
            <a:normAutofit/>
          </a:bodyPr>
          <a:lstStyle/>
          <a:p>
            <a:r>
              <a:rPr lang="de-DE" sz="3600" dirty="0"/>
              <a:t>Ansatz der </a:t>
            </a:r>
            <a:r>
              <a:rPr lang="de-DE" sz="3600" dirty="0" err="1"/>
              <a:t>Erklärmodelle</a:t>
            </a:r>
            <a:r>
              <a:rPr lang="de-DE" sz="3600" dirty="0"/>
              <a:t> </a:t>
            </a:r>
            <a:r>
              <a:rPr lang="en-US" sz="3600" kern="1200" dirty="0">
                <a:solidFill>
                  <a:schemeClr val="tx1"/>
                </a:solidFill>
                <a:latin typeface="+mj-lt"/>
                <a:ea typeface="+mj-ea"/>
                <a:cs typeface="+mj-cs"/>
              </a:rPr>
              <a:t>[</a:t>
            </a:r>
            <a:r>
              <a:rPr lang="en-US" sz="3600" kern="1200" dirty="0" err="1">
                <a:solidFill>
                  <a:schemeClr val="tx1"/>
                </a:solidFill>
                <a:latin typeface="+mj-lt"/>
                <a:ea typeface="+mj-ea"/>
                <a:cs typeface="+mj-cs"/>
              </a:rPr>
              <a:t>exemplarisch</a:t>
            </a:r>
            <a:r>
              <a:rPr lang="en-US" sz="3600" kern="1200" dirty="0">
                <a:solidFill>
                  <a:schemeClr val="tx1"/>
                </a:solidFill>
                <a:latin typeface="+mj-lt"/>
                <a:ea typeface="+mj-ea"/>
                <a:cs typeface="+mj-cs"/>
              </a:rPr>
              <a:t> </a:t>
            </a:r>
            <a:r>
              <a:rPr lang="en-US" sz="3600" b="1" i="1" kern="1200" dirty="0" err="1">
                <a:solidFill>
                  <a:schemeClr val="tx1"/>
                </a:solidFill>
                <a:latin typeface="+mj-lt"/>
                <a:ea typeface="+mj-ea"/>
                <a:cs typeface="+mj-cs"/>
              </a:rPr>
              <a:t>als</a:t>
            </a:r>
            <a:r>
              <a:rPr lang="en-US" sz="3600" b="1" i="1" kern="1200" dirty="0">
                <a:solidFill>
                  <a:schemeClr val="tx1"/>
                </a:solidFill>
                <a:latin typeface="+mj-lt"/>
                <a:ea typeface="+mj-ea"/>
                <a:cs typeface="+mj-cs"/>
              </a:rPr>
              <a:t> </a:t>
            </a:r>
            <a:r>
              <a:rPr lang="en-US" sz="3600" b="1" i="1" kern="1200" dirty="0" err="1">
                <a:solidFill>
                  <a:schemeClr val="tx1"/>
                </a:solidFill>
                <a:latin typeface="+mj-lt"/>
                <a:ea typeface="+mj-ea"/>
                <a:cs typeface="+mj-cs"/>
              </a:rPr>
              <a:t>Analysebrille</a:t>
            </a:r>
            <a:r>
              <a:rPr lang="en-US" sz="3600" b="1" i="1" kern="1200" dirty="0">
                <a:solidFill>
                  <a:schemeClr val="tx1"/>
                </a:solidFill>
                <a:latin typeface="+mj-lt"/>
                <a:ea typeface="+mj-ea"/>
                <a:cs typeface="+mj-cs"/>
              </a:rPr>
              <a:t> </a:t>
            </a:r>
            <a:r>
              <a:rPr lang="en-US" sz="3600" kern="1200" dirty="0">
                <a:solidFill>
                  <a:schemeClr val="tx1"/>
                </a:solidFill>
                <a:latin typeface="+mj-lt"/>
                <a:ea typeface="+mj-ea"/>
                <a:cs typeface="+mj-cs"/>
              </a:rPr>
              <a:t>für </a:t>
            </a:r>
            <a:r>
              <a:rPr lang="en-US" sz="3600" kern="1200" dirty="0" err="1">
                <a:solidFill>
                  <a:schemeClr val="tx1"/>
                </a:solidFill>
                <a:latin typeface="+mj-lt"/>
                <a:ea typeface="+mj-ea"/>
                <a:cs typeface="+mj-cs"/>
              </a:rPr>
              <a:t>datengetriebene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digitale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Artefakte</a:t>
            </a:r>
            <a:r>
              <a:rPr lang="en-US" sz="3600" kern="1200" dirty="0">
                <a:solidFill>
                  <a:schemeClr val="tx1"/>
                </a:solidFill>
                <a:latin typeface="+mj-lt"/>
                <a:ea typeface="+mj-ea"/>
                <a:cs typeface="+mj-cs"/>
              </a:rPr>
              <a:t>]</a:t>
            </a:r>
          </a:p>
        </p:txBody>
      </p:sp>
      <p:sp>
        <p:nvSpPr>
          <p:cNvPr id="5" name="Textplatzhalter 4">
            <a:extLst>
              <a:ext uri="{FF2B5EF4-FFF2-40B4-BE49-F238E27FC236}">
                <a16:creationId xmlns:a16="http://schemas.microsoft.com/office/drawing/2014/main" id="{9A4EBDA4-671A-BA06-C79A-8510D062C350}"/>
              </a:ext>
            </a:extLst>
          </p:cNvPr>
          <p:cNvSpPr>
            <a:spLocks noGrp="1"/>
          </p:cNvSpPr>
          <p:nvPr>
            <p:ph type="body" idx="1"/>
          </p:nvPr>
        </p:nvSpPr>
        <p:spPr>
          <a:xfrm>
            <a:off x="841248" y="4624330"/>
            <a:ext cx="3976496" cy="1521620"/>
          </a:xfrm>
        </p:spPr>
        <p:txBody>
          <a:bodyPr vert="horz" lIns="91440" tIns="45720" rIns="91440" bIns="45720" rtlCol="0">
            <a:normAutofit fontScale="92500"/>
          </a:bodyPr>
          <a:lstStyle/>
          <a:p>
            <a:r>
              <a:rPr lang="en-US" dirty="0" err="1"/>
              <a:t>Unterrichten</a:t>
            </a:r>
            <a:r>
              <a:rPr lang="en-US" dirty="0"/>
              <a:t> </a:t>
            </a:r>
            <a:r>
              <a:rPr lang="en-US" dirty="0" err="1"/>
              <a:t>eines</a:t>
            </a:r>
            <a:r>
              <a:rPr lang="en-US" dirty="0"/>
              <a:t> </a:t>
            </a:r>
            <a:r>
              <a:rPr lang="en-US" dirty="0" err="1"/>
              <a:t>Erklärmodells</a:t>
            </a:r>
            <a:r>
              <a:rPr lang="en-US" dirty="0"/>
              <a:t> für </a:t>
            </a:r>
            <a:r>
              <a:rPr lang="en-US" dirty="0" err="1"/>
              <a:t>datengetriebene</a:t>
            </a:r>
            <a:r>
              <a:rPr lang="en-US" dirty="0"/>
              <a:t> </a:t>
            </a:r>
            <a:r>
              <a:rPr lang="en-US" dirty="0" err="1"/>
              <a:t>digitale</a:t>
            </a:r>
            <a:r>
              <a:rPr lang="en-US" dirty="0"/>
              <a:t> </a:t>
            </a:r>
            <a:r>
              <a:rPr lang="en-US" dirty="0" err="1"/>
              <a:t>Artefakte</a:t>
            </a:r>
            <a:r>
              <a:rPr lang="en-US" dirty="0"/>
              <a:t> </a:t>
            </a:r>
            <a:r>
              <a:rPr lang="en-US" dirty="0" err="1"/>
              <a:t>zur</a:t>
            </a:r>
            <a:r>
              <a:rPr lang="en-US" dirty="0"/>
              <a:t> </a:t>
            </a:r>
            <a:r>
              <a:rPr lang="en-US" dirty="0" err="1"/>
              <a:t>Förderung</a:t>
            </a:r>
            <a:r>
              <a:rPr lang="en-US" dirty="0"/>
              <a:t> von </a:t>
            </a:r>
            <a:r>
              <a:rPr lang="en-US" dirty="0" err="1"/>
              <a:t>Datenbewusstsein</a:t>
            </a:r>
            <a:endParaRPr lang="en-US" dirty="0"/>
          </a:p>
        </p:txBody>
      </p:sp>
      <p:pic>
        <p:nvPicPr>
          <p:cNvPr id="3" name="Grafik 2">
            <a:extLst>
              <a:ext uri="{FF2B5EF4-FFF2-40B4-BE49-F238E27FC236}">
                <a16:creationId xmlns:a16="http://schemas.microsoft.com/office/drawing/2014/main" id="{A834488D-FC24-5891-927E-00D47B3AB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2838" y="557189"/>
            <a:ext cx="4971632" cy="5576808"/>
          </a:xfrm>
          <a:prstGeom prst="rect">
            <a:avLst/>
          </a:prstGeom>
        </p:spPr>
      </p:pic>
    </p:spTree>
    <p:extLst>
      <p:ext uri="{BB962C8B-B14F-4D97-AF65-F5344CB8AC3E}">
        <p14:creationId xmlns:p14="http://schemas.microsoft.com/office/powerpoint/2010/main" val="70797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9EDF-49FF-2F50-E196-C4F917DBF6CC}"/>
              </a:ext>
            </a:extLst>
          </p:cNvPr>
          <p:cNvSpPr>
            <a:spLocks noGrp="1"/>
          </p:cNvSpPr>
          <p:nvPr>
            <p:ph type="title"/>
          </p:nvPr>
        </p:nvSpPr>
        <p:spPr/>
        <p:txBody>
          <a:bodyPr/>
          <a:lstStyle/>
          <a:p>
            <a:r>
              <a:rPr lang="de-DE" dirty="0"/>
              <a:t>Begründungslinie zum Lernen über datengetriebene digitale Artefakte</a:t>
            </a:r>
          </a:p>
        </p:txBody>
      </p:sp>
      <p:sp>
        <p:nvSpPr>
          <p:cNvPr id="5" name="Abgerundetes Rechteck 4">
            <a:extLst>
              <a:ext uri="{FF2B5EF4-FFF2-40B4-BE49-F238E27FC236}">
                <a16:creationId xmlns:a16="http://schemas.microsoft.com/office/drawing/2014/main" id="{8DDEEFB7-E0AF-F28B-A725-85B97895FA54}"/>
              </a:ext>
            </a:extLst>
          </p:cNvPr>
          <p:cNvSpPr/>
          <p:nvPr/>
        </p:nvSpPr>
        <p:spPr>
          <a:xfrm>
            <a:off x="1180064" y="1825625"/>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Sich in einer Welt mündig bewegen, die von datengetriebenen digitalen Artefakten geprägt ist</a:t>
            </a:r>
          </a:p>
        </p:txBody>
      </p:sp>
      <p:sp>
        <p:nvSpPr>
          <p:cNvPr id="6" name="Abgerundetes Rechteck 5">
            <a:extLst>
              <a:ext uri="{FF2B5EF4-FFF2-40B4-BE49-F238E27FC236}">
                <a16:creationId xmlns:a16="http://schemas.microsoft.com/office/drawing/2014/main" id="{8150BC70-C64F-9815-77C2-84E1BFCB21DC}"/>
              </a:ext>
            </a:extLst>
          </p:cNvPr>
          <p:cNvSpPr/>
          <p:nvPr/>
        </p:nvSpPr>
        <p:spPr>
          <a:xfrm>
            <a:off x="1180064" y="3058490"/>
            <a:ext cx="3818421" cy="8381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7" name="Abgerundetes Rechteck 6">
            <a:extLst>
              <a:ext uri="{FF2B5EF4-FFF2-40B4-BE49-F238E27FC236}">
                <a16:creationId xmlns:a16="http://schemas.microsoft.com/office/drawing/2014/main" id="{0D5553A5-02DB-D340-B1BE-F55A129B76AE}"/>
              </a:ext>
            </a:extLst>
          </p:cNvPr>
          <p:cNvSpPr/>
          <p:nvPr/>
        </p:nvSpPr>
        <p:spPr>
          <a:xfrm>
            <a:off x="1180064" y="4291354"/>
            <a:ext cx="3818421" cy="8381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Unterrichtsansätze zum Vermitteln von Konzepten über datengetriebene digitale Artefakte</a:t>
            </a:r>
          </a:p>
        </p:txBody>
      </p:sp>
      <p:sp>
        <p:nvSpPr>
          <p:cNvPr id="8" name="Abgerundetes Rechteck 7">
            <a:extLst>
              <a:ext uri="{FF2B5EF4-FFF2-40B4-BE49-F238E27FC236}">
                <a16:creationId xmlns:a16="http://schemas.microsoft.com/office/drawing/2014/main" id="{D68204D3-197B-5B63-CF07-5A90DA947DAD}"/>
              </a:ext>
            </a:extLst>
          </p:cNvPr>
          <p:cNvSpPr/>
          <p:nvPr/>
        </p:nvSpPr>
        <p:spPr>
          <a:xfrm>
            <a:off x="1180062" y="5524217"/>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Schülerinnen und Schüler entwickeln Wissen und Fähigkeiten bezüglich datengetriebener digitaler Artefakte</a:t>
            </a:r>
          </a:p>
        </p:txBody>
      </p:sp>
      <p:sp>
        <p:nvSpPr>
          <p:cNvPr id="9" name="Pfeil nach unten 8">
            <a:extLst>
              <a:ext uri="{FF2B5EF4-FFF2-40B4-BE49-F238E27FC236}">
                <a16:creationId xmlns:a16="http://schemas.microsoft.com/office/drawing/2014/main" id="{F5023F2D-3876-6B1C-2234-EA52D6096E9E}"/>
              </a:ext>
            </a:extLst>
          </p:cNvPr>
          <p:cNvSpPr/>
          <p:nvPr/>
        </p:nvSpPr>
        <p:spPr>
          <a:xfrm>
            <a:off x="2916995" y="272862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AEF9879A-1561-FC40-8705-9CA9C4D07F00}"/>
              </a:ext>
            </a:extLst>
          </p:cNvPr>
          <p:cNvSpPr/>
          <p:nvPr/>
        </p:nvSpPr>
        <p:spPr>
          <a:xfrm>
            <a:off x="2916995" y="396148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7880A63C-55AF-C338-9E28-1C400650EA61}"/>
              </a:ext>
            </a:extLst>
          </p:cNvPr>
          <p:cNvSpPr/>
          <p:nvPr/>
        </p:nvSpPr>
        <p:spPr>
          <a:xfrm>
            <a:off x="2916994" y="5196489"/>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Nach links gekrümmter Pfeil 11">
            <a:extLst>
              <a:ext uri="{FF2B5EF4-FFF2-40B4-BE49-F238E27FC236}">
                <a16:creationId xmlns:a16="http://schemas.microsoft.com/office/drawing/2014/main" id="{1659AAB8-5844-10C4-AE91-D14BEB29AD52}"/>
              </a:ext>
            </a:extLst>
          </p:cNvPr>
          <p:cNvSpPr/>
          <p:nvPr/>
        </p:nvSpPr>
        <p:spPr>
          <a:xfrm flipV="1">
            <a:off x="5086563" y="2006854"/>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Wolkenförmige Legende 12">
            <a:extLst>
              <a:ext uri="{FF2B5EF4-FFF2-40B4-BE49-F238E27FC236}">
                <a16:creationId xmlns:a16="http://schemas.microsoft.com/office/drawing/2014/main" id="{5942F433-7A88-9A1F-C190-6B71C7D8A24D}"/>
              </a:ext>
            </a:extLst>
          </p:cNvPr>
          <p:cNvSpPr/>
          <p:nvPr/>
        </p:nvSpPr>
        <p:spPr>
          <a:xfrm>
            <a:off x="7501269" y="2244712"/>
            <a:ext cx="3338645" cy="1729737"/>
          </a:xfrm>
          <a:prstGeom prst="cloudCallout">
            <a:avLst>
              <a:gd name="adj1" fmla="val -86900"/>
              <a:gd name="adj2" fmla="val 41061"/>
            </a:avLst>
          </a:prstGeom>
          <a:solidFill>
            <a:schemeClr val="bg1">
              <a:lumMod val="8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400" dirty="0">
                <a:solidFill>
                  <a:schemeClr val="tx1"/>
                </a:solidFill>
              </a:rPr>
              <a:t>Passiert das wirklich?</a:t>
            </a:r>
          </a:p>
        </p:txBody>
      </p:sp>
      <p:pic>
        <p:nvPicPr>
          <p:cNvPr id="16" name="Grafik 15" descr="Marke Fragezeichen mit einfarbiger Füllung">
            <a:extLst>
              <a:ext uri="{FF2B5EF4-FFF2-40B4-BE49-F238E27FC236}">
                <a16:creationId xmlns:a16="http://schemas.microsoft.com/office/drawing/2014/main" id="{AB758B66-1D42-45D5-4B18-7E3B2B3E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8110" y="3636808"/>
            <a:ext cx="914400" cy="914400"/>
          </a:xfrm>
          <a:prstGeom prst="rect">
            <a:avLst/>
          </a:prstGeom>
        </p:spPr>
      </p:pic>
      <p:sp>
        <p:nvSpPr>
          <p:cNvPr id="17" name="Textfeld 16">
            <a:extLst>
              <a:ext uri="{FF2B5EF4-FFF2-40B4-BE49-F238E27FC236}">
                <a16:creationId xmlns:a16="http://schemas.microsoft.com/office/drawing/2014/main" id="{E215FF3E-36B9-DC4C-EB46-3C1FE68E5944}"/>
              </a:ext>
            </a:extLst>
          </p:cNvPr>
          <p:cNvSpPr txBox="1"/>
          <p:nvPr/>
        </p:nvSpPr>
        <p:spPr>
          <a:xfrm>
            <a:off x="6415074" y="4762048"/>
            <a:ext cx="5511037" cy="1200329"/>
          </a:xfrm>
          <a:prstGeom prst="rect">
            <a:avLst/>
          </a:prstGeom>
          <a:noFill/>
        </p:spPr>
        <p:txBody>
          <a:bodyPr wrap="square" rtlCol="0">
            <a:spAutoFit/>
          </a:bodyPr>
          <a:lstStyle/>
          <a:p>
            <a:r>
              <a:rPr lang="de-DE" dirty="0">
                <a:sym typeface="Wingdings" pitchFamily="2" charset="2"/>
              </a:rPr>
              <a:t>Typischerweise wird überprüft, ob Schüler:innen die Konzepte erfolgreich gelernt haben. Die Überprüfung der Rückbindung in den Alltag wird weniger oft untersucht</a:t>
            </a:r>
            <a:r>
              <a:rPr lang="de-DE" dirty="0">
                <a:solidFill>
                  <a:schemeClr val="tx1">
                    <a:lumMod val="50000"/>
                    <a:lumOff val="50000"/>
                  </a:schemeClr>
                </a:solidFill>
                <a:sym typeface="Wingdings" pitchFamily="2" charset="2"/>
              </a:rPr>
              <a:t>  (siehe Diskussion dazu in: Höper &amp; Schulte, 2024)</a:t>
            </a:r>
            <a:r>
              <a:rPr lang="de-DE" dirty="0">
                <a:sym typeface="Wingdings" pitchFamily="2" charset="2"/>
              </a:rPr>
              <a:t>. </a:t>
            </a:r>
            <a:endParaRPr lang="de-DE" dirty="0">
              <a:solidFill>
                <a:schemeClr val="tx1">
                  <a:lumMod val="50000"/>
                  <a:lumOff val="50000"/>
                </a:schemeClr>
              </a:solidFill>
            </a:endParaRPr>
          </a:p>
        </p:txBody>
      </p:sp>
      <p:sp>
        <p:nvSpPr>
          <p:cNvPr id="4" name="Textfeld 3">
            <a:extLst>
              <a:ext uri="{FF2B5EF4-FFF2-40B4-BE49-F238E27FC236}">
                <a16:creationId xmlns:a16="http://schemas.microsoft.com/office/drawing/2014/main" id="{6C25F55C-2ED0-B869-A9A9-D9FDAC373043}"/>
              </a:ext>
            </a:extLst>
          </p:cNvPr>
          <p:cNvSpPr txBox="1"/>
          <p:nvPr/>
        </p:nvSpPr>
        <p:spPr>
          <a:xfrm>
            <a:off x="6415072" y="6064768"/>
            <a:ext cx="5511037" cy="646331"/>
          </a:xfrm>
          <a:prstGeom prst="rect">
            <a:avLst/>
          </a:prstGeom>
          <a:noFill/>
        </p:spPr>
        <p:txBody>
          <a:bodyPr wrap="square" rtlCol="0">
            <a:spAutoFit/>
          </a:bodyPr>
          <a:lstStyle>
            <a:defPPr>
              <a:defRPr lang="de-DE"/>
            </a:defPPr>
            <a:lvl1pPr>
              <a:spcAft>
                <a:spcPts val="600"/>
              </a:spcAft>
              <a:defRPr sz="1200" i="1">
                <a:solidFill>
                  <a:schemeClr val="tx1">
                    <a:lumMod val="50000"/>
                    <a:lumOff val="50000"/>
                  </a:schemeClr>
                </a:solidFill>
                <a:effectLst/>
              </a:defRPr>
            </a:lvl1pPr>
          </a:lstStyle>
          <a:p>
            <a:r>
              <a:rPr lang="de-DE" i="0" dirty="0"/>
              <a:t>Höper, L., &amp; Schulte, C. (2024). </a:t>
            </a:r>
            <a:r>
              <a:rPr lang="de-DE" i="0" dirty="0" err="1"/>
              <a:t>Empowering</a:t>
            </a:r>
            <a:r>
              <a:rPr lang="de-DE" i="0" dirty="0"/>
              <a:t> </a:t>
            </a:r>
            <a:r>
              <a:rPr lang="de-DE" i="0" dirty="0" err="1"/>
              <a:t>Students</a:t>
            </a:r>
            <a:r>
              <a:rPr lang="de-DE" i="0" dirty="0"/>
              <a:t> </a:t>
            </a:r>
            <a:r>
              <a:rPr lang="de-DE" i="0" dirty="0" err="1"/>
              <a:t>for</a:t>
            </a:r>
            <a:r>
              <a:rPr lang="de-DE" i="0" dirty="0"/>
              <a:t> </a:t>
            </a:r>
            <a:r>
              <a:rPr lang="de-DE" i="0" dirty="0" err="1"/>
              <a:t>the</a:t>
            </a:r>
            <a:r>
              <a:rPr lang="de-DE" i="0" dirty="0"/>
              <a:t> Data-Driven World: A Qualitative Study </a:t>
            </a:r>
            <a:r>
              <a:rPr lang="de-DE" i="0" dirty="0" err="1"/>
              <a:t>of</a:t>
            </a:r>
            <a:r>
              <a:rPr lang="de-DE" i="0" dirty="0"/>
              <a:t> </a:t>
            </a:r>
            <a:r>
              <a:rPr lang="de-DE" i="0" dirty="0" err="1"/>
              <a:t>the</a:t>
            </a:r>
            <a:r>
              <a:rPr lang="de-DE" i="0" dirty="0"/>
              <a:t> </a:t>
            </a:r>
            <a:r>
              <a:rPr lang="de-DE" i="0" dirty="0" err="1"/>
              <a:t>Relevance</a:t>
            </a:r>
            <a:r>
              <a:rPr lang="de-DE" i="0" dirty="0"/>
              <a:t> </a:t>
            </a:r>
            <a:r>
              <a:rPr lang="de-DE" i="0" dirty="0" err="1"/>
              <a:t>of</a:t>
            </a:r>
            <a:r>
              <a:rPr lang="de-DE" i="0" dirty="0"/>
              <a:t> Learning </a:t>
            </a:r>
            <a:r>
              <a:rPr lang="de-DE" i="0" dirty="0" err="1"/>
              <a:t>about</a:t>
            </a:r>
            <a:r>
              <a:rPr lang="de-DE" i="0" dirty="0"/>
              <a:t> Data-Driven Technologies. </a:t>
            </a:r>
            <a:r>
              <a:rPr lang="de-DE" dirty="0" err="1"/>
              <a:t>Informatics</a:t>
            </a:r>
            <a:r>
              <a:rPr lang="de-DE" dirty="0"/>
              <a:t> in Education</a:t>
            </a:r>
            <a:r>
              <a:rPr lang="de-DE" i="0" dirty="0"/>
              <a:t>. </a:t>
            </a:r>
            <a:r>
              <a:rPr lang="de-DE" i="0" dirty="0">
                <a:hlinkClick r:id="rId5">
                  <a:extLst>
                    <a:ext uri="{A12FA001-AC4F-418D-AE19-62706E023703}">
                      <ahyp:hlinkClr xmlns:ahyp="http://schemas.microsoft.com/office/drawing/2018/hyperlinkcolor" val="tx"/>
                    </a:ext>
                  </a:extLst>
                </a:hlinkClick>
              </a:rPr>
              <a:t>https://doi.org/10.15388/infedu.2024.19</a:t>
            </a:r>
            <a:endParaRPr lang="de-DE" i="0" dirty="0"/>
          </a:p>
        </p:txBody>
      </p:sp>
    </p:spTree>
    <p:extLst>
      <p:ext uri="{BB962C8B-B14F-4D97-AF65-F5344CB8AC3E}">
        <p14:creationId xmlns:p14="http://schemas.microsoft.com/office/powerpoint/2010/main" val="1833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9EDF-49FF-2F50-E196-C4F917DBF6CC}"/>
              </a:ext>
            </a:extLst>
          </p:cNvPr>
          <p:cNvSpPr>
            <a:spLocks noGrp="1"/>
          </p:cNvSpPr>
          <p:nvPr>
            <p:ph type="title"/>
          </p:nvPr>
        </p:nvSpPr>
        <p:spPr/>
        <p:txBody>
          <a:bodyPr/>
          <a:lstStyle/>
          <a:p>
            <a:r>
              <a:rPr lang="de-DE" dirty="0"/>
              <a:t>Begründungslinie zum Lernen über datengetriebene digitale Artefakte</a:t>
            </a:r>
          </a:p>
        </p:txBody>
      </p:sp>
      <p:sp>
        <p:nvSpPr>
          <p:cNvPr id="5" name="Abgerundetes Rechteck 4">
            <a:extLst>
              <a:ext uri="{FF2B5EF4-FFF2-40B4-BE49-F238E27FC236}">
                <a16:creationId xmlns:a16="http://schemas.microsoft.com/office/drawing/2014/main" id="{8DDEEFB7-E0AF-F28B-A725-85B97895FA54}"/>
              </a:ext>
            </a:extLst>
          </p:cNvPr>
          <p:cNvSpPr/>
          <p:nvPr/>
        </p:nvSpPr>
        <p:spPr>
          <a:xfrm>
            <a:off x="1180064" y="1825625"/>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Sich in einer Welt mündig bewegen, die von datengetriebenen digitalen Artefakten geprägt ist</a:t>
            </a:r>
          </a:p>
        </p:txBody>
      </p:sp>
      <p:sp>
        <p:nvSpPr>
          <p:cNvPr id="6" name="Abgerundetes Rechteck 5">
            <a:extLst>
              <a:ext uri="{FF2B5EF4-FFF2-40B4-BE49-F238E27FC236}">
                <a16:creationId xmlns:a16="http://schemas.microsoft.com/office/drawing/2014/main" id="{8150BC70-C64F-9815-77C2-84E1BFCB21DC}"/>
              </a:ext>
            </a:extLst>
          </p:cNvPr>
          <p:cNvSpPr/>
          <p:nvPr/>
        </p:nvSpPr>
        <p:spPr>
          <a:xfrm>
            <a:off x="1180064" y="3058490"/>
            <a:ext cx="3818421" cy="8381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7" name="Abgerundetes Rechteck 6">
            <a:extLst>
              <a:ext uri="{FF2B5EF4-FFF2-40B4-BE49-F238E27FC236}">
                <a16:creationId xmlns:a16="http://schemas.microsoft.com/office/drawing/2014/main" id="{0D5553A5-02DB-D340-B1BE-F55A129B76AE}"/>
              </a:ext>
            </a:extLst>
          </p:cNvPr>
          <p:cNvSpPr/>
          <p:nvPr/>
        </p:nvSpPr>
        <p:spPr>
          <a:xfrm>
            <a:off x="1180064" y="4291354"/>
            <a:ext cx="3818421" cy="8381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Unterrichtsansätze zum Vermitteln von Konzepten über datengetriebene digitale Artefakte</a:t>
            </a:r>
          </a:p>
        </p:txBody>
      </p:sp>
      <p:sp>
        <p:nvSpPr>
          <p:cNvPr id="8" name="Abgerundetes Rechteck 7">
            <a:extLst>
              <a:ext uri="{FF2B5EF4-FFF2-40B4-BE49-F238E27FC236}">
                <a16:creationId xmlns:a16="http://schemas.microsoft.com/office/drawing/2014/main" id="{D68204D3-197B-5B63-CF07-5A90DA947DAD}"/>
              </a:ext>
            </a:extLst>
          </p:cNvPr>
          <p:cNvSpPr/>
          <p:nvPr/>
        </p:nvSpPr>
        <p:spPr>
          <a:xfrm>
            <a:off x="1180062" y="5524217"/>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Schülerinnen und Schüler entwickeln Wissen und Fähigkeiten bezüglich datengetriebener digitaler Artefakte</a:t>
            </a:r>
          </a:p>
        </p:txBody>
      </p:sp>
      <p:sp>
        <p:nvSpPr>
          <p:cNvPr id="9" name="Pfeil nach unten 8">
            <a:extLst>
              <a:ext uri="{FF2B5EF4-FFF2-40B4-BE49-F238E27FC236}">
                <a16:creationId xmlns:a16="http://schemas.microsoft.com/office/drawing/2014/main" id="{F5023F2D-3876-6B1C-2234-EA52D6096E9E}"/>
              </a:ext>
            </a:extLst>
          </p:cNvPr>
          <p:cNvSpPr/>
          <p:nvPr/>
        </p:nvSpPr>
        <p:spPr>
          <a:xfrm>
            <a:off x="2916995" y="272862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AEF9879A-1561-FC40-8705-9CA9C4D07F00}"/>
              </a:ext>
            </a:extLst>
          </p:cNvPr>
          <p:cNvSpPr/>
          <p:nvPr/>
        </p:nvSpPr>
        <p:spPr>
          <a:xfrm>
            <a:off x="2916995" y="396148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7880A63C-55AF-C338-9E28-1C400650EA61}"/>
              </a:ext>
            </a:extLst>
          </p:cNvPr>
          <p:cNvSpPr/>
          <p:nvPr/>
        </p:nvSpPr>
        <p:spPr>
          <a:xfrm>
            <a:off x="2916994" y="5196489"/>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Nach links gekrümmter Pfeil 11">
            <a:extLst>
              <a:ext uri="{FF2B5EF4-FFF2-40B4-BE49-F238E27FC236}">
                <a16:creationId xmlns:a16="http://schemas.microsoft.com/office/drawing/2014/main" id="{1659AAB8-5844-10C4-AE91-D14BEB29AD52}"/>
              </a:ext>
            </a:extLst>
          </p:cNvPr>
          <p:cNvSpPr/>
          <p:nvPr/>
        </p:nvSpPr>
        <p:spPr>
          <a:xfrm flipV="1">
            <a:off x="5086563" y="2006854"/>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Marke Fragezeichen mit einfarbiger Füllung">
            <a:extLst>
              <a:ext uri="{FF2B5EF4-FFF2-40B4-BE49-F238E27FC236}">
                <a16:creationId xmlns:a16="http://schemas.microsoft.com/office/drawing/2014/main" id="{AB758B66-1D42-45D5-4B18-7E3B2B3E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8110" y="3636808"/>
            <a:ext cx="914400" cy="914400"/>
          </a:xfrm>
          <a:prstGeom prst="rect">
            <a:avLst/>
          </a:prstGeom>
        </p:spPr>
      </p:pic>
      <p:sp>
        <p:nvSpPr>
          <p:cNvPr id="3" name="Textfeld 2">
            <a:extLst>
              <a:ext uri="{FF2B5EF4-FFF2-40B4-BE49-F238E27FC236}">
                <a16:creationId xmlns:a16="http://schemas.microsoft.com/office/drawing/2014/main" id="{19385976-FEEE-416E-6B04-8719BE14606F}"/>
              </a:ext>
            </a:extLst>
          </p:cNvPr>
          <p:cNvSpPr txBox="1"/>
          <p:nvPr/>
        </p:nvSpPr>
        <p:spPr>
          <a:xfrm>
            <a:off x="6265275" y="1825625"/>
            <a:ext cx="5542026" cy="2585323"/>
          </a:xfrm>
          <a:prstGeom prst="rect">
            <a:avLst/>
          </a:prstGeom>
          <a:noFill/>
        </p:spPr>
        <p:txBody>
          <a:bodyPr wrap="square" rtlCol="0">
            <a:spAutoFit/>
          </a:bodyPr>
          <a:lstStyle/>
          <a:p>
            <a:r>
              <a:rPr lang="de-DE" b="1" dirty="0"/>
              <a:t>Ergebnisse aus Studien – Teil 1:</a:t>
            </a:r>
            <a:endParaRPr lang="de-DE" dirty="0"/>
          </a:p>
          <a:p>
            <a:pPr marL="285750" indent="-285750">
              <a:buFont typeface="Arial" panose="020B0604020202020204" pitchFamily="34" charset="0"/>
              <a:buChar char="•"/>
            </a:pPr>
            <a:r>
              <a:rPr lang="de-DE" dirty="0"/>
              <a:t>Einige Schüler:innen erkennen sich nicht als Quelle für Daten wenn sie datengetriebene Anwendungen nutzen </a:t>
            </a:r>
            <a:r>
              <a:rPr lang="de-DE" dirty="0">
                <a:solidFill>
                  <a:schemeClr val="tx1">
                    <a:lumMod val="50000"/>
                    <a:lumOff val="50000"/>
                  </a:schemeClr>
                </a:solidFill>
              </a:rPr>
              <a:t>(Gebre, 2018)</a:t>
            </a:r>
          </a:p>
          <a:p>
            <a:pPr marL="285750" indent="-285750">
              <a:buFont typeface="Arial" panose="020B0604020202020204" pitchFamily="34" charset="0"/>
              <a:buChar char="•"/>
            </a:pPr>
            <a:r>
              <a:rPr lang="de-DE" dirty="0"/>
              <a:t>Einige Schüler:innen können die Konzepte über Daten und datengetriebene Systeme nicht auf einer persönlichen alltäglichen Ebene greifen </a:t>
            </a:r>
            <a:r>
              <a:rPr lang="de-DE" dirty="0">
                <a:solidFill>
                  <a:schemeClr val="tx1">
                    <a:lumMod val="50000"/>
                    <a:lumOff val="50000"/>
                  </a:schemeClr>
                </a:solidFill>
              </a:rPr>
              <a:t>(Bowler et al, 2017)</a:t>
            </a:r>
          </a:p>
          <a:p>
            <a:pPr marL="285750" indent="-285750">
              <a:buFont typeface="Arial" panose="020B0604020202020204" pitchFamily="34" charset="0"/>
              <a:buChar char="•"/>
            </a:pPr>
            <a:r>
              <a:rPr lang="de-DE" dirty="0"/>
              <a:t>…</a:t>
            </a:r>
          </a:p>
        </p:txBody>
      </p:sp>
      <p:sp>
        <p:nvSpPr>
          <p:cNvPr id="4" name="Textfeld 3">
            <a:extLst>
              <a:ext uri="{FF2B5EF4-FFF2-40B4-BE49-F238E27FC236}">
                <a16:creationId xmlns:a16="http://schemas.microsoft.com/office/drawing/2014/main" id="{692F9E6E-E517-0341-207D-545206AED4D5}"/>
              </a:ext>
            </a:extLst>
          </p:cNvPr>
          <p:cNvSpPr txBox="1"/>
          <p:nvPr/>
        </p:nvSpPr>
        <p:spPr>
          <a:xfrm>
            <a:off x="6292510" y="5212332"/>
            <a:ext cx="5542026" cy="1461939"/>
          </a:xfrm>
          <a:prstGeom prst="rect">
            <a:avLst/>
          </a:prstGeom>
          <a:noFill/>
        </p:spPr>
        <p:txBody>
          <a:bodyPr wrap="square" rtlCol="0">
            <a:spAutoFit/>
          </a:bodyPr>
          <a:lstStyle>
            <a:defPPr>
              <a:defRPr lang="de-DE"/>
            </a:defPPr>
            <a:lvl1pPr>
              <a:spcAft>
                <a:spcPts val="600"/>
              </a:spcAft>
              <a:defRPr sz="1200" i="1">
                <a:solidFill>
                  <a:schemeClr val="tx1">
                    <a:lumMod val="50000"/>
                    <a:lumOff val="50000"/>
                  </a:schemeClr>
                </a:solidFill>
              </a:defRPr>
            </a:lvl1pPr>
          </a:lstStyle>
          <a:p>
            <a:r>
              <a:rPr lang="de-DE" dirty="0">
                <a:effectLst/>
              </a:rPr>
              <a:t>Bowler, L., Acker, A., </a:t>
            </a:r>
            <a:r>
              <a:rPr lang="de-DE" dirty="0" err="1">
                <a:effectLst/>
              </a:rPr>
              <a:t>Jeng</a:t>
            </a:r>
            <a:r>
              <a:rPr lang="de-DE" dirty="0">
                <a:effectLst/>
              </a:rPr>
              <a:t>, W., &amp; Chi, Y. (2017). “</a:t>
            </a:r>
            <a:r>
              <a:rPr lang="de-DE" dirty="0" err="1">
                <a:effectLst/>
              </a:rPr>
              <a:t>It</a:t>
            </a:r>
            <a:r>
              <a:rPr lang="de-DE" dirty="0">
                <a:effectLst/>
              </a:rPr>
              <a:t> </a:t>
            </a:r>
            <a:r>
              <a:rPr lang="de-DE" dirty="0" err="1">
                <a:effectLst/>
              </a:rPr>
              <a:t>lives</a:t>
            </a:r>
            <a:r>
              <a:rPr lang="de-DE" dirty="0">
                <a:effectLst/>
              </a:rPr>
              <a:t> all </a:t>
            </a:r>
            <a:r>
              <a:rPr lang="de-DE" dirty="0" err="1">
                <a:effectLst/>
              </a:rPr>
              <a:t>around</a:t>
            </a:r>
            <a:r>
              <a:rPr lang="de-DE" dirty="0">
                <a:effectLst/>
              </a:rPr>
              <a:t> </a:t>
            </a:r>
            <a:r>
              <a:rPr lang="de-DE" dirty="0" err="1">
                <a:effectLst/>
              </a:rPr>
              <a:t>us</a:t>
            </a:r>
            <a:r>
              <a:rPr lang="de-DE" dirty="0">
                <a:effectLst/>
              </a:rPr>
              <a:t>”: </a:t>
            </a:r>
            <a:r>
              <a:rPr lang="de-DE" dirty="0" err="1">
                <a:effectLst/>
              </a:rPr>
              <a:t>Aspects</a:t>
            </a:r>
            <a:r>
              <a:rPr lang="de-DE" dirty="0">
                <a:effectLst/>
              </a:rPr>
              <a:t> </a:t>
            </a:r>
            <a:r>
              <a:rPr lang="de-DE" dirty="0" err="1">
                <a:effectLst/>
              </a:rPr>
              <a:t>of</a:t>
            </a:r>
            <a:r>
              <a:rPr lang="de-DE" dirty="0">
                <a:effectLst/>
              </a:rPr>
              <a:t> </a:t>
            </a:r>
            <a:r>
              <a:rPr lang="de-DE" dirty="0" err="1">
                <a:effectLst/>
              </a:rPr>
              <a:t>data</a:t>
            </a:r>
            <a:r>
              <a:rPr lang="de-DE" dirty="0">
                <a:effectLst/>
              </a:rPr>
              <a:t> </a:t>
            </a:r>
            <a:r>
              <a:rPr lang="de-DE" dirty="0" err="1">
                <a:effectLst/>
              </a:rPr>
              <a:t>literacy</a:t>
            </a:r>
            <a:r>
              <a:rPr lang="de-DE" dirty="0">
                <a:effectLst/>
              </a:rPr>
              <a:t> in </a:t>
            </a:r>
            <a:r>
              <a:rPr lang="de-DE" dirty="0" err="1">
                <a:effectLst/>
              </a:rPr>
              <a:t>teen’s</a:t>
            </a:r>
            <a:r>
              <a:rPr lang="de-DE" dirty="0">
                <a:effectLst/>
              </a:rPr>
              <a:t> </a:t>
            </a:r>
            <a:r>
              <a:rPr lang="de-DE" dirty="0" err="1">
                <a:effectLst/>
              </a:rPr>
              <a:t>lives</a:t>
            </a:r>
            <a:r>
              <a:rPr lang="de-DE" dirty="0">
                <a:effectLst/>
              </a:rPr>
              <a:t>. </a:t>
            </a:r>
            <a:r>
              <a:rPr lang="de-DE" i="1" dirty="0">
                <a:effectLst/>
              </a:rPr>
              <a:t>Proceedings </a:t>
            </a:r>
            <a:r>
              <a:rPr lang="de-DE" i="1" dirty="0" err="1">
                <a:effectLst/>
              </a:rPr>
              <a:t>of</a:t>
            </a:r>
            <a:r>
              <a:rPr lang="de-DE" i="1" dirty="0">
                <a:effectLst/>
              </a:rPr>
              <a:t> </a:t>
            </a:r>
            <a:r>
              <a:rPr lang="de-DE" i="1" dirty="0" err="1">
                <a:effectLst/>
              </a:rPr>
              <a:t>the</a:t>
            </a:r>
            <a:r>
              <a:rPr lang="de-DE" i="1" dirty="0">
                <a:effectLst/>
              </a:rPr>
              <a:t> </a:t>
            </a:r>
            <a:r>
              <a:rPr lang="de-DE" i="1" dirty="0" err="1">
                <a:effectLst/>
              </a:rPr>
              <a:t>Association</a:t>
            </a:r>
            <a:r>
              <a:rPr lang="de-DE" i="1" dirty="0">
                <a:effectLst/>
              </a:rPr>
              <a:t> </a:t>
            </a:r>
            <a:r>
              <a:rPr lang="de-DE" i="1" dirty="0" err="1">
                <a:effectLst/>
              </a:rPr>
              <a:t>for</a:t>
            </a:r>
            <a:r>
              <a:rPr lang="de-DE" i="1" dirty="0">
                <a:effectLst/>
              </a:rPr>
              <a:t> Information Science and Technology</a:t>
            </a:r>
            <a:r>
              <a:rPr lang="de-DE" dirty="0">
                <a:effectLst/>
              </a:rPr>
              <a:t>, </a:t>
            </a:r>
            <a:r>
              <a:rPr lang="de-DE" i="1" dirty="0">
                <a:effectLst/>
              </a:rPr>
              <a:t>54</a:t>
            </a:r>
            <a:r>
              <a:rPr lang="de-DE" dirty="0">
                <a:effectLst/>
              </a:rPr>
              <a:t>(1), 27–35. </a:t>
            </a:r>
            <a:r>
              <a:rPr lang="de-DE" dirty="0">
                <a:effectLst/>
                <a:hlinkClick r:id="rId5">
                  <a:extLst>
                    <a:ext uri="{A12FA001-AC4F-418D-AE19-62706E023703}">
                      <ahyp:hlinkClr xmlns:ahyp="http://schemas.microsoft.com/office/drawing/2018/hyperlinkcolor" val="tx"/>
                    </a:ext>
                  </a:extLst>
                </a:hlinkClick>
              </a:rPr>
              <a:t>https://doi.org/10.1002/pra2.2017.14505401004</a:t>
            </a:r>
            <a:endParaRPr lang="de-DE" dirty="0">
              <a:effectLst/>
            </a:endParaRPr>
          </a:p>
          <a:p>
            <a:r>
              <a:rPr lang="de-DE" dirty="0">
                <a:effectLst/>
              </a:rPr>
              <a:t>Gebre, E. H. (2018). Young </a:t>
            </a:r>
            <a:r>
              <a:rPr lang="de-DE" dirty="0" err="1">
                <a:effectLst/>
              </a:rPr>
              <a:t>Adults</a:t>
            </a:r>
            <a:r>
              <a:rPr lang="de-DE" dirty="0">
                <a:effectLst/>
              </a:rPr>
              <a:t>’ Understanding and Use </a:t>
            </a:r>
            <a:r>
              <a:rPr lang="de-DE" dirty="0" err="1">
                <a:effectLst/>
              </a:rPr>
              <a:t>of</a:t>
            </a:r>
            <a:r>
              <a:rPr lang="de-DE" dirty="0">
                <a:effectLst/>
              </a:rPr>
              <a:t> Data: </a:t>
            </a:r>
            <a:r>
              <a:rPr lang="de-DE" dirty="0" err="1">
                <a:effectLst/>
              </a:rPr>
              <a:t>Insights</a:t>
            </a:r>
            <a:r>
              <a:rPr lang="de-DE" dirty="0">
                <a:effectLst/>
              </a:rPr>
              <a:t> </a:t>
            </a:r>
            <a:r>
              <a:rPr lang="de-DE" dirty="0" err="1">
                <a:effectLst/>
              </a:rPr>
              <a:t>for</a:t>
            </a:r>
            <a:r>
              <a:rPr lang="de-DE" dirty="0">
                <a:effectLst/>
              </a:rPr>
              <a:t> </a:t>
            </a:r>
            <a:r>
              <a:rPr lang="de-DE" dirty="0" err="1">
                <a:effectLst/>
              </a:rPr>
              <a:t>Fostering</a:t>
            </a:r>
            <a:r>
              <a:rPr lang="de-DE" dirty="0">
                <a:effectLst/>
              </a:rPr>
              <a:t> </a:t>
            </a:r>
            <a:r>
              <a:rPr lang="de-DE" dirty="0" err="1">
                <a:effectLst/>
              </a:rPr>
              <a:t>Secondary</a:t>
            </a:r>
            <a:r>
              <a:rPr lang="de-DE" dirty="0">
                <a:effectLst/>
              </a:rPr>
              <a:t> School </a:t>
            </a:r>
            <a:r>
              <a:rPr lang="de-DE" dirty="0" err="1">
                <a:effectLst/>
              </a:rPr>
              <a:t>Students</a:t>
            </a:r>
            <a:r>
              <a:rPr lang="de-DE" dirty="0">
                <a:effectLst/>
              </a:rPr>
              <a:t>’ Data </a:t>
            </a:r>
            <a:r>
              <a:rPr lang="de-DE" dirty="0" err="1">
                <a:effectLst/>
              </a:rPr>
              <a:t>Literacy</a:t>
            </a:r>
            <a:r>
              <a:rPr lang="de-DE" dirty="0">
                <a:effectLst/>
              </a:rPr>
              <a:t>. </a:t>
            </a:r>
            <a:r>
              <a:rPr lang="de-DE" i="1" dirty="0">
                <a:effectLst/>
              </a:rPr>
              <a:t>Canadian Journal </a:t>
            </a:r>
            <a:r>
              <a:rPr lang="de-DE" i="1" dirty="0" err="1">
                <a:effectLst/>
              </a:rPr>
              <a:t>of</a:t>
            </a:r>
            <a:r>
              <a:rPr lang="de-DE" i="1" dirty="0">
                <a:effectLst/>
              </a:rPr>
              <a:t> Science, </a:t>
            </a:r>
            <a:r>
              <a:rPr lang="de-DE" i="1" dirty="0" err="1">
                <a:effectLst/>
              </a:rPr>
              <a:t>Mathematics</a:t>
            </a:r>
            <a:r>
              <a:rPr lang="de-DE" i="1" dirty="0">
                <a:effectLst/>
              </a:rPr>
              <a:t> and Technology Education</a:t>
            </a:r>
            <a:r>
              <a:rPr lang="de-DE" dirty="0">
                <a:effectLst/>
              </a:rPr>
              <a:t>, </a:t>
            </a:r>
            <a:r>
              <a:rPr lang="de-DE" i="1" dirty="0">
                <a:effectLst/>
              </a:rPr>
              <a:t>18</a:t>
            </a:r>
            <a:r>
              <a:rPr lang="de-DE" dirty="0">
                <a:effectLst/>
              </a:rPr>
              <a:t>(4), 330–341. </a:t>
            </a:r>
            <a:r>
              <a:rPr lang="de-DE" dirty="0">
                <a:effectLst/>
                <a:hlinkClick r:id="rId6">
                  <a:extLst>
                    <a:ext uri="{A12FA001-AC4F-418D-AE19-62706E023703}">
                      <ahyp:hlinkClr xmlns:ahyp="http://schemas.microsoft.com/office/drawing/2018/hyperlinkcolor" val="tx"/>
                    </a:ext>
                  </a:extLst>
                </a:hlinkClick>
              </a:rPr>
              <a:t>https://doi.org/10.1007/s42330-018-0034-z</a:t>
            </a:r>
            <a:endParaRPr lang="de-DE" dirty="0">
              <a:effectLst/>
            </a:endParaRPr>
          </a:p>
        </p:txBody>
      </p:sp>
    </p:spTree>
    <p:extLst>
      <p:ext uri="{BB962C8B-B14F-4D97-AF65-F5344CB8AC3E}">
        <p14:creationId xmlns:p14="http://schemas.microsoft.com/office/powerpoint/2010/main" val="25057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9EDF-49FF-2F50-E196-C4F917DBF6CC}"/>
              </a:ext>
            </a:extLst>
          </p:cNvPr>
          <p:cNvSpPr>
            <a:spLocks noGrp="1"/>
          </p:cNvSpPr>
          <p:nvPr>
            <p:ph type="title"/>
          </p:nvPr>
        </p:nvSpPr>
        <p:spPr/>
        <p:txBody>
          <a:bodyPr/>
          <a:lstStyle/>
          <a:p>
            <a:r>
              <a:rPr lang="de-DE" dirty="0"/>
              <a:t>Begründungslinie zum Lernen über datengetriebene digitale Artefakte</a:t>
            </a:r>
          </a:p>
        </p:txBody>
      </p:sp>
      <p:sp>
        <p:nvSpPr>
          <p:cNvPr id="5" name="Abgerundetes Rechteck 4">
            <a:extLst>
              <a:ext uri="{FF2B5EF4-FFF2-40B4-BE49-F238E27FC236}">
                <a16:creationId xmlns:a16="http://schemas.microsoft.com/office/drawing/2014/main" id="{8DDEEFB7-E0AF-F28B-A725-85B97895FA54}"/>
              </a:ext>
            </a:extLst>
          </p:cNvPr>
          <p:cNvSpPr/>
          <p:nvPr/>
        </p:nvSpPr>
        <p:spPr>
          <a:xfrm>
            <a:off x="1180064" y="1825625"/>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Sich in einer Welt mündig bewegen, die von datengetriebenen digitalen Artefakten geprägt ist</a:t>
            </a:r>
          </a:p>
        </p:txBody>
      </p:sp>
      <p:sp>
        <p:nvSpPr>
          <p:cNvPr id="6" name="Abgerundetes Rechteck 5">
            <a:extLst>
              <a:ext uri="{FF2B5EF4-FFF2-40B4-BE49-F238E27FC236}">
                <a16:creationId xmlns:a16="http://schemas.microsoft.com/office/drawing/2014/main" id="{8150BC70-C64F-9815-77C2-84E1BFCB21DC}"/>
              </a:ext>
            </a:extLst>
          </p:cNvPr>
          <p:cNvSpPr/>
          <p:nvPr/>
        </p:nvSpPr>
        <p:spPr>
          <a:xfrm>
            <a:off x="1180064" y="3058490"/>
            <a:ext cx="3818421" cy="8381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7" name="Abgerundetes Rechteck 6">
            <a:extLst>
              <a:ext uri="{FF2B5EF4-FFF2-40B4-BE49-F238E27FC236}">
                <a16:creationId xmlns:a16="http://schemas.microsoft.com/office/drawing/2014/main" id="{0D5553A5-02DB-D340-B1BE-F55A129B76AE}"/>
              </a:ext>
            </a:extLst>
          </p:cNvPr>
          <p:cNvSpPr/>
          <p:nvPr/>
        </p:nvSpPr>
        <p:spPr>
          <a:xfrm>
            <a:off x="1180064" y="4291354"/>
            <a:ext cx="3818421" cy="8381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Unterrichtsansätze zum Vermitteln von Konzepten über datengetriebene digitale Artefakte</a:t>
            </a:r>
          </a:p>
        </p:txBody>
      </p:sp>
      <p:sp>
        <p:nvSpPr>
          <p:cNvPr id="8" name="Abgerundetes Rechteck 7">
            <a:extLst>
              <a:ext uri="{FF2B5EF4-FFF2-40B4-BE49-F238E27FC236}">
                <a16:creationId xmlns:a16="http://schemas.microsoft.com/office/drawing/2014/main" id="{D68204D3-197B-5B63-CF07-5A90DA947DAD}"/>
              </a:ext>
            </a:extLst>
          </p:cNvPr>
          <p:cNvSpPr/>
          <p:nvPr/>
        </p:nvSpPr>
        <p:spPr>
          <a:xfrm>
            <a:off x="1180062" y="5524217"/>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Schülerinnen und Schüler entwickeln Wissen und Fähigkeiten bezüglich datengetriebener digitaler Artefakte</a:t>
            </a:r>
          </a:p>
        </p:txBody>
      </p:sp>
      <p:sp>
        <p:nvSpPr>
          <p:cNvPr id="9" name="Pfeil nach unten 8">
            <a:extLst>
              <a:ext uri="{FF2B5EF4-FFF2-40B4-BE49-F238E27FC236}">
                <a16:creationId xmlns:a16="http://schemas.microsoft.com/office/drawing/2014/main" id="{F5023F2D-3876-6B1C-2234-EA52D6096E9E}"/>
              </a:ext>
            </a:extLst>
          </p:cNvPr>
          <p:cNvSpPr/>
          <p:nvPr/>
        </p:nvSpPr>
        <p:spPr>
          <a:xfrm>
            <a:off x="2916995" y="272862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AEF9879A-1561-FC40-8705-9CA9C4D07F00}"/>
              </a:ext>
            </a:extLst>
          </p:cNvPr>
          <p:cNvSpPr/>
          <p:nvPr/>
        </p:nvSpPr>
        <p:spPr>
          <a:xfrm>
            <a:off x="2916995" y="396148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7880A63C-55AF-C338-9E28-1C400650EA61}"/>
              </a:ext>
            </a:extLst>
          </p:cNvPr>
          <p:cNvSpPr/>
          <p:nvPr/>
        </p:nvSpPr>
        <p:spPr>
          <a:xfrm>
            <a:off x="2916994" y="5196489"/>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Nach links gekrümmter Pfeil 11">
            <a:extLst>
              <a:ext uri="{FF2B5EF4-FFF2-40B4-BE49-F238E27FC236}">
                <a16:creationId xmlns:a16="http://schemas.microsoft.com/office/drawing/2014/main" id="{1659AAB8-5844-10C4-AE91-D14BEB29AD52}"/>
              </a:ext>
            </a:extLst>
          </p:cNvPr>
          <p:cNvSpPr/>
          <p:nvPr/>
        </p:nvSpPr>
        <p:spPr>
          <a:xfrm flipV="1">
            <a:off x="5086563" y="2006854"/>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Marke Fragezeichen mit einfarbiger Füllung">
            <a:extLst>
              <a:ext uri="{FF2B5EF4-FFF2-40B4-BE49-F238E27FC236}">
                <a16:creationId xmlns:a16="http://schemas.microsoft.com/office/drawing/2014/main" id="{AB758B66-1D42-45D5-4B18-7E3B2B3E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8110" y="3636808"/>
            <a:ext cx="914400" cy="914400"/>
          </a:xfrm>
          <a:prstGeom prst="rect">
            <a:avLst/>
          </a:prstGeom>
        </p:spPr>
      </p:pic>
      <p:sp>
        <p:nvSpPr>
          <p:cNvPr id="3" name="Textfeld 2">
            <a:extLst>
              <a:ext uri="{FF2B5EF4-FFF2-40B4-BE49-F238E27FC236}">
                <a16:creationId xmlns:a16="http://schemas.microsoft.com/office/drawing/2014/main" id="{19385976-FEEE-416E-6B04-8719BE14606F}"/>
              </a:ext>
            </a:extLst>
          </p:cNvPr>
          <p:cNvSpPr txBox="1"/>
          <p:nvPr/>
        </p:nvSpPr>
        <p:spPr>
          <a:xfrm>
            <a:off x="6265275" y="1825625"/>
            <a:ext cx="5542026" cy="2862322"/>
          </a:xfrm>
          <a:prstGeom prst="rect">
            <a:avLst/>
          </a:prstGeom>
          <a:noFill/>
        </p:spPr>
        <p:txBody>
          <a:bodyPr wrap="square" rtlCol="0">
            <a:spAutoFit/>
          </a:bodyPr>
          <a:lstStyle/>
          <a:p>
            <a:r>
              <a:rPr lang="de-DE" b="1" dirty="0"/>
              <a:t>Ergebnisse aus Studien – Teil 2:</a:t>
            </a:r>
            <a:endParaRPr lang="de-DE" dirty="0"/>
          </a:p>
          <a:p>
            <a:pPr marL="285750" indent="-285750">
              <a:buFont typeface="Arial" panose="020B0604020202020204" pitchFamily="34" charset="0"/>
              <a:buChar char="•"/>
            </a:pPr>
            <a:r>
              <a:rPr lang="de-DE" dirty="0"/>
              <a:t>…</a:t>
            </a:r>
          </a:p>
          <a:p>
            <a:pPr marL="285750" indent="-285750">
              <a:buFont typeface="Arial" panose="020B0604020202020204" pitchFamily="34" charset="0"/>
              <a:buChar char="•"/>
            </a:pPr>
            <a:r>
              <a:rPr lang="de-DE" dirty="0"/>
              <a:t>Auch wenn Schüler:innen ML-Konzepte verstehen und ML-Anwendungen entwickeln können, fällt das Reflektieren dessen im eigenen Alltag schwer </a:t>
            </a:r>
            <a:r>
              <a:rPr lang="de-DE" dirty="0">
                <a:solidFill>
                  <a:schemeClr val="tx1">
                    <a:lumMod val="50000"/>
                    <a:lumOff val="50000"/>
                  </a:schemeClr>
                </a:solidFill>
              </a:rPr>
              <a:t>(</a:t>
            </a:r>
            <a:r>
              <a:rPr lang="de-DE" dirty="0" err="1">
                <a:solidFill>
                  <a:schemeClr val="tx1">
                    <a:lumMod val="50000"/>
                    <a:lumOff val="50000"/>
                  </a:schemeClr>
                </a:solidFill>
              </a:rPr>
              <a:t>Vartiainen</a:t>
            </a:r>
            <a:r>
              <a:rPr lang="de-DE" dirty="0">
                <a:solidFill>
                  <a:schemeClr val="tx1">
                    <a:lumMod val="50000"/>
                    <a:lumOff val="50000"/>
                  </a:schemeClr>
                </a:solidFill>
              </a:rPr>
              <a:t> et al, 2021)</a:t>
            </a:r>
          </a:p>
          <a:p>
            <a:pPr marL="285750" indent="-285750">
              <a:buFont typeface="Arial" panose="020B0604020202020204" pitchFamily="34" charset="0"/>
              <a:buChar char="•"/>
            </a:pPr>
            <a:r>
              <a:rPr lang="de-DE" dirty="0"/>
              <a:t>Motivation sich mit der Rolle von Daten in alltäglichen datengetriebenen digitalen Artefakten zu beschäftigen eher mittelmäßig </a:t>
            </a:r>
            <a:r>
              <a:rPr lang="de-DE" dirty="0">
                <a:solidFill>
                  <a:schemeClr val="tx1">
                    <a:lumMod val="50000"/>
                    <a:lumOff val="50000"/>
                  </a:schemeClr>
                </a:solidFill>
              </a:rPr>
              <a:t>(Höper, Schulte &amp; Mühling, 2024)</a:t>
            </a:r>
          </a:p>
          <a:p>
            <a:pPr marL="285750" indent="-285750">
              <a:buFont typeface="Arial" panose="020B0604020202020204" pitchFamily="34" charset="0"/>
              <a:buChar char="•"/>
            </a:pPr>
            <a:r>
              <a:rPr lang="de-DE" dirty="0"/>
              <a:t>…</a:t>
            </a:r>
          </a:p>
        </p:txBody>
      </p:sp>
      <p:sp>
        <p:nvSpPr>
          <p:cNvPr id="4" name="Textfeld 3">
            <a:extLst>
              <a:ext uri="{FF2B5EF4-FFF2-40B4-BE49-F238E27FC236}">
                <a16:creationId xmlns:a16="http://schemas.microsoft.com/office/drawing/2014/main" id="{692F9E6E-E517-0341-207D-545206AED4D5}"/>
              </a:ext>
            </a:extLst>
          </p:cNvPr>
          <p:cNvSpPr txBox="1"/>
          <p:nvPr/>
        </p:nvSpPr>
        <p:spPr>
          <a:xfrm>
            <a:off x="6292510" y="5010545"/>
            <a:ext cx="5514791" cy="1646605"/>
          </a:xfrm>
          <a:prstGeom prst="rect">
            <a:avLst/>
          </a:prstGeom>
          <a:noFill/>
        </p:spPr>
        <p:txBody>
          <a:bodyPr wrap="square" rtlCol="0">
            <a:spAutoFit/>
          </a:bodyPr>
          <a:lstStyle>
            <a:defPPr>
              <a:defRPr lang="de-DE"/>
            </a:defPPr>
            <a:lvl1pPr>
              <a:spcAft>
                <a:spcPts val="600"/>
              </a:spcAft>
              <a:defRPr sz="1200" i="1">
                <a:solidFill>
                  <a:schemeClr val="tx1">
                    <a:lumMod val="50000"/>
                    <a:lumOff val="50000"/>
                  </a:schemeClr>
                </a:solidFill>
              </a:defRPr>
            </a:lvl1pPr>
          </a:lstStyle>
          <a:p>
            <a:r>
              <a:rPr lang="de-DE" dirty="0"/>
              <a:t>Höper, L., Schulte, C., &amp; Mühling, A. (2024). </a:t>
            </a:r>
            <a:r>
              <a:rPr lang="de-DE" dirty="0" err="1"/>
              <a:t>Students</a:t>
            </a:r>
            <a:r>
              <a:rPr lang="de-DE" dirty="0"/>
              <a:t>’ Motivation and Intention </a:t>
            </a:r>
            <a:r>
              <a:rPr lang="de-DE" dirty="0" err="1"/>
              <a:t>to</a:t>
            </a:r>
            <a:r>
              <a:rPr lang="de-DE" dirty="0"/>
              <a:t> </a:t>
            </a:r>
            <a:r>
              <a:rPr lang="de-DE" dirty="0" err="1"/>
              <a:t>Engage</a:t>
            </a:r>
            <a:r>
              <a:rPr lang="de-DE" dirty="0"/>
              <a:t> </a:t>
            </a:r>
            <a:r>
              <a:rPr lang="de-DE" dirty="0" err="1"/>
              <a:t>with</a:t>
            </a:r>
            <a:r>
              <a:rPr lang="de-DE" dirty="0"/>
              <a:t> Data-Driven Technologies </a:t>
            </a:r>
            <a:r>
              <a:rPr lang="de-DE" dirty="0" err="1"/>
              <a:t>from</a:t>
            </a:r>
            <a:r>
              <a:rPr lang="de-DE" dirty="0"/>
              <a:t> a CS </a:t>
            </a:r>
            <a:r>
              <a:rPr lang="de-DE" dirty="0" err="1"/>
              <a:t>Perspective</a:t>
            </a:r>
            <a:r>
              <a:rPr lang="de-DE" dirty="0"/>
              <a:t> in </a:t>
            </a:r>
            <a:r>
              <a:rPr lang="de-DE" dirty="0" err="1"/>
              <a:t>Everyday</a:t>
            </a:r>
            <a:r>
              <a:rPr lang="de-DE" dirty="0"/>
              <a:t> Life. Proceedings </a:t>
            </a:r>
            <a:r>
              <a:rPr lang="de-DE" dirty="0" err="1"/>
              <a:t>of</a:t>
            </a:r>
            <a:r>
              <a:rPr lang="de-DE" dirty="0"/>
              <a:t> </a:t>
            </a:r>
            <a:r>
              <a:rPr lang="de-DE" dirty="0" err="1"/>
              <a:t>the</a:t>
            </a:r>
            <a:r>
              <a:rPr lang="de-DE" dirty="0"/>
              <a:t> 2024 Innovation and Technology in Computer Science Education V. 1 (</a:t>
            </a:r>
            <a:r>
              <a:rPr lang="de-DE" dirty="0" err="1"/>
              <a:t>ITiCSE</a:t>
            </a:r>
            <a:r>
              <a:rPr lang="de-DE" dirty="0"/>
              <a:t> 2024), 7. </a:t>
            </a:r>
            <a:r>
              <a:rPr lang="de-DE" dirty="0">
                <a:hlinkClick r:id="rId5">
                  <a:extLst>
                    <a:ext uri="{A12FA001-AC4F-418D-AE19-62706E023703}">
                      <ahyp:hlinkClr xmlns:ahyp="http://schemas.microsoft.com/office/drawing/2018/hyperlinkcolor" val="tx"/>
                    </a:ext>
                  </a:extLst>
                </a:hlinkClick>
              </a:rPr>
              <a:t>https://doi.org/10.1145/3649217.3653625</a:t>
            </a:r>
            <a:endParaRPr lang="de-DE" dirty="0">
              <a:effectLst/>
            </a:endParaRPr>
          </a:p>
          <a:p>
            <a:r>
              <a:rPr lang="de-DE" dirty="0" err="1">
                <a:effectLst/>
              </a:rPr>
              <a:t>Vartiainen</a:t>
            </a:r>
            <a:r>
              <a:rPr lang="de-DE" dirty="0">
                <a:effectLst/>
              </a:rPr>
              <a:t>, H., </a:t>
            </a:r>
            <a:r>
              <a:rPr lang="de-DE" dirty="0" err="1">
                <a:effectLst/>
              </a:rPr>
              <a:t>Toivonen</a:t>
            </a:r>
            <a:r>
              <a:rPr lang="de-DE" dirty="0">
                <a:effectLst/>
              </a:rPr>
              <a:t>, T., </a:t>
            </a:r>
            <a:r>
              <a:rPr lang="de-DE" dirty="0" err="1">
                <a:effectLst/>
              </a:rPr>
              <a:t>Jormanainen</a:t>
            </a:r>
            <a:r>
              <a:rPr lang="de-DE" dirty="0">
                <a:effectLst/>
              </a:rPr>
              <a:t>, I., </a:t>
            </a:r>
            <a:r>
              <a:rPr lang="de-DE" dirty="0" err="1">
                <a:effectLst/>
              </a:rPr>
              <a:t>Kahila</a:t>
            </a:r>
            <a:r>
              <a:rPr lang="de-DE" dirty="0">
                <a:effectLst/>
              </a:rPr>
              <a:t>, J., </a:t>
            </a:r>
            <a:r>
              <a:rPr lang="de-DE" dirty="0" err="1">
                <a:effectLst/>
              </a:rPr>
              <a:t>Tedre</a:t>
            </a:r>
            <a:r>
              <a:rPr lang="de-DE" dirty="0">
                <a:effectLst/>
              </a:rPr>
              <a:t>, M., &amp; </a:t>
            </a:r>
            <a:r>
              <a:rPr lang="de-DE" dirty="0" err="1">
                <a:effectLst/>
              </a:rPr>
              <a:t>Valtonen</a:t>
            </a:r>
            <a:r>
              <a:rPr lang="de-DE" dirty="0">
                <a:effectLst/>
              </a:rPr>
              <a:t>, T. (2021). </a:t>
            </a:r>
            <a:r>
              <a:rPr lang="de-DE" dirty="0" err="1">
                <a:effectLst/>
              </a:rPr>
              <a:t>Machine</a:t>
            </a:r>
            <a:r>
              <a:rPr lang="de-DE" dirty="0">
                <a:effectLst/>
              </a:rPr>
              <a:t> </a:t>
            </a:r>
            <a:r>
              <a:rPr lang="de-DE" dirty="0" err="1">
                <a:effectLst/>
              </a:rPr>
              <a:t>learning</a:t>
            </a:r>
            <a:r>
              <a:rPr lang="de-DE" dirty="0">
                <a:effectLst/>
              </a:rPr>
              <a:t> </a:t>
            </a:r>
            <a:r>
              <a:rPr lang="de-DE" dirty="0" err="1">
                <a:effectLst/>
              </a:rPr>
              <a:t>for</a:t>
            </a:r>
            <a:r>
              <a:rPr lang="de-DE" dirty="0">
                <a:effectLst/>
              </a:rPr>
              <a:t> </a:t>
            </a:r>
            <a:r>
              <a:rPr lang="de-DE" dirty="0" err="1">
                <a:effectLst/>
              </a:rPr>
              <a:t>middle</a:t>
            </a:r>
            <a:r>
              <a:rPr lang="de-DE" dirty="0">
                <a:effectLst/>
              </a:rPr>
              <a:t> </a:t>
            </a:r>
            <a:r>
              <a:rPr lang="de-DE" dirty="0" err="1">
                <a:effectLst/>
              </a:rPr>
              <a:t>schoolers</a:t>
            </a:r>
            <a:r>
              <a:rPr lang="de-DE" dirty="0">
                <a:effectLst/>
              </a:rPr>
              <a:t>: Learning </a:t>
            </a:r>
            <a:r>
              <a:rPr lang="de-DE" dirty="0" err="1">
                <a:effectLst/>
              </a:rPr>
              <a:t>through</a:t>
            </a:r>
            <a:r>
              <a:rPr lang="de-DE" dirty="0">
                <a:effectLst/>
              </a:rPr>
              <a:t> </a:t>
            </a:r>
            <a:r>
              <a:rPr lang="de-DE" dirty="0" err="1">
                <a:effectLst/>
              </a:rPr>
              <a:t>data-driven</a:t>
            </a:r>
            <a:r>
              <a:rPr lang="de-DE" dirty="0">
                <a:effectLst/>
              </a:rPr>
              <a:t> design. </a:t>
            </a:r>
            <a:r>
              <a:rPr lang="de-DE" i="1" dirty="0">
                <a:effectLst/>
              </a:rPr>
              <a:t>International Journal </a:t>
            </a:r>
            <a:r>
              <a:rPr lang="de-DE" i="1" dirty="0" err="1">
                <a:effectLst/>
              </a:rPr>
              <a:t>of</a:t>
            </a:r>
            <a:r>
              <a:rPr lang="de-DE" i="1" dirty="0">
                <a:effectLst/>
              </a:rPr>
              <a:t> Child-Computer Interaction</a:t>
            </a:r>
            <a:r>
              <a:rPr lang="de-DE" dirty="0">
                <a:effectLst/>
              </a:rPr>
              <a:t>, </a:t>
            </a:r>
            <a:r>
              <a:rPr lang="de-DE" i="1" dirty="0">
                <a:effectLst/>
              </a:rPr>
              <a:t>29</a:t>
            </a:r>
            <a:r>
              <a:rPr lang="de-DE" dirty="0">
                <a:effectLst/>
              </a:rPr>
              <a:t>, 1–12. </a:t>
            </a:r>
            <a:r>
              <a:rPr lang="de-DE" dirty="0">
                <a:effectLst/>
                <a:hlinkClick r:id="rId6">
                  <a:extLst>
                    <a:ext uri="{A12FA001-AC4F-418D-AE19-62706E023703}">
                      <ahyp:hlinkClr xmlns:ahyp="http://schemas.microsoft.com/office/drawing/2018/hyperlinkcolor" val="tx"/>
                    </a:ext>
                  </a:extLst>
                </a:hlinkClick>
              </a:rPr>
              <a:t>https://doi.org/10.1016/j.ijcci.2021.100281</a:t>
            </a:r>
            <a:endParaRPr lang="de-DE" dirty="0">
              <a:effectLst/>
            </a:endParaRPr>
          </a:p>
        </p:txBody>
      </p:sp>
    </p:spTree>
    <p:extLst>
      <p:ext uri="{BB962C8B-B14F-4D97-AF65-F5344CB8AC3E}">
        <p14:creationId xmlns:p14="http://schemas.microsoft.com/office/powerpoint/2010/main" val="234625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19476-B673-8260-A170-D23CA93BD98C}"/>
              </a:ext>
            </a:extLst>
          </p:cNvPr>
          <p:cNvSpPr>
            <a:spLocks noGrp="1"/>
          </p:cNvSpPr>
          <p:nvPr>
            <p:ph type="title"/>
          </p:nvPr>
        </p:nvSpPr>
        <p:spPr/>
        <p:txBody>
          <a:bodyPr/>
          <a:lstStyle/>
          <a:p>
            <a:r>
              <a:rPr lang="de-DE"/>
              <a:t>Idee zum Lernen eines Erklärmodells über datengetriebene digitale Artefakte</a:t>
            </a:r>
          </a:p>
        </p:txBody>
      </p:sp>
      <p:sp>
        <p:nvSpPr>
          <p:cNvPr id="9" name="Wolkenförmige Legende 8">
            <a:extLst>
              <a:ext uri="{FF2B5EF4-FFF2-40B4-BE49-F238E27FC236}">
                <a16:creationId xmlns:a16="http://schemas.microsoft.com/office/drawing/2014/main" id="{13BDD894-B917-F089-28C8-AB2EA448BCB8}"/>
              </a:ext>
            </a:extLst>
          </p:cNvPr>
          <p:cNvSpPr/>
          <p:nvPr/>
        </p:nvSpPr>
        <p:spPr>
          <a:xfrm>
            <a:off x="959555" y="1800033"/>
            <a:ext cx="2455553" cy="1080305"/>
          </a:xfrm>
          <a:prstGeom prst="cloudCallout">
            <a:avLst>
              <a:gd name="adj1" fmla="val 64814"/>
              <a:gd name="adj2" fmla="val 2626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Erklärmodell als eine “Brille“</a:t>
            </a:r>
          </a:p>
        </p:txBody>
      </p:sp>
      <p:pic>
        <p:nvPicPr>
          <p:cNvPr id="12" name="Grafik 11" descr="Mann mit einfarbiger Füllung">
            <a:extLst>
              <a:ext uri="{FF2B5EF4-FFF2-40B4-BE49-F238E27FC236}">
                <a16:creationId xmlns:a16="http://schemas.microsoft.com/office/drawing/2014/main" id="{C4E30868-E03B-6661-147D-71D58F004F2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498" r="22312"/>
          <a:stretch/>
        </p:blipFill>
        <p:spPr>
          <a:xfrm>
            <a:off x="3517274" y="2434802"/>
            <a:ext cx="1220048" cy="2251413"/>
          </a:xfrm>
          <a:prstGeom prst="rect">
            <a:avLst/>
          </a:prstGeom>
        </p:spPr>
      </p:pic>
      <p:pic>
        <p:nvPicPr>
          <p:cNvPr id="13" name="Grafik 12" descr="Laptop">
            <a:extLst>
              <a:ext uri="{FF2B5EF4-FFF2-40B4-BE49-F238E27FC236}">
                <a16:creationId xmlns:a16="http://schemas.microsoft.com/office/drawing/2014/main" id="{CA46D3AF-15BF-E2EC-8C65-29C005FEF6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4677" y="2685971"/>
            <a:ext cx="1749073" cy="1749073"/>
          </a:xfrm>
          <a:prstGeom prst="rect">
            <a:avLst/>
          </a:prstGeom>
        </p:spPr>
      </p:pic>
      <p:pic>
        <p:nvPicPr>
          <p:cNvPr id="14" name="Grafik 13" descr="Übertragen">
            <a:extLst>
              <a:ext uri="{FF2B5EF4-FFF2-40B4-BE49-F238E27FC236}">
                <a16:creationId xmlns:a16="http://schemas.microsoft.com/office/drawing/2014/main" id="{5AADB5A4-CA55-71A5-2F8A-74AD0E82CA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5221463" y="3129132"/>
            <a:ext cx="1749073" cy="864001"/>
          </a:xfrm>
          <a:prstGeom prst="rect">
            <a:avLst/>
          </a:prstGeom>
        </p:spPr>
      </p:pic>
      <p:pic>
        <p:nvPicPr>
          <p:cNvPr id="15" name="Grafik 14" descr="Brille mit einfarbiger Füllung">
            <a:extLst>
              <a:ext uri="{FF2B5EF4-FFF2-40B4-BE49-F238E27FC236}">
                <a16:creationId xmlns:a16="http://schemas.microsoft.com/office/drawing/2014/main" id="{260ADB51-7B3E-B14D-2525-1E4F1BB462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5193" y="2454209"/>
            <a:ext cx="475255" cy="475255"/>
          </a:xfrm>
          <a:prstGeom prst="rect">
            <a:avLst/>
          </a:prstGeom>
        </p:spPr>
      </p:pic>
      <p:sp>
        <p:nvSpPr>
          <p:cNvPr id="16" name="Textfeld 15">
            <a:extLst>
              <a:ext uri="{FF2B5EF4-FFF2-40B4-BE49-F238E27FC236}">
                <a16:creationId xmlns:a16="http://schemas.microsoft.com/office/drawing/2014/main" id="{756BAF19-785C-0124-0EAD-1C95085F83F5}"/>
              </a:ext>
            </a:extLst>
          </p:cNvPr>
          <p:cNvSpPr txBox="1"/>
          <p:nvPr/>
        </p:nvSpPr>
        <p:spPr>
          <a:xfrm>
            <a:off x="5074195" y="4169132"/>
            <a:ext cx="6824380" cy="2129552"/>
          </a:xfrm>
          <a:prstGeom prst="roundRect">
            <a:avLst>
              <a:gd name="adj" fmla="val 8055"/>
            </a:avLst>
          </a:prstGeom>
          <a:solidFill>
            <a:schemeClr val="accent5">
              <a:lumMod val="60000"/>
              <a:lumOff val="40000"/>
            </a:schemeClr>
          </a:solidFill>
          <a:ln>
            <a:solidFill>
              <a:schemeClr val="accent5">
                <a:lumMod val="60000"/>
                <a:lumOff val="40000"/>
              </a:schemeClr>
            </a:solidFill>
          </a:ln>
        </p:spPr>
        <p:txBody>
          <a:bodyPr wrap="square" lIns="900000" rIns="36000" rtlCol="0">
            <a:spAutoFit/>
          </a:bodyPr>
          <a:lstStyle/>
          <a:p>
            <a:r>
              <a:rPr lang="de-DE" dirty="0">
                <a:solidFill>
                  <a:schemeClr val="bg1"/>
                </a:solidFill>
              </a:rPr>
              <a:t>Schüler:innen lernen ein Erklärmodell und können dieses auf digitale Artefakte anwenden (z.B. zum Rekonstruieren, Bewerten, …). Es soll ihnen dabei helfen, in alltäglichen Situationen ihren Fokus auf den Aufbau und die Funktionsweise von digitalen Artefakten zu lenken, anstatt auf die eigentlichen Nutzungsziele. </a:t>
            </a:r>
            <a:br>
              <a:rPr lang="de-DE" dirty="0">
                <a:solidFill>
                  <a:schemeClr val="bg1"/>
                </a:solidFill>
              </a:rPr>
            </a:br>
            <a:r>
              <a:rPr lang="de-DE" dirty="0">
                <a:solidFill>
                  <a:schemeClr val="bg1"/>
                </a:solidFill>
              </a:rPr>
              <a:t>(siehe für mehr Details: Höper, Schulte &amp; Mühling, 2024)</a:t>
            </a:r>
          </a:p>
        </p:txBody>
      </p:sp>
      <p:pic>
        <p:nvPicPr>
          <p:cNvPr id="17" name="Grafik 16" descr="Zahnräder mit einfarbiger Füllung">
            <a:extLst>
              <a:ext uri="{FF2B5EF4-FFF2-40B4-BE49-F238E27FC236}">
                <a16:creationId xmlns:a16="http://schemas.microsoft.com/office/drawing/2014/main" id="{5344029B-C5FE-7B1E-BDBA-F83A733D76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0801" y="3128784"/>
            <a:ext cx="666680" cy="666680"/>
          </a:xfrm>
          <a:prstGeom prst="rect">
            <a:avLst/>
          </a:prstGeom>
        </p:spPr>
      </p:pic>
      <p:pic>
        <p:nvPicPr>
          <p:cNvPr id="18" name="Grafik 17" descr="Lichter an mit einfarbiger Füllung">
            <a:extLst>
              <a:ext uri="{FF2B5EF4-FFF2-40B4-BE49-F238E27FC236}">
                <a16:creationId xmlns:a16="http://schemas.microsoft.com/office/drawing/2014/main" id="{1CCA5C73-59EE-5029-FB5A-A70CBA638E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74195" y="4776708"/>
            <a:ext cx="914400" cy="914400"/>
          </a:xfrm>
          <a:prstGeom prst="rect">
            <a:avLst/>
          </a:prstGeom>
          <a:effectLst>
            <a:outerShdw blurRad="50800" dist="38100" dir="2700000" algn="tl" rotWithShape="0">
              <a:schemeClr val="tx1">
                <a:lumMod val="50000"/>
                <a:lumOff val="50000"/>
                <a:alpha val="40000"/>
              </a:schemeClr>
            </a:outerShdw>
          </a:effectLst>
        </p:spPr>
      </p:pic>
      <p:sp>
        <p:nvSpPr>
          <p:cNvPr id="19" name="Textfeld 18">
            <a:extLst>
              <a:ext uri="{FF2B5EF4-FFF2-40B4-BE49-F238E27FC236}">
                <a16:creationId xmlns:a16="http://schemas.microsoft.com/office/drawing/2014/main" id="{5E85AD9E-DF52-0D8E-ACFB-0CF1A19BAF20}"/>
              </a:ext>
            </a:extLst>
          </p:cNvPr>
          <p:cNvSpPr txBox="1"/>
          <p:nvPr/>
        </p:nvSpPr>
        <p:spPr>
          <a:xfrm>
            <a:off x="402077" y="6298684"/>
            <a:ext cx="1139433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Höper, L., Schulte, C., &amp; Mühling, A. (2024). Learning an </a:t>
            </a:r>
            <a:r>
              <a:rPr lang="de-DE" dirty="0" err="1"/>
              <a:t>Explanatory</a:t>
            </a:r>
            <a:r>
              <a:rPr lang="de-DE" dirty="0"/>
              <a:t> Model </a:t>
            </a:r>
            <a:r>
              <a:rPr lang="de-DE" dirty="0" err="1"/>
              <a:t>of</a:t>
            </a:r>
            <a:r>
              <a:rPr lang="de-DE" dirty="0"/>
              <a:t> Data-Driven Technologies </a:t>
            </a:r>
            <a:r>
              <a:rPr lang="de-DE" dirty="0" err="1"/>
              <a:t>can</a:t>
            </a:r>
            <a:r>
              <a:rPr lang="de-DE" dirty="0"/>
              <a:t> Lead </a:t>
            </a:r>
            <a:r>
              <a:rPr lang="de-DE" dirty="0" err="1"/>
              <a:t>to</a:t>
            </a:r>
            <a:r>
              <a:rPr lang="de-DE" dirty="0"/>
              <a:t> </a:t>
            </a:r>
            <a:r>
              <a:rPr lang="de-DE" dirty="0" err="1"/>
              <a:t>Empowered</a:t>
            </a:r>
            <a:r>
              <a:rPr lang="de-DE" dirty="0"/>
              <a:t> </a:t>
            </a:r>
            <a:r>
              <a:rPr lang="de-DE" dirty="0" err="1"/>
              <a:t>Behavior</a:t>
            </a:r>
            <a:r>
              <a:rPr lang="de-DE" dirty="0"/>
              <a:t>: A Mixed-Methods Study in K-12 Computing Education. </a:t>
            </a:r>
            <a:r>
              <a:rPr lang="de-DE" dirty="0" err="1"/>
              <a:t>Proc</a:t>
            </a:r>
            <a:r>
              <a:rPr lang="de-DE" dirty="0"/>
              <a:t>. </a:t>
            </a:r>
            <a:r>
              <a:rPr lang="de-DE" dirty="0" err="1"/>
              <a:t>of</a:t>
            </a:r>
            <a:r>
              <a:rPr lang="de-DE" dirty="0"/>
              <a:t> </a:t>
            </a:r>
            <a:r>
              <a:rPr lang="de-DE" dirty="0" err="1"/>
              <a:t>the</a:t>
            </a:r>
            <a:r>
              <a:rPr lang="de-DE" dirty="0"/>
              <a:t> 2024 ACM Conference on International Computing Education Research – Vol. 1 (ICER 2024), 326–342. </a:t>
            </a:r>
            <a:r>
              <a:rPr lang="de-DE" dirty="0">
                <a:hlinkClick r:id="rId15">
                  <a:extLst>
                    <a:ext uri="{A12FA001-AC4F-418D-AE19-62706E023703}">
                      <ahyp:hlinkClr xmlns:ahyp="http://schemas.microsoft.com/office/drawing/2018/hyperlinkcolor" val="tx"/>
                    </a:ext>
                  </a:extLst>
                </a:hlinkClick>
              </a:rPr>
              <a:t>https://doi.org/10.1145/3632620.3671118</a:t>
            </a:r>
            <a:endParaRPr lang="de-DE" dirty="0"/>
          </a:p>
        </p:txBody>
      </p:sp>
      <p:pic>
        <p:nvPicPr>
          <p:cNvPr id="5" name="Grafik 4">
            <a:extLst>
              <a:ext uri="{FF2B5EF4-FFF2-40B4-BE49-F238E27FC236}">
                <a16:creationId xmlns:a16="http://schemas.microsoft.com/office/drawing/2014/main" id="{25075A88-542B-9EF1-E3D9-88AFB2F718BE}"/>
              </a:ext>
            </a:extLst>
          </p:cNvPr>
          <p:cNvPicPr>
            <a:picLocks noChangeAspect="1"/>
          </p:cNvPicPr>
          <p:nvPr/>
        </p:nvPicPr>
        <p:blipFill>
          <a:blip r:embed="rId16"/>
          <a:stretch>
            <a:fillRect/>
          </a:stretch>
        </p:blipFill>
        <p:spPr>
          <a:xfrm>
            <a:off x="196880" y="3374429"/>
            <a:ext cx="2631056" cy="1206468"/>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7" name="Gerade Verbindung mit Pfeil 6">
            <a:extLst>
              <a:ext uri="{FF2B5EF4-FFF2-40B4-BE49-F238E27FC236}">
                <a16:creationId xmlns:a16="http://schemas.microsoft.com/office/drawing/2014/main" id="{30279FC4-8787-475C-E11E-DA65A1F8B763}"/>
              </a:ext>
            </a:extLst>
          </p:cNvPr>
          <p:cNvCxnSpPr>
            <a:stCxn id="5" idx="0"/>
          </p:cNvCxnSpPr>
          <p:nvPr/>
        </p:nvCxnSpPr>
        <p:spPr>
          <a:xfrm flipV="1">
            <a:off x="1512408" y="2880338"/>
            <a:ext cx="257398" cy="49409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225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AB67-7BEF-0EBB-7246-4F0BC3F398BF}"/>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4F5B1FFF-9641-A6E5-8175-60A4865CB06B}"/>
              </a:ext>
            </a:extLst>
          </p:cNvPr>
          <p:cNvSpPr>
            <a:spLocks noGrp="1"/>
          </p:cNvSpPr>
          <p:nvPr>
            <p:ph type="title"/>
          </p:nvPr>
        </p:nvSpPr>
        <p:spPr/>
        <p:txBody>
          <a:bodyPr>
            <a:normAutofit/>
          </a:bodyPr>
          <a:lstStyle/>
          <a:p>
            <a:r>
              <a:rPr lang="de-DE" dirty="0"/>
              <a:t>Beispiel: Rolle von Daten in einem datengetriebenen digitalen Artefakt</a:t>
            </a:r>
          </a:p>
        </p:txBody>
      </p:sp>
      <p:sp>
        <p:nvSpPr>
          <p:cNvPr id="11" name="Vertikaler Textplatzhalter 10">
            <a:extLst>
              <a:ext uri="{FF2B5EF4-FFF2-40B4-BE49-F238E27FC236}">
                <a16:creationId xmlns:a16="http://schemas.microsoft.com/office/drawing/2014/main" id="{B460D931-C4B2-0125-A4A5-8524052510CD}"/>
              </a:ext>
            </a:extLst>
          </p:cNvPr>
          <p:cNvSpPr>
            <a:spLocks noGrp="1"/>
          </p:cNvSpPr>
          <p:nvPr>
            <p:ph idx="1"/>
          </p:nvPr>
        </p:nvSpPr>
        <p:spPr>
          <a:xfrm>
            <a:off x="838200" y="1690689"/>
            <a:ext cx="7333158" cy="4486274"/>
          </a:xfrm>
        </p:spPr>
        <p:txBody>
          <a:bodyPr numCol="1">
            <a:normAutofit fontScale="85000" lnSpcReduction="20000"/>
          </a:bodyPr>
          <a:lstStyle/>
          <a:p>
            <a:r>
              <a:rPr lang="de-DE" i="1" dirty="0"/>
              <a:t>CAPTCHA als Beispiel</a:t>
            </a:r>
          </a:p>
          <a:p>
            <a:pPr lvl="1"/>
            <a:r>
              <a:rPr lang="de-DE" dirty="0"/>
              <a:t>Akronym steht für „</a:t>
            </a:r>
            <a:r>
              <a:rPr lang="de-DE" dirty="0" err="1"/>
              <a:t>Completely</a:t>
            </a:r>
            <a:r>
              <a:rPr lang="de-DE" dirty="0"/>
              <a:t> </a:t>
            </a:r>
            <a:r>
              <a:rPr lang="de-DE" dirty="0" err="1"/>
              <a:t>Automated</a:t>
            </a:r>
            <a:r>
              <a:rPr lang="de-DE" dirty="0"/>
              <a:t> Public Turing Test </a:t>
            </a:r>
            <a:r>
              <a:rPr lang="de-DE" dirty="0" err="1"/>
              <a:t>to</a:t>
            </a:r>
            <a:r>
              <a:rPr lang="de-DE" dirty="0"/>
              <a:t> Tell Computers and </a:t>
            </a:r>
            <a:r>
              <a:rPr lang="de-DE" dirty="0" err="1"/>
              <a:t>Humans</a:t>
            </a:r>
            <a:r>
              <a:rPr lang="de-DE" dirty="0"/>
              <a:t> Apart“</a:t>
            </a:r>
          </a:p>
          <a:p>
            <a:pPr lvl="1"/>
            <a:r>
              <a:rPr lang="de-DE" dirty="0"/>
              <a:t>Zum Beispiel gibt es von Google die </a:t>
            </a:r>
            <a:r>
              <a:rPr lang="de-DE" dirty="0" err="1"/>
              <a:t>reCAPTCHA</a:t>
            </a:r>
            <a:r>
              <a:rPr lang="de-DE" dirty="0"/>
              <a:t> (siehe Abbildung rechts)</a:t>
            </a:r>
            <a:endParaRPr lang="de-DE" b="1" dirty="0"/>
          </a:p>
          <a:p>
            <a:r>
              <a:rPr lang="de-DE" b="1" dirty="0"/>
              <a:t>Welche Rolle spielen Daten hier?</a:t>
            </a:r>
          </a:p>
          <a:p>
            <a:pPr lvl="1"/>
            <a:r>
              <a:rPr lang="de-DE" dirty="0"/>
              <a:t>Die ausgewählten Bilder werden explizit als Daten erhoben</a:t>
            </a:r>
          </a:p>
          <a:p>
            <a:r>
              <a:rPr lang="de-DE" b="1" dirty="0"/>
              <a:t>Wozu werden sie verarbeitet und verwendet?</a:t>
            </a:r>
            <a:endParaRPr lang="de-DE" dirty="0">
              <a:sym typeface="Wingdings" pitchFamily="2" charset="2"/>
            </a:endParaRPr>
          </a:p>
          <a:p>
            <a:pPr lvl="1"/>
            <a:r>
              <a:rPr lang="de-DE" dirty="0">
                <a:sym typeface="Wingdings" pitchFamily="2" charset="2"/>
              </a:rPr>
              <a:t>Primärer Zweck: Mensch und Technik („Bot“) unterscheiden</a:t>
            </a:r>
          </a:p>
          <a:p>
            <a:pPr lvl="1"/>
            <a:r>
              <a:rPr lang="de-DE" dirty="0">
                <a:sym typeface="Wingdings" pitchFamily="2" charset="2"/>
              </a:rPr>
              <a:t>Sekundärer Zweck: ML-Modellen zur Bilderkennung trainieren</a:t>
            </a:r>
          </a:p>
          <a:p>
            <a:r>
              <a:rPr lang="de-DE" b="1" dirty="0">
                <a:sym typeface="Wingdings" pitchFamily="2" charset="2"/>
              </a:rPr>
              <a:t>Wie sieht es bei der „</a:t>
            </a:r>
            <a:r>
              <a:rPr lang="de-DE" b="1" dirty="0" err="1">
                <a:sym typeface="Wingdings" pitchFamily="2" charset="2"/>
              </a:rPr>
              <a:t>I‘m</a:t>
            </a:r>
            <a:r>
              <a:rPr lang="de-DE" b="1" dirty="0">
                <a:sym typeface="Wingdings" pitchFamily="2" charset="2"/>
              </a:rPr>
              <a:t> not a </a:t>
            </a:r>
            <a:r>
              <a:rPr lang="de-DE" b="1" dirty="0" err="1">
                <a:sym typeface="Wingdings" pitchFamily="2" charset="2"/>
              </a:rPr>
              <a:t>robot</a:t>
            </a:r>
            <a:r>
              <a:rPr lang="de-DE" b="1" dirty="0">
                <a:sym typeface="Wingdings" pitchFamily="2" charset="2"/>
              </a:rPr>
              <a:t>“-Variante aus?</a:t>
            </a:r>
          </a:p>
          <a:p>
            <a:pPr lvl="1"/>
            <a:r>
              <a:rPr lang="de-DE" dirty="0">
                <a:sym typeface="Wingdings" pitchFamily="2" charset="2"/>
              </a:rPr>
              <a:t>Charakteristische Mausbewegung wird implizit erhoben</a:t>
            </a:r>
          </a:p>
          <a:p>
            <a:pPr lvl="1"/>
            <a:r>
              <a:rPr lang="de-DE" dirty="0">
                <a:sym typeface="Wingdings" pitchFamily="2" charset="2"/>
              </a:rPr>
              <a:t>Primärer Zweck bleibt die Unterscheidung von Mensch und Technik</a:t>
            </a:r>
          </a:p>
          <a:p>
            <a:pPr lvl="1"/>
            <a:r>
              <a:rPr lang="de-DE" dirty="0">
                <a:sym typeface="Wingdings" pitchFamily="2" charset="2"/>
              </a:rPr>
              <a:t>Sekundäre Zwecke sind viele denkbar …</a:t>
            </a:r>
          </a:p>
        </p:txBody>
      </p:sp>
      <p:pic>
        <p:nvPicPr>
          <p:cNvPr id="3" name="Bildschirmaufnahme 2021-09-24 um 14.14.49" descr="Bildschirmaufnahme 2021-09-24 um 14.14.49">
            <a:hlinkClick r:id="" action="ppaction://media"/>
            <a:extLst>
              <a:ext uri="{FF2B5EF4-FFF2-40B4-BE49-F238E27FC236}">
                <a16:creationId xmlns:a16="http://schemas.microsoft.com/office/drawing/2014/main" id="{40C2320A-77AC-1335-BE3D-2FD94BB6372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47884" y="5095026"/>
            <a:ext cx="3280093" cy="845649"/>
          </a:xfrm>
          <a:prstGeom prst="rect">
            <a:avLst/>
          </a:prstGeom>
        </p:spPr>
      </p:pic>
      <p:sp>
        <p:nvSpPr>
          <p:cNvPr id="8" name="Textfeld 7">
            <a:extLst>
              <a:ext uri="{FF2B5EF4-FFF2-40B4-BE49-F238E27FC236}">
                <a16:creationId xmlns:a16="http://schemas.microsoft.com/office/drawing/2014/main" id="{DFC5B931-95D9-0D84-ED68-D78F8FCAF767}"/>
              </a:ext>
            </a:extLst>
          </p:cNvPr>
          <p:cNvSpPr txBox="1"/>
          <p:nvPr/>
        </p:nvSpPr>
        <p:spPr>
          <a:xfrm>
            <a:off x="634411" y="6126446"/>
            <a:ext cx="7809682" cy="461665"/>
          </a:xfrm>
          <a:prstGeom prst="rect">
            <a:avLst/>
          </a:prstGeom>
          <a:noFill/>
        </p:spPr>
        <p:txBody>
          <a:bodyPr wrap="square" rtlCol="0">
            <a:spAutoFit/>
          </a:bodyPr>
          <a:lstStyle/>
          <a:p>
            <a:r>
              <a:rPr lang="de-DE" sz="1200" i="1" dirty="0">
                <a:solidFill>
                  <a:schemeClr val="tx1">
                    <a:lumMod val="50000"/>
                    <a:lumOff val="50000"/>
                  </a:schemeClr>
                </a:solidFill>
              </a:rPr>
              <a:t>Weiterführende Quelle:</a:t>
            </a:r>
            <a:r>
              <a:rPr lang="de-DE" sz="1200" dirty="0">
                <a:solidFill>
                  <a:schemeClr val="tx1">
                    <a:lumMod val="50000"/>
                    <a:lumOff val="50000"/>
                  </a:schemeClr>
                </a:solidFill>
              </a:rPr>
              <a:t> von Ahn, L. (2011). Massive-</a:t>
            </a:r>
            <a:r>
              <a:rPr lang="de-DE" sz="1200" dirty="0" err="1">
                <a:solidFill>
                  <a:schemeClr val="tx1">
                    <a:lumMod val="50000"/>
                    <a:lumOff val="50000"/>
                  </a:schemeClr>
                </a:solidFill>
              </a:rPr>
              <a:t>scale</a:t>
            </a:r>
            <a:r>
              <a:rPr lang="de-DE" sz="1200" dirty="0">
                <a:solidFill>
                  <a:schemeClr val="tx1">
                    <a:lumMod val="50000"/>
                    <a:lumOff val="50000"/>
                  </a:schemeClr>
                </a:solidFill>
              </a:rPr>
              <a:t> online </a:t>
            </a:r>
            <a:r>
              <a:rPr lang="de-DE" sz="1200" dirty="0" err="1">
                <a:solidFill>
                  <a:schemeClr val="tx1">
                    <a:lumMod val="50000"/>
                    <a:lumOff val="50000"/>
                  </a:schemeClr>
                </a:solidFill>
              </a:rPr>
              <a:t>collaboration</a:t>
            </a:r>
            <a:r>
              <a:rPr lang="de-DE" sz="1200" dirty="0">
                <a:solidFill>
                  <a:schemeClr val="tx1">
                    <a:lumMod val="50000"/>
                    <a:lumOff val="50000"/>
                  </a:schemeClr>
                </a:solidFill>
              </a:rPr>
              <a:t> | TED Talk. https://</a:t>
            </a:r>
            <a:r>
              <a:rPr lang="de-DE" sz="1200" dirty="0" err="1">
                <a:solidFill>
                  <a:schemeClr val="tx1">
                    <a:lumMod val="50000"/>
                    <a:lumOff val="50000"/>
                  </a:schemeClr>
                </a:solidFill>
              </a:rPr>
              <a:t>www.ted.com</a:t>
            </a:r>
            <a:r>
              <a:rPr lang="de-DE" sz="1200" dirty="0">
                <a:solidFill>
                  <a:schemeClr val="tx1">
                    <a:lumMod val="50000"/>
                    <a:lumOff val="50000"/>
                  </a:schemeClr>
                </a:solidFill>
              </a:rPr>
              <a:t>/</a:t>
            </a:r>
            <a:r>
              <a:rPr lang="de-DE" sz="1200" dirty="0" err="1">
                <a:solidFill>
                  <a:schemeClr val="tx1">
                    <a:lumMod val="50000"/>
                    <a:lumOff val="50000"/>
                  </a:schemeClr>
                </a:solidFill>
              </a:rPr>
              <a:t>talks</a:t>
            </a:r>
            <a:r>
              <a:rPr lang="de-DE" sz="1200" dirty="0">
                <a:solidFill>
                  <a:schemeClr val="tx1">
                    <a:lumMod val="50000"/>
                    <a:lumOff val="50000"/>
                  </a:schemeClr>
                </a:solidFill>
              </a:rPr>
              <a:t>/</a:t>
            </a:r>
            <a:r>
              <a:rPr lang="de-DE" sz="1200" dirty="0" err="1">
                <a:solidFill>
                  <a:schemeClr val="tx1">
                    <a:lumMod val="50000"/>
                    <a:lumOff val="50000"/>
                  </a:schemeClr>
                </a:solidFill>
              </a:rPr>
              <a:t>luis_von_ahn_massive_scale_online_collaboration</a:t>
            </a:r>
            <a:endParaRPr lang="de-DE" sz="1200" dirty="0">
              <a:solidFill>
                <a:schemeClr val="tx1">
                  <a:lumMod val="50000"/>
                  <a:lumOff val="50000"/>
                </a:schemeClr>
              </a:solidFill>
            </a:endParaRPr>
          </a:p>
        </p:txBody>
      </p:sp>
      <p:sp>
        <p:nvSpPr>
          <p:cNvPr id="5" name="Textfeld 4">
            <a:extLst>
              <a:ext uri="{FF2B5EF4-FFF2-40B4-BE49-F238E27FC236}">
                <a16:creationId xmlns:a16="http://schemas.microsoft.com/office/drawing/2014/main" id="{6042C038-591C-CCFD-E517-CA20712DAF9C}"/>
              </a:ext>
            </a:extLst>
          </p:cNvPr>
          <p:cNvSpPr txBox="1"/>
          <p:nvPr/>
        </p:nvSpPr>
        <p:spPr>
          <a:xfrm>
            <a:off x="8647882" y="5967246"/>
            <a:ext cx="3280095"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„Google </a:t>
            </a:r>
            <a:r>
              <a:rPr lang="de-DE" dirty="0" err="1"/>
              <a:t>reCAPTCHA</a:t>
            </a:r>
            <a:r>
              <a:rPr lang="de-DE" dirty="0"/>
              <a:t> v2 Beispiel“ von </a:t>
            </a:r>
            <a:r>
              <a:rPr lang="de-DE" dirty="0">
                <a:hlinkClick r:id="rId6">
                  <a:extLst>
                    <a:ext uri="{A12FA001-AC4F-418D-AE19-62706E023703}">
                      <ahyp:hlinkClr xmlns:ahyp="http://schemas.microsoft.com/office/drawing/2018/hyperlinkcolor" val="tx"/>
                    </a:ext>
                  </a:extLst>
                </a:hlinkClick>
              </a:rPr>
              <a:t>Google</a:t>
            </a:r>
            <a:r>
              <a:rPr lang="de-DE" dirty="0"/>
              <a:t> unter der Lizenz </a:t>
            </a:r>
            <a:r>
              <a:rPr lang="de-DE" dirty="0">
                <a:hlinkClick r:id="rId7">
                  <a:extLst>
                    <a:ext uri="{A12FA001-AC4F-418D-AE19-62706E023703}">
                      <ahyp:hlinkClr xmlns:ahyp="http://schemas.microsoft.com/office/drawing/2018/hyperlinkcolor" val="tx"/>
                    </a:ext>
                  </a:extLst>
                </a:hlinkClick>
              </a:rPr>
              <a:t>CC BY 4.0</a:t>
            </a:r>
            <a:r>
              <a:rPr lang="de-DE" dirty="0"/>
              <a:t> via </a:t>
            </a:r>
            <a:r>
              <a:rPr lang="de-DE" dirty="0">
                <a:hlinkClick r:id="rId6">
                  <a:extLst>
                    <a:ext uri="{A12FA001-AC4F-418D-AE19-62706E023703}">
                      <ahyp:hlinkClr xmlns:ahyp="http://schemas.microsoft.com/office/drawing/2018/hyperlinkcolor" val="tx"/>
                    </a:ext>
                  </a:extLst>
                </a:hlinkClick>
              </a:rPr>
              <a:t>Google for Developers</a:t>
            </a:r>
            <a:endParaRPr lang="de-DE" dirty="0"/>
          </a:p>
        </p:txBody>
      </p:sp>
      <p:pic>
        <p:nvPicPr>
          <p:cNvPr id="1026" name="Picture 2">
            <a:extLst>
              <a:ext uri="{FF2B5EF4-FFF2-40B4-BE49-F238E27FC236}">
                <a16:creationId xmlns:a16="http://schemas.microsoft.com/office/drawing/2014/main" id="{1C303F6C-0761-815A-4CB5-2977022A98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7735" y="1568587"/>
            <a:ext cx="2000387" cy="292442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C5076BC-1256-3D9B-BC9B-6586B59387B5}"/>
              </a:ext>
            </a:extLst>
          </p:cNvPr>
          <p:cNvSpPr txBox="1"/>
          <p:nvPr/>
        </p:nvSpPr>
        <p:spPr>
          <a:xfrm>
            <a:off x="8647882" y="4525510"/>
            <a:ext cx="3280095"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„Google </a:t>
            </a:r>
            <a:r>
              <a:rPr lang="de-DE" dirty="0" err="1"/>
              <a:t>reCAPTCHA</a:t>
            </a:r>
            <a:r>
              <a:rPr lang="de-DE" dirty="0"/>
              <a:t> Image Challenge“ von </a:t>
            </a:r>
            <a:r>
              <a:rPr lang="de-DE" dirty="0">
                <a:hlinkClick r:id="rId9">
                  <a:extLst>
                    <a:ext uri="{A12FA001-AC4F-418D-AE19-62706E023703}">
                      <ahyp:hlinkClr xmlns:ahyp="http://schemas.microsoft.com/office/drawing/2018/hyperlinkcolor" val="tx"/>
                    </a:ext>
                  </a:extLst>
                </a:hlinkClick>
              </a:rPr>
              <a:t>Google</a:t>
            </a:r>
            <a:r>
              <a:rPr lang="de-DE" dirty="0"/>
              <a:t> unter der Lizenz </a:t>
            </a:r>
            <a:r>
              <a:rPr lang="de-DE" dirty="0">
                <a:hlinkClick r:id="rId7">
                  <a:extLst>
                    <a:ext uri="{A12FA001-AC4F-418D-AE19-62706E023703}">
                      <ahyp:hlinkClr xmlns:ahyp="http://schemas.microsoft.com/office/drawing/2018/hyperlinkcolor" val="tx"/>
                    </a:ext>
                  </a:extLst>
                </a:hlinkClick>
              </a:rPr>
              <a:t>CC BY 4.0</a:t>
            </a:r>
            <a:r>
              <a:rPr lang="de-DE" dirty="0"/>
              <a:t> via </a:t>
            </a:r>
            <a:r>
              <a:rPr lang="de-DE" dirty="0">
                <a:hlinkClick r:id="rId9">
                  <a:extLst>
                    <a:ext uri="{A12FA001-AC4F-418D-AE19-62706E023703}">
                      <ahyp:hlinkClr xmlns:ahyp="http://schemas.microsoft.com/office/drawing/2018/hyperlinkcolor" val="tx"/>
                    </a:ext>
                  </a:extLst>
                </a:hlinkClick>
              </a:rPr>
              <a:t>Google Cloud</a:t>
            </a:r>
            <a:endParaRPr lang="de-DE" dirty="0"/>
          </a:p>
        </p:txBody>
      </p:sp>
    </p:spTree>
    <p:extLst>
      <p:ext uri="{BB962C8B-B14F-4D97-AF65-F5344CB8AC3E}">
        <p14:creationId xmlns:p14="http://schemas.microsoft.com/office/powerpoint/2010/main" val="20272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4175" fill="hold"/>
                                        <p:tgtEl>
                                          <p:spTgt spid="3"/>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repeatCount="3000" fill="hold" display="0">
                  <p:stCondLst>
                    <p:cond delay="indefinite"/>
                  </p:stCondLst>
                </p:cTn>
                <p:tgtEl>
                  <p:spTgt spid="3"/>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10E1E1-1DDC-4734-9D10-27A6C2452A36}"/>
            </a:ext>
          </a:extLst>
        </p:cNvPr>
        <p:cNvGrpSpPr/>
        <p:nvPr/>
      </p:nvGrpSpPr>
      <p:grpSpPr>
        <a:xfrm>
          <a:off x="0" y="0"/>
          <a:ext cx="0" cy="0"/>
          <a:chOff x="0" y="0"/>
          <a:chExt cx="0" cy="0"/>
        </a:xfrm>
      </p:grpSpPr>
      <p:sp>
        <p:nvSpPr>
          <p:cNvPr id="13" name="Rectangle 1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9">
            <a:extLst>
              <a:ext uri="{FF2B5EF4-FFF2-40B4-BE49-F238E27FC236}">
                <a16:creationId xmlns:a16="http://schemas.microsoft.com/office/drawing/2014/main" id="{94DEDF5D-C44B-D8AB-D6A7-D5C20401C977}"/>
              </a:ext>
            </a:extLst>
          </p:cNvPr>
          <p:cNvSpPr>
            <a:spLocks noGrp="1"/>
          </p:cNvSpPr>
          <p:nvPr>
            <p:ph type="title"/>
          </p:nvPr>
        </p:nvSpPr>
        <p:spPr>
          <a:xfrm>
            <a:off x="1156851" y="637762"/>
            <a:ext cx="9888496" cy="900131"/>
          </a:xfrm>
        </p:spPr>
        <p:txBody>
          <a:bodyPr anchor="t">
            <a:normAutofit/>
          </a:bodyPr>
          <a:lstStyle/>
          <a:p>
            <a:r>
              <a:rPr lang="de-DE" sz="4000">
                <a:solidFill>
                  <a:schemeClr val="bg1"/>
                </a:solidFill>
              </a:rPr>
              <a:t>Reflexion des Beispiels</a:t>
            </a:r>
          </a:p>
        </p:txBody>
      </p:sp>
      <p:sp>
        <p:nvSpPr>
          <p:cNvPr id="14" name="Rectangle 1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ertikaler Textplatzhalter 10">
            <a:extLst>
              <a:ext uri="{FF2B5EF4-FFF2-40B4-BE49-F238E27FC236}">
                <a16:creationId xmlns:a16="http://schemas.microsoft.com/office/drawing/2014/main" id="{2D4A8BEF-F76B-6ED0-62B6-2121DF84FF03}"/>
              </a:ext>
            </a:extLst>
          </p:cNvPr>
          <p:cNvSpPr>
            <a:spLocks noGrp="1"/>
          </p:cNvSpPr>
          <p:nvPr>
            <p:ph idx="1"/>
          </p:nvPr>
        </p:nvSpPr>
        <p:spPr>
          <a:xfrm>
            <a:off x="1155548" y="2217343"/>
            <a:ext cx="9880893" cy="3959619"/>
          </a:xfrm>
        </p:spPr>
        <p:txBody>
          <a:bodyPr numCol="1">
            <a:normAutofit/>
          </a:bodyPr>
          <a:lstStyle/>
          <a:p>
            <a:r>
              <a:rPr lang="de-DE" sz="1700" b="1" dirty="0"/>
              <a:t>Was können wir an diesem Beispiel sehen?</a:t>
            </a:r>
          </a:p>
          <a:p>
            <a:pPr lvl="1"/>
            <a:r>
              <a:rPr lang="de-DE" sz="1700" dirty="0">
                <a:sym typeface="Wingdings" pitchFamily="2" charset="2"/>
              </a:rPr>
              <a:t>Bei der Nutzung dieses datengetriebenen digitalen Artefakts spielen Daten eine große Rolle </a:t>
            </a:r>
          </a:p>
          <a:p>
            <a:pPr lvl="1"/>
            <a:r>
              <a:rPr lang="de-DE" sz="1700" dirty="0">
                <a:sym typeface="Wingdings" pitchFamily="2" charset="2"/>
              </a:rPr>
              <a:t>Daten können für verschiedenste Zwecke verwendet und verarbeitet werden (auch über den konkreten Nutzungskontext und die Realisierung der Features des digitalen Artefakts hinaus)</a:t>
            </a:r>
          </a:p>
          <a:p>
            <a:pPr lvl="2"/>
            <a:r>
              <a:rPr lang="de-DE" sz="1700" dirty="0">
                <a:sym typeface="Wingdings" pitchFamily="2" charset="2"/>
              </a:rPr>
              <a:t>In diesem Beispiel: Google hatte zeitweise </a:t>
            </a:r>
            <a:r>
              <a:rPr lang="de-DE" sz="1700" dirty="0" err="1">
                <a:sym typeface="Wingdings" pitchFamily="2" charset="2"/>
              </a:rPr>
              <a:t>reCAPTCHA</a:t>
            </a:r>
            <a:r>
              <a:rPr lang="de-DE" sz="1700" dirty="0">
                <a:sym typeface="Wingdings" pitchFamily="2" charset="2"/>
              </a:rPr>
              <a:t> Daten in einem Projekt für Drohnen im militärischen Kontext verwendet </a:t>
            </a:r>
            <a:r>
              <a:rPr lang="de-DE" sz="1700" dirty="0">
                <a:solidFill>
                  <a:schemeClr val="tx1">
                    <a:lumMod val="50000"/>
                    <a:lumOff val="50000"/>
                  </a:schemeClr>
                </a:solidFill>
                <a:sym typeface="Wingdings" pitchFamily="2" charset="2"/>
              </a:rPr>
              <a:t>(siehe Diskussionen zum Project Maven, z.B. Shane &amp; </a:t>
            </a:r>
            <a:r>
              <a:rPr lang="de-DE" sz="1700" dirty="0" err="1">
                <a:solidFill>
                  <a:schemeClr val="tx1">
                    <a:lumMod val="50000"/>
                    <a:lumOff val="50000"/>
                  </a:schemeClr>
                </a:solidFill>
                <a:sym typeface="Wingdings" pitchFamily="2" charset="2"/>
              </a:rPr>
              <a:t>Wakabayashi</a:t>
            </a:r>
            <a:r>
              <a:rPr lang="de-DE" sz="1700" dirty="0">
                <a:solidFill>
                  <a:schemeClr val="tx1">
                    <a:lumMod val="50000"/>
                    <a:lumOff val="50000"/>
                  </a:schemeClr>
                </a:solidFill>
                <a:sym typeface="Wingdings" pitchFamily="2" charset="2"/>
              </a:rPr>
              <a:t> 2018)</a:t>
            </a:r>
          </a:p>
          <a:p>
            <a:pPr lvl="1"/>
            <a:r>
              <a:rPr lang="de-DE" sz="1700" dirty="0">
                <a:sym typeface="Wingdings" pitchFamily="2" charset="2"/>
              </a:rPr>
              <a:t>Die Zwecke der Datenpraktiken sind abhängig von der Perspektive: Bei diesem Beispiel geht es aus Sicht der Nutzenden um die Verifikation als Mensch, während die Anbietenden eher an anderen Zwecken interessiert sind.</a:t>
            </a:r>
          </a:p>
          <a:p>
            <a:r>
              <a:rPr lang="de-DE" sz="1700" b="1" dirty="0">
                <a:sym typeface="Wingdings" pitchFamily="2" charset="2"/>
              </a:rPr>
              <a:t>Was kann dann mündiges Interagieren mit einem solchen System bedeuten?</a:t>
            </a:r>
          </a:p>
          <a:p>
            <a:pPr lvl="1"/>
            <a:r>
              <a:rPr lang="de-DE" sz="1700" dirty="0">
                <a:sym typeface="Wingdings" pitchFamily="2" charset="2"/>
              </a:rPr>
              <a:t>Nutzende sind sich der Rolle der Daten in einer solchen Situation bewusst, können diese verstehen und entsprechend informierte und reflektierte Entscheidung für ihr Handeln treffen</a:t>
            </a:r>
          </a:p>
        </p:txBody>
      </p:sp>
      <p:sp>
        <p:nvSpPr>
          <p:cNvPr id="7" name="Textfeld 6">
            <a:extLst>
              <a:ext uri="{FF2B5EF4-FFF2-40B4-BE49-F238E27FC236}">
                <a16:creationId xmlns:a16="http://schemas.microsoft.com/office/drawing/2014/main" id="{381A41C1-00F1-21F9-ECAB-E31D485BEAD6}"/>
              </a:ext>
            </a:extLst>
          </p:cNvPr>
          <p:cNvSpPr txBox="1"/>
          <p:nvPr/>
        </p:nvSpPr>
        <p:spPr>
          <a:xfrm>
            <a:off x="1155548" y="6176962"/>
            <a:ext cx="9889799"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Shane, S., &amp; </a:t>
            </a:r>
            <a:r>
              <a:rPr lang="de-DE" dirty="0" err="1"/>
              <a:t>Wakabayashi</a:t>
            </a:r>
            <a:r>
              <a:rPr lang="de-DE" dirty="0"/>
              <a:t>, D. (2018, April 4). ‘The Business </a:t>
            </a:r>
            <a:r>
              <a:rPr lang="de-DE" dirty="0" err="1"/>
              <a:t>of</a:t>
            </a:r>
            <a:r>
              <a:rPr lang="de-DE" dirty="0"/>
              <a:t> War’: Google </a:t>
            </a:r>
            <a:r>
              <a:rPr lang="de-DE" dirty="0" err="1"/>
              <a:t>Employees</a:t>
            </a:r>
            <a:r>
              <a:rPr lang="de-DE" dirty="0"/>
              <a:t> Protest Work </a:t>
            </a:r>
            <a:r>
              <a:rPr lang="de-DE" dirty="0" err="1"/>
              <a:t>for</a:t>
            </a:r>
            <a:r>
              <a:rPr lang="de-DE" dirty="0"/>
              <a:t> </a:t>
            </a:r>
            <a:r>
              <a:rPr lang="de-DE" dirty="0" err="1"/>
              <a:t>the</a:t>
            </a:r>
            <a:r>
              <a:rPr lang="de-DE" dirty="0"/>
              <a:t> Pentagon. The New York Times. https://</a:t>
            </a:r>
            <a:r>
              <a:rPr lang="de-DE" dirty="0" err="1"/>
              <a:t>www.nytimes.com</a:t>
            </a:r>
            <a:r>
              <a:rPr lang="de-DE" dirty="0"/>
              <a:t>/2018/04/04/</a:t>
            </a:r>
            <a:r>
              <a:rPr lang="de-DE" dirty="0" err="1"/>
              <a:t>technology</a:t>
            </a:r>
            <a:r>
              <a:rPr lang="de-DE" dirty="0"/>
              <a:t>/</a:t>
            </a:r>
            <a:r>
              <a:rPr lang="de-DE" dirty="0" err="1"/>
              <a:t>google</a:t>
            </a:r>
            <a:r>
              <a:rPr lang="de-DE" dirty="0"/>
              <a:t>-letter-</a:t>
            </a:r>
            <a:r>
              <a:rPr lang="de-DE" dirty="0" err="1"/>
              <a:t>ceo</a:t>
            </a:r>
            <a:r>
              <a:rPr lang="de-DE" dirty="0"/>
              <a:t>-pentagon-</a:t>
            </a:r>
            <a:r>
              <a:rPr lang="de-DE" dirty="0" err="1"/>
              <a:t>project.html</a:t>
            </a:r>
            <a:endParaRPr lang="de-DE" dirty="0"/>
          </a:p>
        </p:txBody>
      </p:sp>
    </p:spTree>
    <p:extLst>
      <p:ext uri="{BB962C8B-B14F-4D97-AF65-F5344CB8AC3E}">
        <p14:creationId xmlns:p14="http://schemas.microsoft.com/office/powerpoint/2010/main" val="3583493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9C5A-919D-B4A2-3F6D-D02F80E80BCD}"/>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7ABE2DFC-F999-DF12-3511-D58C28C06F88}"/>
              </a:ext>
            </a:extLst>
          </p:cNvPr>
          <p:cNvSpPr>
            <a:spLocks noGrp="1"/>
          </p:cNvSpPr>
          <p:nvPr>
            <p:ph type="title"/>
          </p:nvPr>
        </p:nvSpPr>
        <p:spPr/>
        <p:txBody>
          <a:bodyPr/>
          <a:lstStyle/>
          <a:p>
            <a:r>
              <a:rPr lang="de-DE" dirty="0"/>
              <a:t>Didaktischer Ansatz für die Förderung von Datenbewusstsein</a:t>
            </a:r>
          </a:p>
        </p:txBody>
      </p:sp>
      <p:sp>
        <p:nvSpPr>
          <p:cNvPr id="9" name="Pfeil nach rechts 8">
            <a:extLst>
              <a:ext uri="{FF2B5EF4-FFF2-40B4-BE49-F238E27FC236}">
                <a16:creationId xmlns:a16="http://schemas.microsoft.com/office/drawing/2014/main" id="{A25F3490-26FF-B1FD-AF57-5DCB808C8A2A}"/>
              </a:ext>
            </a:extLst>
          </p:cNvPr>
          <p:cNvSpPr/>
          <p:nvPr/>
        </p:nvSpPr>
        <p:spPr>
          <a:xfrm>
            <a:off x="5143072" y="2392900"/>
            <a:ext cx="2074713" cy="923330"/>
          </a:xfrm>
          <a:prstGeom prst="rightArrow">
            <a:avLst>
              <a:gd name="adj1" fmla="val 63864"/>
              <a:gd name="adj2"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Zum Analysieren &amp; Reflektieren</a:t>
            </a:r>
          </a:p>
        </p:txBody>
      </p:sp>
      <p:sp>
        <p:nvSpPr>
          <p:cNvPr id="14" name="Textfeld 13">
            <a:extLst>
              <a:ext uri="{FF2B5EF4-FFF2-40B4-BE49-F238E27FC236}">
                <a16:creationId xmlns:a16="http://schemas.microsoft.com/office/drawing/2014/main" id="{0AB69D8C-5A89-DCAB-5B5D-F8106872DCF3}"/>
              </a:ext>
            </a:extLst>
          </p:cNvPr>
          <p:cNvSpPr txBox="1"/>
          <p:nvPr/>
        </p:nvSpPr>
        <p:spPr>
          <a:xfrm>
            <a:off x="7217785" y="2392900"/>
            <a:ext cx="4552814" cy="923330"/>
          </a:xfrm>
          <a:prstGeom prst="rect">
            <a:avLst/>
          </a:prstGeom>
          <a:noFill/>
        </p:spPr>
        <p:txBody>
          <a:bodyPr wrap="square" rtlCol="0">
            <a:spAutoFit/>
          </a:bodyPr>
          <a:lstStyle/>
          <a:p>
            <a:r>
              <a:rPr lang="de-DE" dirty="0"/>
              <a:t>Exemplarische Interaktion mit einem datengetriebenen digitalen Artefakt, wie etwa mit datengetriebenen Empfehlungsdiensten</a:t>
            </a:r>
          </a:p>
        </p:txBody>
      </p:sp>
      <p:sp>
        <p:nvSpPr>
          <p:cNvPr id="15" name="Oval 14">
            <a:extLst>
              <a:ext uri="{FF2B5EF4-FFF2-40B4-BE49-F238E27FC236}">
                <a16:creationId xmlns:a16="http://schemas.microsoft.com/office/drawing/2014/main" id="{2BA1CE45-DA6A-19F2-ADBA-219406694FF7}"/>
              </a:ext>
            </a:extLst>
          </p:cNvPr>
          <p:cNvSpPr/>
          <p:nvPr/>
        </p:nvSpPr>
        <p:spPr>
          <a:xfrm>
            <a:off x="1067738" y="4072920"/>
            <a:ext cx="432000" cy="43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6" name="Oval 15">
            <a:extLst>
              <a:ext uri="{FF2B5EF4-FFF2-40B4-BE49-F238E27FC236}">
                <a16:creationId xmlns:a16="http://schemas.microsoft.com/office/drawing/2014/main" id="{16EA8B5B-25AC-DFE0-3D94-F1A0E48B4A20}"/>
              </a:ext>
            </a:extLst>
          </p:cNvPr>
          <p:cNvSpPr/>
          <p:nvPr/>
        </p:nvSpPr>
        <p:spPr>
          <a:xfrm>
            <a:off x="1067738" y="4921795"/>
            <a:ext cx="432000" cy="43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8" name="Textfeld 17">
            <a:extLst>
              <a:ext uri="{FF2B5EF4-FFF2-40B4-BE49-F238E27FC236}">
                <a16:creationId xmlns:a16="http://schemas.microsoft.com/office/drawing/2014/main" id="{77EF463D-F633-BA76-82A0-C3F85DBCBD1B}"/>
              </a:ext>
            </a:extLst>
          </p:cNvPr>
          <p:cNvSpPr txBox="1"/>
          <p:nvPr/>
        </p:nvSpPr>
        <p:spPr>
          <a:xfrm>
            <a:off x="1563625" y="3829745"/>
            <a:ext cx="10206974" cy="2616101"/>
          </a:xfrm>
          <a:prstGeom prst="rect">
            <a:avLst/>
          </a:prstGeom>
          <a:noFill/>
        </p:spPr>
        <p:txBody>
          <a:bodyPr wrap="square" rtlCol="0">
            <a:spAutoFit/>
          </a:bodyPr>
          <a:lstStyle/>
          <a:p>
            <a:pPr>
              <a:spcAft>
                <a:spcPts val="1200"/>
              </a:spcAft>
            </a:pPr>
            <a:r>
              <a:rPr lang="de-DE" dirty="0"/>
              <a:t>Im Unterricht wird ein Beispiel für ein datengetriebenes digitales Artefakt hinsichtlich der Rolle von Daten rekonstruiert, bewertet und reflektiert, wobei das Erklärmodell schrittweise eingeführt wird (</a:t>
            </a:r>
            <a:r>
              <a:rPr lang="de-DE" dirty="0" err="1"/>
              <a:t>context-based</a:t>
            </a:r>
            <a:r>
              <a:rPr lang="de-DE" dirty="0"/>
              <a:t> </a:t>
            </a:r>
            <a:r>
              <a:rPr lang="de-DE" dirty="0" err="1"/>
              <a:t>learning</a:t>
            </a:r>
            <a:r>
              <a:rPr lang="de-DE" dirty="0"/>
              <a:t>)</a:t>
            </a:r>
          </a:p>
          <a:p>
            <a:pPr>
              <a:spcAft>
                <a:spcPts val="1200"/>
              </a:spcAft>
            </a:pPr>
            <a:r>
              <a:rPr lang="de-DE" dirty="0"/>
              <a:t>Anschließend wenden die Schüler:innen das Erklärmodell auf weitere, ähnliche Beispiele aus ihrem Alltag an und reflektieren ihre Interaktionen mit diesen datengetriebenen digitalen Artefakten</a:t>
            </a:r>
          </a:p>
          <a:p>
            <a:pPr>
              <a:spcAft>
                <a:spcPts val="1200"/>
              </a:spcAft>
            </a:pPr>
            <a:r>
              <a:rPr lang="de-DE" i="1" dirty="0"/>
              <a:t>Ziel: </a:t>
            </a:r>
            <a:r>
              <a:rPr lang="de-DE" dirty="0"/>
              <a:t>Schüler:innen nutzen das Erklärmodell in alltäglichen Situationen, in denen sie mit datengetriebenen digitalen Artefakten interagieren, um informierte, reflektierte und selbstbestimmtere Entscheidungen zu treffen</a:t>
            </a:r>
          </a:p>
        </p:txBody>
      </p:sp>
      <p:sp>
        <p:nvSpPr>
          <p:cNvPr id="19" name="Oval 18">
            <a:extLst>
              <a:ext uri="{FF2B5EF4-FFF2-40B4-BE49-F238E27FC236}">
                <a16:creationId xmlns:a16="http://schemas.microsoft.com/office/drawing/2014/main" id="{76CD188A-7272-BE9E-7243-34442908467C}"/>
              </a:ext>
            </a:extLst>
          </p:cNvPr>
          <p:cNvSpPr/>
          <p:nvPr/>
        </p:nvSpPr>
        <p:spPr>
          <a:xfrm>
            <a:off x="1067738" y="5770670"/>
            <a:ext cx="432000" cy="43200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3</a:t>
            </a:r>
          </a:p>
        </p:txBody>
      </p:sp>
      <p:sp>
        <p:nvSpPr>
          <p:cNvPr id="11" name="Textfeld 10">
            <a:extLst>
              <a:ext uri="{FF2B5EF4-FFF2-40B4-BE49-F238E27FC236}">
                <a16:creationId xmlns:a16="http://schemas.microsoft.com/office/drawing/2014/main" id="{9BE56292-3A35-849D-1151-6D7B3F2FEBDC}"/>
              </a:ext>
            </a:extLst>
          </p:cNvPr>
          <p:cNvSpPr txBox="1"/>
          <p:nvPr/>
        </p:nvSpPr>
        <p:spPr>
          <a:xfrm>
            <a:off x="619828" y="6399444"/>
            <a:ext cx="11150772"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dirty="0">
                <a:effectLst/>
              </a:rPr>
              <a:t>Siehe für mehr Details zur unterrichtlichen Umsetzung: </a:t>
            </a:r>
            <a:r>
              <a:rPr lang="de-DE" i="0" dirty="0">
                <a:effectLst/>
              </a:rPr>
              <a:t>Höper, L., &amp; Schulte, C. (2024). </a:t>
            </a:r>
            <a:r>
              <a:rPr lang="de-DE" i="0" dirty="0" err="1">
                <a:effectLst/>
              </a:rPr>
              <a:t>Empowering</a:t>
            </a:r>
            <a:r>
              <a:rPr lang="de-DE" i="0" dirty="0">
                <a:effectLst/>
              </a:rPr>
              <a:t> </a:t>
            </a:r>
            <a:r>
              <a:rPr lang="de-DE" i="0" dirty="0" err="1">
                <a:effectLst/>
              </a:rPr>
              <a:t>Students</a:t>
            </a:r>
            <a:r>
              <a:rPr lang="de-DE" i="0" dirty="0">
                <a:effectLst/>
              </a:rPr>
              <a:t> </a:t>
            </a:r>
            <a:r>
              <a:rPr lang="de-DE" i="0" dirty="0" err="1">
                <a:effectLst/>
              </a:rPr>
              <a:t>for</a:t>
            </a:r>
            <a:r>
              <a:rPr lang="de-DE" i="0" dirty="0">
                <a:effectLst/>
              </a:rPr>
              <a:t> </a:t>
            </a:r>
            <a:r>
              <a:rPr lang="de-DE" i="0" dirty="0" err="1">
                <a:effectLst/>
              </a:rPr>
              <a:t>the</a:t>
            </a:r>
            <a:r>
              <a:rPr lang="de-DE" i="0" dirty="0">
                <a:effectLst/>
              </a:rPr>
              <a:t> Data-Driven World: A Qualitative Study </a:t>
            </a:r>
            <a:r>
              <a:rPr lang="de-DE" i="0" dirty="0" err="1">
                <a:effectLst/>
              </a:rPr>
              <a:t>of</a:t>
            </a:r>
            <a:r>
              <a:rPr lang="de-DE" i="0" dirty="0">
                <a:effectLst/>
              </a:rPr>
              <a:t> </a:t>
            </a:r>
            <a:r>
              <a:rPr lang="de-DE" i="0" dirty="0" err="1">
                <a:effectLst/>
              </a:rPr>
              <a:t>the</a:t>
            </a:r>
            <a:r>
              <a:rPr lang="de-DE" i="0" dirty="0">
                <a:effectLst/>
              </a:rPr>
              <a:t> </a:t>
            </a:r>
            <a:r>
              <a:rPr lang="de-DE" i="0" dirty="0" err="1">
                <a:effectLst/>
              </a:rPr>
              <a:t>Relevance</a:t>
            </a:r>
            <a:r>
              <a:rPr lang="de-DE" i="0" dirty="0">
                <a:effectLst/>
              </a:rPr>
              <a:t> </a:t>
            </a:r>
            <a:r>
              <a:rPr lang="de-DE" i="0" dirty="0" err="1">
                <a:effectLst/>
              </a:rPr>
              <a:t>of</a:t>
            </a:r>
            <a:r>
              <a:rPr lang="de-DE" i="0" dirty="0">
                <a:effectLst/>
              </a:rPr>
              <a:t> Learning </a:t>
            </a:r>
            <a:r>
              <a:rPr lang="de-DE" i="0" dirty="0" err="1">
                <a:effectLst/>
              </a:rPr>
              <a:t>about</a:t>
            </a:r>
            <a:r>
              <a:rPr lang="de-DE" i="0" dirty="0">
                <a:effectLst/>
              </a:rPr>
              <a:t> Data-Driven Technologies. </a:t>
            </a:r>
            <a:r>
              <a:rPr lang="de-DE" dirty="0" err="1">
                <a:effectLst/>
              </a:rPr>
              <a:t>Informatics</a:t>
            </a:r>
            <a:r>
              <a:rPr lang="de-DE" dirty="0">
                <a:effectLst/>
              </a:rPr>
              <a:t> in Education</a:t>
            </a:r>
            <a:r>
              <a:rPr lang="de-DE" i="0" dirty="0">
                <a:effectLst/>
              </a:rPr>
              <a:t>. </a:t>
            </a:r>
            <a:r>
              <a:rPr lang="de-DE" i="0" dirty="0">
                <a:effectLst/>
                <a:hlinkClick r:id="rId3">
                  <a:extLst>
                    <a:ext uri="{A12FA001-AC4F-418D-AE19-62706E023703}">
                      <ahyp:hlinkClr xmlns:ahyp="http://schemas.microsoft.com/office/drawing/2018/hyperlinkcolor" val="tx"/>
                    </a:ext>
                  </a:extLst>
                </a:hlinkClick>
              </a:rPr>
              <a:t>https://doi.org/10.15388/infedu.2024.19</a:t>
            </a:r>
            <a:endParaRPr lang="de-DE" i="0" dirty="0">
              <a:effectLst/>
            </a:endParaRPr>
          </a:p>
        </p:txBody>
      </p:sp>
      <p:pic>
        <p:nvPicPr>
          <p:cNvPr id="3" name="Grafik 2">
            <a:extLst>
              <a:ext uri="{FF2B5EF4-FFF2-40B4-BE49-F238E27FC236}">
                <a16:creationId xmlns:a16="http://schemas.microsoft.com/office/drawing/2014/main" id="{896AD95B-A700-9C6D-69DF-50E3CB3026DD}"/>
              </a:ext>
            </a:extLst>
          </p:cNvPr>
          <p:cNvPicPr>
            <a:picLocks noChangeAspect="1"/>
          </p:cNvPicPr>
          <p:nvPr/>
        </p:nvPicPr>
        <p:blipFill>
          <a:blip r:embed="rId4"/>
          <a:stretch>
            <a:fillRect/>
          </a:stretch>
        </p:blipFill>
        <p:spPr>
          <a:xfrm>
            <a:off x="1067738" y="1717384"/>
            <a:ext cx="3886200" cy="208566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21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animBg="1"/>
      <p:bldP spid="16" grpId="0" animBg="1"/>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8322D-4D44-DFF8-3FA7-63178852A4D8}"/>
              </a:ext>
            </a:extLst>
          </p:cNvPr>
          <p:cNvSpPr>
            <a:spLocks noGrp="1"/>
          </p:cNvSpPr>
          <p:nvPr>
            <p:ph type="title"/>
          </p:nvPr>
        </p:nvSpPr>
        <p:spPr/>
        <p:txBody>
          <a:bodyPr/>
          <a:lstStyle/>
          <a:p>
            <a:r>
              <a:rPr lang="de-DE" dirty="0"/>
              <a:t>Was heißt dann Datenbewusstsein?</a:t>
            </a:r>
          </a:p>
        </p:txBody>
      </p:sp>
      <p:sp>
        <p:nvSpPr>
          <p:cNvPr id="3" name="Inhaltsplatzhalter 2">
            <a:extLst>
              <a:ext uri="{FF2B5EF4-FFF2-40B4-BE49-F238E27FC236}">
                <a16:creationId xmlns:a16="http://schemas.microsoft.com/office/drawing/2014/main" id="{504B6ED7-AB22-CB37-70D8-3FDCD13BEBC2}"/>
              </a:ext>
            </a:extLst>
          </p:cNvPr>
          <p:cNvSpPr>
            <a:spLocks noGrp="1"/>
          </p:cNvSpPr>
          <p:nvPr>
            <p:ph idx="1"/>
          </p:nvPr>
        </p:nvSpPr>
        <p:spPr>
          <a:xfrm>
            <a:off x="838200" y="1825625"/>
            <a:ext cx="10515600" cy="3852504"/>
          </a:xfrm>
        </p:spPr>
        <p:txBody>
          <a:bodyPr>
            <a:noAutofit/>
          </a:bodyPr>
          <a:lstStyle/>
          <a:p>
            <a:pPr marL="0" indent="0" algn="ctr">
              <a:buNone/>
            </a:pPr>
            <a:r>
              <a:rPr lang="de-DE" dirty="0"/>
              <a:t>Datenbewusstsein ist definiert als sich über die Rolle der Daten sowie der eigenen Rolle in Interaktionen mit datengetriebenen digitalen Artefakten bewusst zu sein. Die Rolle der Daten umfasst dabei die explizite und implizite Datenerhebung, die primären und sekundären Zwecke sowie die Rolle der Datenmodelle über einen selbst.</a:t>
            </a:r>
          </a:p>
          <a:p>
            <a:pPr marL="0" indent="0" algn="ctr">
              <a:buNone/>
            </a:pPr>
            <a:endParaRPr lang="de-DE" dirty="0"/>
          </a:p>
          <a:p>
            <a:pPr marL="0" indent="0">
              <a:buNone/>
            </a:pPr>
            <a:r>
              <a:rPr lang="de-DE" sz="2000" dirty="0">
                <a:sym typeface="Wingdings" pitchFamily="2" charset="2"/>
              </a:rPr>
              <a:t> </a:t>
            </a:r>
            <a:r>
              <a:rPr lang="de-DE" sz="2000" dirty="0"/>
              <a:t>Damit soll Datenbewusstsein zu dem übergeordneten Ziel der Förderung von Selbstbestimmung und Mündigkeit in alltäglichen Interaktionen mit datengetriebenen digitalen Artefakten (oder auch allgemeiner in einer digitalen Welt) beitragen.</a:t>
            </a:r>
          </a:p>
        </p:txBody>
      </p:sp>
      <p:sp>
        <p:nvSpPr>
          <p:cNvPr id="5" name="Textfeld 4">
            <a:extLst>
              <a:ext uri="{FF2B5EF4-FFF2-40B4-BE49-F238E27FC236}">
                <a16:creationId xmlns:a16="http://schemas.microsoft.com/office/drawing/2014/main" id="{8C237B3E-444C-8D47-09D3-6D13253D18FB}"/>
              </a:ext>
            </a:extLst>
          </p:cNvPr>
          <p:cNvSpPr txBox="1"/>
          <p:nvPr/>
        </p:nvSpPr>
        <p:spPr>
          <a:xfrm>
            <a:off x="838198" y="5894685"/>
            <a:ext cx="10515601"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i="0" dirty="0">
                <a:effectLst/>
              </a:rPr>
              <a:t>Höper, L., &amp; Schulte, C. (2024). </a:t>
            </a:r>
            <a:r>
              <a:rPr lang="de-DE" i="0" dirty="0" err="1">
                <a:effectLst/>
              </a:rPr>
              <a:t>Empowering</a:t>
            </a:r>
            <a:r>
              <a:rPr lang="de-DE" i="0" dirty="0">
                <a:effectLst/>
              </a:rPr>
              <a:t> </a:t>
            </a:r>
            <a:r>
              <a:rPr lang="de-DE" i="0" dirty="0" err="1">
                <a:effectLst/>
              </a:rPr>
              <a:t>Students</a:t>
            </a:r>
            <a:r>
              <a:rPr lang="de-DE" i="0" dirty="0">
                <a:effectLst/>
              </a:rPr>
              <a:t> </a:t>
            </a:r>
            <a:r>
              <a:rPr lang="de-DE" i="0" dirty="0" err="1">
                <a:effectLst/>
              </a:rPr>
              <a:t>for</a:t>
            </a:r>
            <a:r>
              <a:rPr lang="de-DE" i="0" dirty="0">
                <a:effectLst/>
              </a:rPr>
              <a:t> </a:t>
            </a:r>
            <a:r>
              <a:rPr lang="de-DE" i="0" dirty="0" err="1">
                <a:effectLst/>
              </a:rPr>
              <a:t>the</a:t>
            </a:r>
            <a:r>
              <a:rPr lang="de-DE" i="0" dirty="0">
                <a:effectLst/>
              </a:rPr>
              <a:t> Data-Driven World: A Qualitative Study </a:t>
            </a:r>
            <a:r>
              <a:rPr lang="de-DE" i="0" dirty="0" err="1">
                <a:effectLst/>
              </a:rPr>
              <a:t>of</a:t>
            </a:r>
            <a:r>
              <a:rPr lang="de-DE" i="0" dirty="0">
                <a:effectLst/>
              </a:rPr>
              <a:t> </a:t>
            </a:r>
            <a:r>
              <a:rPr lang="de-DE" i="0" dirty="0" err="1">
                <a:effectLst/>
              </a:rPr>
              <a:t>the</a:t>
            </a:r>
            <a:r>
              <a:rPr lang="de-DE" i="0" dirty="0">
                <a:effectLst/>
              </a:rPr>
              <a:t> </a:t>
            </a:r>
            <a:r>
              <a:rPr lang="de-DE" i="0" dirty="0" err="1">
                <a:effectLst/>
              </a:rPr>
              <a:t>Relevance</a:t>
            </a:r>
            <a:r>
              <a:rPr lang="de-DE" i="0" dirty="0">
                <a:effectLst/>
              </a:rPr>
              <a:t> </a:t>
            </a:r>
            <a:r>
              <a:rPr lang="de-DE" i="0" dirty="0" err="1">
                <a:effectLst/>
              </a:rPr>
              <a:t>of</a:t>
            </a:r>
            <a:r>
              <a:rPr lang="de-DE" i="0" dirty="0">
                <a:effectLst/>
              </a:rPr>
              <a:t> Learning </a:t>
            </a:r>
            <a:r>
              <a:rPr lang="de-DE" i="0" dirty="0" err="1">
                <a:effectLst/>
              </a:rPr>
              <a:t>about</a:t>
            </a:r>
            <a:r>
              <a:rPr lang="de-DE" i="0" dirty="0">
                <a:effectLst/>
              </a:rPr>
              <a:t> Data-Driven Technologies. </a:t>
            </a:r>
            <a:r>
              <a:rPr lang="de-DE" dirty="0" err="1">
                <a:effectLst/>
              </a:rPr>
              <a:t>Informatics</a:t>
            </a:r>
            <a:r>
              <a:rPr lang="de-DE" dirty="0">
                <a:effectLst/>
              </a:rPr>
              <a:t> in Education</a:t>
            </a:r>
            <a:r>
              <a:rPr lang="de-DE" i="0" dirty="0">
                <a:effectLst/>
              </a:rPr>
              <a:t>. </a:t>
            </a:r>
            <a:r>
              <a:rPr lang="de-DE" i="0" dirty="0">
                <a:effectLst/>
                <a:hlinkClick r:id="rId3">
                  <a:extLst>
                    <a:ext uri="{A12FA001-AC4F-418D-AE19-62706E023703}">
                      <ahyp:hlinkClr xmlns:ahyp="http://schemas.microsoft.com/office/drawing/2018/hyperlinkcolor" val="tx"/>
                    </a:ext>
                  </a:extLst>
                </a:hlinkClick>
              </a:rPr>
              <a:t>https://doi.org/10.15388/infedu.2024.19</a:t>
            </a:r>
            <a:endParaRPr lang="de-DE" i="0" dirty="0">
              <a:effectLst/>
            </a:endParaRPr>
          </a:p>
        </p:txBody>
      </p:sp>
    </p:spTree>
    <p:extLst>
      <p:ext uri="{BB962C8B-B14F-4D97-AF65-F5344CB8AC3E}">
        <p14:creationId xmlns:p14="http://schemas.microsoft.com/office/powerpoint/2010/main" val="95661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28925-87F1-EC55-62CD-A1AECC9EB14F}"/>
              </a:ext>
            </a:extLst>
          </p:cNvPr>
          <p:cNvSpPr>
            <a:spLocks noGrp="1"/>
          </p:cNvSpPr>
          <p:nvPr>
            <p:ph type="title"/>
          </p:nvPr>
        </p:nvSpPr>
        <p:spPr/>
        <p:txBody>
          <a:bodyPr/>
          <a:lstStyle/>
          <a:p>
            <a:r>
              <a:rPr lang="de-DE" dirty="0"/>
              <a:t>Lernziele</a:t>
            </a:r>
          </a:p>
        </p:txBody>
      </p:sp>
      <p:sp>
        <p:nvSpPr>
          <p:cNvPr id="3" name="Inhaltsplatzhalter 2">
            <a:extLst>
              <a:ext uri="{FF2B5EF4-FFF2-40B4-BE49-F238E27FC236}">
                <a16:creationId xmlns:a16="http://schemas.microsoft.com/office/drawing/2014/main" id="{A725E0D1-574D-8B77-0C46-F5FFFB825FD3}"/>
              </a:ext>
            </a:extLst>
          </p:cNvPr>
          <p:cNvSpPr>
            <a:spLocks noGrp="1"/>
          </p:cNvSpPr>
          <p:nvPr>
            <p:ph idx="1"/>
          </p:nvPr>
        </p:nvSpPr>
        <p:spPr/>
        <p:txBody>
          <a:bodyPr>
            <a:noAutofit/>
          </a:bodyPr>
          <a:lstStyle/>
          <a:p>
            <a:pPr marL="0" indent="0">
              <a:buNone/>
            </a:pPr>
            <a:r>
              <a:rPr lang="de-DE" sz="2000" dirty="0"/>
              <a:t>Die Studierenden …</a:t>
            </a:r>
          </a:p>
          <a:p>
            <a:r>
              <a:rPr lang="de-DE" sz="2000" dirty="0"/>
              <a:t>Erörtern Unterschiede zwischen klassischen und datengetriebenen digitalen Artefakten.</a:t>
            </a:r>
          </a:p>
          <a:p>
            <a:r>
              <a:rPr lang="de-DE" sz="2000" dirty="0"/>
              <a:t>Reflektieren die verschiedenen Rollen von Schüler:innen gegenüber datengetriebenen digitalen Artefakten (User vs. Designer). </a:t>
            </a:r>
          </a:p>
          <a:p>
            <a:r>
              <a:rPr lang="de-DE" sz="2000" dirty="0"/>
              <a:t>Erläutern ein Erklärmodell für die Rolle von Daten in datengetriebenen digitalen Artefakten.</a:t>
            </a:r>
          </a:p>
          <a:p>
            <a:r>
              <a:rPr lang="de-DE" sz="2000" dirty="0"/>
              <a:t>Lernen den Ansatz der </a:t>
            </a:r>
            <a:r>
              <a:rPr lang="de-DE" sz="2000" dirty="0" err="1"/>
              <a:t>Erklärmodelle</a:t>
            </a:r>
            <a:r>
              <a:rPr lang="de-DE" sz="2000" dirty="0"/>
              <a:t> exemplarisch für das Konzept Datenbewusstsein kennen. </a:t>
            </a:r>
          </a:p>
          <a:p>
            <a:r>
              <a:rPr lang="de-DE" sz="2000" dirty="0"/>
              <a:t>Diskutieren eine exemplarische unterrichtliche Umsetzung zur Förderung von Datenbewusstsein.</a:t>
            </a:r>
          </a:p>
          <a:p>
            <a:r>
              <a:rPr lang="de-DE" sz="2000" dirty="0"/>
              <a:t>Reflektieren die Rolle von Informatikunterricht für die Förderung von Selbstbestimmung und Mündigkeit in alltäglichen Interaktionen mit datengetriebenen digitalen Artefakten.</a:t>
            </a:r>
          </a:p>
        </p:txBody>
      </p:sp>
      <p:pic>
        <p:nvPicPr>
          <p:cNvPr id="6" name="Grafik 5" descr="Klemmbrett abgehakt Silhouette">
            <a:extLst>
              <a:ext uri="{FF2B5EF4-FFF2-40B4-BE49-F238E27FC236}">
                <a16:creationId xmlns:a16="http://schemas.microsoft.com/office/drawing/2014/main" id="{72DCA316-FA0E-A58B-016D-14A84DD53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37" y="681036"/>
            <a:ext cx="1325563" cy="1325563"/>
          </a:xfrm>
          <a:prstGeom prst="rect">
            <a:avLst/>
          </a:prstGeom>
        </p:spPr>
      </p:pic>
    </p:spTree>
    <p:extLst>
      <p:ext uri="{BB962C8B-B14F-4D97-AF65-F5344CB8AC3E}">
        <p14:creationId xmlns:p14="http://schemas.microsoft.com/office/powerpoint/2010/main" val="230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BBEC3D3-22A9-4F06-EFCA-70FDA736B4F2}"/>
              </a:ext>
            </a:extLst>
          </p:cNvPr>
          <p:cNvSpPr>
            <a:spLocks noGrp="1"/>
          </p:cNvSpPr>
          <p:nvPr>
            <p:ph type="title"/>
          </p:nvPr>
        </p:nvSpPr>
        <p:spPr/>
        <p:txBody>
          <a:bodyPr>
            <a:normAutofit/>
          </a:bodyPr>
          <a:lstStyle/>
          <a:p>
            <a:r>
              <a:rPr lang="de-DE" dirty="0"/>
              <a:t>Ergebnisse zum Lernen über das </a:t>
            </a:r>
            <a:r>
              <a:rPr lang="de-DE" sz="4400" dirty="0"/>
              <a:t>Erklärmodell zur Förderung von Datenbewusstsein</a:t>
            </a:r>
            <a:endParaRPr lang="de-DE" dirty="0"/>
          </a:p>
        </p:txBody>
      </p:sp>
      <p:sp>
        <p:nvSpPr>
          <p:cNvPr id="6" name="Inhaltsplatzhalter 5">
            <a:extLst>
              <a:ext uri="{FF2B5EF4-FFF2-40B4-BE49-F238E27FC236}">
                <a16:creationId xmlns:a16="http://schemas.microsoft.com/office/drawing/2014/main" id="{4F08C711-EAD1-FDD5-57CC-34B46BDA18D9}"/>
              </a:ext>
            </a:extLst>
          </p:cNvPr>
          <p:cNvSpPr>
            <a:spLocks noGrp="1"/>
          </p:cNvSpPr>
          <p:nvPr>
            <p:ph idx="1"/>
          </p:nvPr>
        </p:nvSpPr>
        <p:spPr>
          <a:xfrm>
            <a:off x="838200" y="1825625"/>
            <a:ext cx="10515600" cy="3243525"/>
          </a:xfrm>
        </p:spPr>
        <p:txBody>
          <a:bodyPr>
            <a:noAutofit/>
          </a:bodyPr>
          <a:lstStyle/>
          <a:p>
            <a:pPr>
              <a:spcBef>
                <a:spcPts val="400"/>
              </a:spcBef>
            </a:pPr>
            <a:r>
              <a:rPr lang="de-DE" sz="1800" dirty="0" err="1"/>
              <a:t>Schüler:innen</a:t>
            </a:r>
            <a:r>
              <a:rPr lang="de-DE" sz="1800" dirty="0"/>
              <a:t> (ab Kl. 6) lernen das Modell mit den verschiedenen Facetten und wenden dies im Unterricht an, was die Rückbindung des Gelernten in alltägliche Situationen unterstützen soll</a:t>
            </a:r>
          </a:p>
          <a:p>
            <a:pPr>
              <a:spcBef>
                <a:spcPts val="400"/>
              </a:spcBef>
            </a:pPr>
            <a:r>
              <a:rPr lang="de-DE" sz="1800" dirty="0"/>
              <a:t>Fördert das </a:t>
            </a:r>
            <a:r>
              <a:rPr lang="de-DE" sz="1800" b="1" dirty="0"/>
              <a:t>Datenbewusstsein </a:t>
            </a:r>
            <a:r>
              <a:rPr lang="de-DE" sz="1800" dirty="0"/>
              <a:t>der </a:t>
            </a:r>
            <a:r>
              <a:rPr lang="de-DE" sz="1800" dirty="0" err="1"/>
              <a:t>Schüler:innen</a:t>
            </a:r>
            <a:r>
              <a:rPr lang="de-DE" sz="1800" dirty="0"/>
              <a:t>, d.h. es hilft, dass sie sich in alltäglichen Interaktionen mit datengetriebenen digitalen Artefakten über die Rolle der Daten bewusst werden und diese sowie ihre eigene Rolle in diesen Interaktionen reflektieren können </a:t>
            </a:r>
            <a:r>
              <a:rPr lang="de-DE" sz="1800" dirty="0">
                <a:solidFill>
                  <a:schemeClr val="tx1">
                    <a:lumMod val="50000"/>
                    <a:lumOff val="50000"/>
                  </a:schemeClr>
                </a:solidFill>
              </a:rPr>
              <a:t>(Höper &amp; Schulte, 2023)</a:t>
            </a:r>
          </a:p>
          <a:p>
            <a:pPr>
              <a:spcBef>
                <a:spcPts val="400"/>
              </a:spcBef>
            </a:pPr>
            <a:r>
              <a:rPr lang="de-DE" sz="1800" dirty="0"/>
              <a:t>Das Erklärmodell ist bereits für junge </a:t>
            </a:r>
            <a:r>
              <a:rPr lang="de-DE" sz="1800" dirty="0" err="1"/>
              <a:t>Schüler:innen</a:t>
            </a:r>
            <a:r>
              <a:rPr lang="de-DE" sz="1800" dirty="0"/>
              <a:t> verständlich und nutzbar </a:t>
            </a:r>
            <a:r>
              <a:rPr lang="de-DE" sz="1800" dirty="0">
                <a:solidFill>
                  <a:schemeClr val="tx1">
                    <a:lumMod val="50000"/>
                    <a:lumOff val="50000"/>
                  </a:schemeClr>
                </a:solidFill>
              </a:rPr>
              <a:t>(Höper &amp; Schulte, 2023)</a:t>
            </a:r>
          </a:p>
          <a:p>
            <a:pPr>
              <a:spcBef>
                <a:spcPts val="400"/>
              </a:spcBef>
            </a:pPr>
            <a:r>
              <a:rPr lang="de-DE" sz="1800" dirty="0"/>
              <a:t>Das Erklärmodell hilft </a:t>
            </a:r>
            <a:r>
              <a:rPr lang="de-DE" sz="1800" dirty="0" err="1"/>
              <a:t>Schüler:innen</a:t>
            </a:r>
            <a:r>
              <a:rPr lang="de-DE" sz="1800" dirty="0"/>
              <a:t> eine differenziertere Perspektive auf datengetriebene digitale Artefakte einzunehmen </a:t>
            </a:r>
            <a:r>
              <a:rPr lang="de-DE" sz="1800" dirty="0">
                <a:solidFill>
                  <a:schemeClr val="tx1">
                    <a:lumMod val="50000"/>
                    <a:lumOff val="50000"/>
                  </a:schemeClr>
                </a:solidFill>
              </a:rPr>
              <a:t>(Höper &amp; Schulte, 2023)</a:t>
            </a:r>
          </a:p>
          <a:p>
            <a:pPr>
              <a:spcBef>
                <a:spcPts val="400"/>
              </a:spcBef>
            </a:pPr>
            <a:r>
              <a:rPr lang="de-DE" sz="1800" dirty="0" err="1"/>
              <a:t>Schüler:innen</a:t>
            </a:r>
            <a:r>
              <a:rPr lang="de-DE" sz="1800" dirty="0"/>
              <a:t> erkennen im Lernen über das Erklärmodell eine Bedeutsamkeit für ihren Alltag, was u.a. umfasst, dass es ihre Perspektive auf ihre eigenen Interaktionen mit datengetriebenen digitalen Artefakten verändert hat </a:t>
            </a:r>
            <a:r>
              <a:rPr lang="de-DE" sz="1800" dirty="0">
                <a:solidFill>
                  <a:schemeClr val="tx1">
                    <a:lumMod val="50000"/>
                    <a:lumOff val="50000"/>
                  </a:schemeClr>
                </a:solidFill>
              </a:rPr>
              <a:t>(Höper &amp; Schulte, 2024)</a:t>
            </a:r>
          </a:p>
          <a:p>
            <a:pPr>
              <a:spcBef>
                <a:spcPts val="400"/>
              </a:spcBef>
            </a:pPr>
            <a:r>
              <a:rPr lang="de-DE" sz="1800" dirty="0"/>
              <a:t>Es kann </a:t>
            </a:r>
            <a:r>
              <a:rPr lang="de-DE" sz="1800" dirty="0" err="1"/>
              <a:t>Schüler:innen</a:t>
            </a:r>
            <a:r>
              <a:rPr lang="de-DE" sz="1800" dirty="0"/>
              <a:t> helfen, in Interaktionen mit datengetriebenen digitalen Artefakten informierter und reflektierter zu werden und passive Nutzungsrollen zu vermindern </a:t>
            </a:r>
            <a:r>
              <a:rPr lang="de-DE" sz="1800" dirty="0">
                <a:solidFill>
                  <a:schemeClr val="tx1">
                    <a:lumMod val="50000"/>
                    <a:lumOff val="50000"/>
                  </a:schemeClr>
                </a:solidFill>
              </a:rPr>
              <a:t>(Höper et al., 2024)</a:t>
            </a:r>
          </a:p>
        </p:txBody>
      </p:sp>
      <p:sp>
        <p:nvSpPr>
          <p:cNvPr id="7" name="Textfeld 6">
            <a:extLst>
              <a:ext uri="{FF2B5EF4-FFF2-40B4-BE49-F238E27FC236}">
                <a16:creationId xmlns:a16="http://schemas.microsoft.com/office/drawing/2014/main" id="{414860DB-2D51-6F5E-E245-BED641927A35}"/>
              </a:ext>
            </a:extLst>
          </p:cNvPr>
          <p:cNvSpPr txBox="1"/>
          <p:nvPr/>
        </p:nvSpPr>
        <p:spPr>
          <a:xfrm>
            <a:off x="304611" y="5493140"/>
            <a:ext cx="11582777" cy="1169551"/>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i="0" dirty="0">
                <a:effectLst/>
              </a:rPr>
              <a:t>Höper, L., &amp; Schulte, C. (2023). The </a:t>
            </a:r>
            <a:r>
              <a:rPr lang="de-DE" i="0" dirty="0" err="1">
                <a:effectLst/>
              </a:rPr>
              <a:t>data</a:t>
            </a:r>
            <a:r>
              <a:rPr lang="de-DE" i="0" dirty="0">
                <a:effectLst/>
              </a:rPr>
              <a:t> </a:t>
            </a:r>
            <a:r>
              <a:rPr lang="de-DE" i="0" dirty="0" err="1">
                <a:effectLst/>
              </a:rPr>
              <a:t>awareness</a:t>
            </a:r>
            <a:r>
              <a:rPr lang="de-DE" i="0" dirty="0">
                <a:effectLst/>
              </a:rPr>
              <a:t> </a:t>
            </a:r>
            <a:r>
              <a:rPr lang="de-DE" i="0" dirty="0" err="1">
                <a:effectLst/>
              </a:rPr>
              <a:t>framework</a:t>
            </a:r>
            <a:r>
              <a:rPr lang="de-DE" i="0" dirty="0">
                <a:effectLst/>
              </a:rPr>
              <a:t> </a:t>
            </a:r>
            <a:r>
              <a:rPr lang="de-DE" i="0" dirty="0" err="1">
                <a:effectLst/>
              </a:rPr>
              <a:t>as</a:t>
            </a:r>
            <a:r>
              <a:rPr lang="de-DE" i="0" dirty="0">
                <a:effectLst/>
              </a:rPr>
              <a:t> </a:t>
            </a:r>
            <a:r>
              <a:rPr lang="de-DE" i="0" dirty="0" err="1">
                <a:effectLst/>
              </a:rPr>
              <a:t>part</a:t>
            </a:r>
            <a:r>
              <a:rPr lang="de-DE" i="0" dirty="0">
                <a:effectLst/>
              </a:rPr>
              <a:t> </a:t>
            </a:r>
            <a:r>
              <a:rPr lang="de-DE" i="0" dirty="0" err="1">
                <a:effectLst/>
              </a:rPr>
              <a:t>of</a:t>
            </a:r>
            <a:r>
              <a:rPr lang="de-DE" i="0" dirty="0">
                <a:effectLst/>
              </a:rPr>
              <a:t> </a:t>
            </a:r>
            <a:r>
              <a:rPr lang="de-DE" i="0" dirty="0" err="1">
                <a:effectLst/>
              </a:rPr>
              <a:t>data</a:t>
            </a:r>
            <a:r>
              <a:rPr lang="de-DE" i="0" dirty="0">
                <a:effectLst/>
              </a:rPr>
              <a:t> </a:t>
            </a:r>
            <a:r>
              <a:rPr lang="de-DE" i="0" dirty="0" err="1">
                <a:effectLst/>
              </a:rPr>
              <a:t>literacies</a:t>
            </a:r>
            <a:r>
              <a:rPr lang="de-DE" i="0" dirty="0">
                <a:effectLst/>
              </a:rPr>
              <a:t> in K-12 </a:t>
            </a:r>
            <a:r>
              <a:rPr lang="de-DE" i="0" dirty="0" err="1">
                <a:effectLst/>
              </a:rPr>
              <a:t>education</a:t>
            </a:r>
            <a:r>
              <a:rPr lang="de-DE" i="0" dirty="0">
                <a:effectLst/>
              </a:rPr>
              <a:t>. </a:t>
            </a:r>
            <a:r>
              <a:rPr lang="de-DE" dirty="0">
                <a:effectLst/>
              </a:rPr>
              <a:t>Information and Learning Sciences</a:t>
            </a:r>
            <a:r>
              <a:rPr lang="de-DE" i="0" dirty="0">
                <a:effectLst/>
              </a:rPr>
              <a:t>. </a:t>
            </a:r>
            <a:r>
              <a:rPr lang="de-DE" i="0" dirty="0">
                <a:effectLst/>
                <a:hlinkClick r:id="rId3">
                  <a:extLst>
                    <a:ext uri="{A12FA001-AC4F-418D-AE19-62706E023703}">
                      <ahyp:hlinkClr xmlns:ahyp="http://schemas.microsoft.com/office/drawing/2018/hyperlinkcolor" val="tx"/>
                    </a:ext>
                  </a:extLst>
                </a:hlinkClick>
              </a:rPr>
              <a:t>https://doi.org/10.1108/ILS-06-2023-0075</a:t>
            </a:r>
            <a:endParaRPr lang="de-DE" i="0" dirty="0">
              <a:effectLst/>
            </a:endParaRPr>
          </a:p>
          <a:p>
            <a:pPr>
              <a:spcAft>
                <a:spcPts val="600"/>
              </a:spcAft>
            </a:pPr>
            <a:r>
              <a:rPr lang="de-DE" i="0" dirty="0">
                <a:effectLst/>
              </a:rPr>
              <a:t>Höper, L., &amp; Schulte, C. (2024). </a:t>
            </a:r>
            <a:r>
              <a:rPr lang="de-DE" i="0" dirty="0" err="1">
                <a:effectLst/>
              </a:rPr>
              <a:t>Empowering</a:t>
            </a:r>
            <a:r>
              <a:rPr lang="de-DE" i="0" dirty="0">
                <a:effectLst/>
              </a:rPr>
              <a:t> </a:t>
            </a:r>
            <a:r>
              <a:rPr lang="de-DE" i="0" dirty="0" err="1">
                <a:effectLst/>
              </a:rPr>
              <a:t>Students</a:t>
            </a:r>
            <a:r>
              <a:rPr lang="de-DE" i="0" dirty="0">
                <a:effectLst/>
              </a:rPr>
              <a:t> </a:t>
            </a:r>
            <a:r>
              <a:rPr lang="de-DE" i="0" dirty="0" err="1">
                <a:effectLst/>
              </a:rPr>
              <a:t>for</a:t>
            </a:r>
            <a:r>
              <a:rPr lang="de-DE" i="0" dirty="0">
                <a:effectLst/>
              </a:rPr>
              <a:t> </a:t>
            </a:r>
            <a:r>
              <a:rPr lang="de-DE" i="0" dirty="0" err="1">
                <a:effectLst/>
              </a:rPr>
              <a:t>the</a:t>
            </a:r>
            <a:r>
              <a:rPr lang="de-DE" i="0" dirty="0">
                <a:effectLst/>
              </a:rPr>
              <a:t> Data-Driven World: A Qualitative Study </a:t>
            </a:r>
            <a:r>
              <a:rPr lang="de-DE" i="0" dirty="0" err="1">
                <a:effectLst/>
              </a:rPr>
              <a:t>of</a:t>
            </a:r>
            <a:r>
              <a:rPr lang="de-DE" i="0" dirty="0">
                <a:effectLst/>
              </a:rPr>
              <a:t> </a:t>
            </a:r>
            <a:r>
              <a:rPr lang="de-DE" i="0" dirty="0" err="1">
                <a:effectLst/>
              </a:rPr>
              <a:t>the</a:t>
            </a:r>
            <a:r>
              <a:rPr lang="de-DE" i="0" dirty="0">
                <a:effectLst/>
              </a:rPr>
              <a:t> </a:t>
            </a:r>
            <a:r>
              <a:rPr lang="de-DE" i="0" dirty="0" err="1">
                <a:effectLst/>
              </a:rPr>
              <a:t>Relevance</a:t>
            </a:r>
            <a:r>
              <a:rPr lang="de-DE" i="0" dirty="0">
                <a:effectLst/>
              </a:rPr>
              <a:t> </a:t>
            </a:r>
            <a:r>
              <a:rPr lang="de-DE" i="0" dirty="0" err="1">
                <a:effectLst/>
              </a:rPr>
              <a:t>of</a:t>
            </a:r>
            <a:r>
              <a:rPr lang="de-DE" i="0" dirty="0">
                <a:effectLst/>
              </a:rPr>
              <a:t> Learning </a:t>
            </a:r>
            <a:r>
              <a:rPr lang="de-DE" i="0" dirty="0" err="1">
                <a:effectLst/>
              </a:rPr>
              <a:t>about</a:t>
            </a:r>
            <a:r>
              <a:rPr lang="de-DE" i="0" dirty="0">
                <a:effectLst/>
              </a:rPr>
              <a:t> Data-Driven Technologies. </a:t>
            </a:r>
            <a:r>
              <a:rPr lang="de-DE" dirty="0" err="1">
                <a:effectLst/>
              </a:rPr>
              <a:t>Informatics</a:t>
            </a:r>
            <a:r>
              <a:rPr lang="de-DE" dirty="0">
                <a:effectLst/>
              </a:rPr>
              <a:t> in Education</a:t>
            </a:r>
            <a:r>
              <a:rPr lang="de-DE" i="0" dirty="0">
                <a:effectLst/>
              </a:rPr>
              <a:t>. </a:t>
            </a:r>
            <a:r>
              <a:rPr lang="de-DE" i="0" dirty="0">
                <a:effectLst/>
                <a:hlinkClick r:id="rId4">
                  <a:extLst>
                    <a:ext uri="{A12FA001-AC4F-418D-AE19-62706E023703}">
                      <ahyp:hlinkClr xmlns:ahyp="http://schemas.microsoft.com/office/drawing/2018/hyperlinkcolor" val="tx"/>
                    </a:ext>
                  </a:extLst>
                </a:hlinkClick>
              </a:rPr>
              <a:t>https://doi.org/10.15388/infedu.2024.19</a:t>
            </a:r>
            <a:endParaRPr lang="de-DE" i="0" dirty="0">
              <a:effectLst/>
            </a:endParaRPr>
          </a:p>
          <a:p>
            <a:pPr>
              <a:spcAft>
                <a:spcPts val="600"/>
              </a:spcAft>
            </a:pPr>
            <a:r>
              <a:rPr lang="de-DE" i="0" dirty="0">
                <a:effectLst/>
              </a:rPr>
              <a:t>Höper, L., Schulte, C., &amp; Mühling, A. (2024). Learning an </a:t>
            </a:r>
            <a:r>
              <a:rPr lang="de-DE" i="0" dirty="0" err="1">
                <a:effectLst/>
              </a:rPr>
              <a:t>Explanatory</a:t>
            </a:r>
            <a:r>
              <a:rPr lang="de-DE" i="0" dirty="0">
                <a:effectLst/>
              </a:rPr>
              <a:t> Model </a:t>
            </a:r>
            <a:r>
              <a:rPr lang="de-DE" i="0" dirty="0" err="1">
                <a:effectLst/>
              </a:rPr>
              <a:t>of</a:t>
            </a:r>
            <a:r>
              <a:rPr lang="de-DE" i="0" dirty="0">
                <a:effectLst/>
              </a:rPr>
              <a:t> Data-Driven Technologies </a:t>
            </a:r>
            <a:r>
              <a:rPr lang="de-DE" i="0" dirty="0" err="1">
                <a:effectLst/>
              </a:rPr>
              <a:t>can</a:t>
            </a:r>
            <a:r>
              <a:rPr lang="de-DE" i="0" dirty="0">
                <a:effectLst/>
              </a:rPr>
              <a:t> Lead </a:t>
            </a:r>
            <a:r>
              <a:rPr lang="de-DE" i="0" dirty="0" err="1">
                <a:effectLst/>
              </a:rPr>
              <a:t>to</a:t>
            </a:r>
            <a:r>
              <a:rPr lang="de-DE" i="0" dirty="0">
                <a:effectLst/>
              </a:rPr>
              <a:t> </a:t>
            </a:r>
            <a:r>
              <a:rPr lang="de-DE" i="0" dirty="0" err="1">
                <a:effectLst/>
              </a:rPr>
              <a:t>Empowered</a:t>
            </a:r>
            <a:r>
              <a:rPr lang="de-DE" i="0" dirty="0">
                <a:effectLst/>
              </a:rPr>
              <a:t> </a:t>
            </a:r>
            <a:r>
              <a:rPr lang="de-DE" i="0" dirty="0" err="1">
                <a:effectLst/>
              </a:rPr>
              <a:t>Behavior</a:t>
            </a:r>
            <a:r>
              <a:rPr lang="de-DE" i="0" dirty="0">
                <a:effectLst/>
              </a:rPr>
              <a:t>: A Mixed-Methods Study in K-12 Computing Education. </a:t>
            </a:r>
            <a:r>
              <a:rPr lang="de-DE" dirty="0">
                <a:effectLst/>
              </a:rPr>
              <a:t>Proceedings </a:t>
            </a:r>
            <a:r>
              <a:rPr lang="de-DE" dirty="0" err="1">
                <a:effectLst/>
              </a:rPr>
              <a:t>of</a:t>
            </a:r>
            <a:r>
              <a:rPr lang="de-DE" dirty="0">
                <a:effectLst/>
              </a:rPr>
              <a:t> </a:t>
            </a:r>
            <a:r>
              <a:rPr lang="de-DE" dirty="0" err="1">
                <a:effectLst/>
              </a:rPr>
              <a:t>the</a:t>
            </a:r>
            <a:r>
              <a:rPr lang="de-DE" dirty="0">
                <a:effectLst/>
              </a:rPr>
              <a:t> 2024 ACM Conference on International Computing Education Research - Volume 1 (ICER 2024)</a:t>
            </a:r>
            <a:r>
              <a:rPr lang="de-DE" i="0" dirty="0">
                <a:effectLst/>
              </a:rPr>
              <a:t>, 326–342. </a:t>
            </a:r>
            <a:r>
              <a:rPr lang="de-DE" i="0" dirty="0">
                <a:effectLst/>
                <a:hlinkClick r:id="rId5">
                  <a:extLst>
                    <a:ext uri="{A12FA001-AC4F-418D-AE19-62706E023703}">
                      <ahyp:hlinkClr xmlns:ahyp="http://schemas.microsoft.com/office/drawing/2018/hyperlinkcolor" val="tx"/>
                    </a:ext>
                  </a:extLst>
                </a:hlinkClick>
              </a:rPr>
              <a:t>https://doi.org/10.1145/3632620.3671118</a:t>
            </a:r>
            <a:endParaRPr lang="de-DE" i="0" dirty="0">
              <a:effectLst/>
            </a:endParaRPr>
          </a:p>
        </p:txBody>
      </p:sp>
    </p:spTree>
    <p:extLst>
      <p:ext uri="{BB962C8B-B14F-4D97-AF65-F5344CB8AC3E}">
        <p14:creationId xmlns:p14="http://schemas.microsoft.com/office/powerpoint/2010/main" val="4098651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882D-DEF5-7CC9-6518-80636A4437C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57B2334-9873-CE84-52C8-1D5533B4220F}"/>
              </a:ext>
            </a:extLst>
          </p:cNvPr>
          <p:cNvSpPr>
            <a:spLocks noGrp="1"/>
          </p:cNvSpPr>
          <p:nvPr>
            <p:ph type="title"/>
          </p:nvPr>
        </p:nvSpPr>
        <p:spPr>
          <a:xfrm>
            <a:off x="643468" y="1840089"/>
            <a:ext cx="10306754" cy="4567137"/>
          </a:xfrm>
        </p:spPr>
        <p:txBody>
          <a:bodyPr vert="horz" lIns="91440" tIns="45720" rIns="91440" bIns="45720" rtlCol="0" anchor="b">
            <a:normAutofit/>
          </a:bodyPr>
          <a:lstStyle/>
          <a:p>
            <a:r>
              <a:rPr lang="en-US" sz="5400" kern="1200" dirty="0" err="1">
                <a:solidFill>
                  <a:schemeClr val="tx1"/>
                </a:solidFill>
                <a:latin typeface="+mj-lt"/>
                <a:ea typeface="+mj-ea"/>
                <a:cs typeface="+mj-cs"/>
              </a:rPr>
              <a:t>Unterrichtsbeispiel</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zur</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Förderung</a:t>
            </a:r>
            <a:r>
              <a:rPr lang="en-US" sz="5400" kern="1200" dirty="0">
                <a:solidFill>
                  <a:schemeClr val="tx1"/>
                </a:solidFill>
                <a:latin typeface="+mj-lt"/>
                <a:ea typeface="+mj-ea"/>
                <a:cs typeface="+mj-cs"/>
              </a:rPr>
              <a:t> von </a:t>
            </a:r>
            <a:r>
              <a:rPr lang="en-US" sz="5400" kern="1200" dirty="0" err="1">
                <a:solidFill>
                  <a:schemeClr val="tx1"/>
                </a:solidFill>
                <a:latin typeface="+mj-lt"/>
                <a:ea typeface="+mj-ea"/>
                <a:cs typeface="+mj-cs"/>
              </a:rPr>
              <a:t>Datenbewusstsein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durch</a:t>
            </a:r>
            <a:r>
              <a:rPr lang="en-US" sz="5400" kern="1200" dirty="0">
                <a:solidFill>
                  <a:schemeClr val="tx1"/>
                </a:solidFill>
                <a:latin typeface="+mj-lt"/>
                <a:ea typeface="+mj-ea"/>
                <a:cs typeface="+mj-cs"/>
              </a:rPr>
              <a:t> das </a:t>
            </a:r>
            <a:r>
              <a:rPr lang="en-US" sz="5400" kern="1200" dirty="0" err="1">
                <a:solidFill>
                  <a:schemeClr val="tx1"/>
                </a:solidFill>
                <a:latin typeface="+mj-lt"/>
                <a:ea typeface="+mj-ea"/>
                <a:cs typeface="+mj-cs"/>
              </a:rPr>
              <a:t>Lernen</a:t>
            </a:r>
            <a:r>
              <a:rPr lang="en-US" sz="5400" kern="1200" dirty="0">
                <a:solidFill>
                  <a:schemeClr val="tx1"/>
                </a:solidFill>
                <a:latin typeface="+mj-lt"/>
                <a:ea typeface="+mj-ea"/>
                <a:cs typeface="+mj-cs"/>
              </a:rPr>
              <a:t> des Erklärmodells</a:t>
            </a:r>
            <a:endParaRPr lang="en-US" sz="4800" kern="1200" dirty="0">
              <a:solidFill>
                <a:schemeClr val="tx1"/>
              </a:solidFill>
              <a:latin typeface="+mj-lt"/>
              <a:ea typeface="+mj-ea"/>
              <a:cs typeface="+mj-cs"/>
            </a:endParaRPr>
          </a:p>
        </p:txBody>
      </p:sp>
      <p:pic>
        <p:nvPicPr>
          <p:cNvPr id="11" name="Grafik 10">
            <a:extLst>
              <a:ext uri="{FF2B5EF4-FFF2-40B4-BE49-F238E27FC236}">
                <a16:creationId xmlns:a16="http://schemas.microsoft.com/office/drawing/2014/main" id="{0D9E0DFA-2745-F6E8-8819-A3D57ED8F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7005" y="1062030"/>
            <a:ext cx="4140906" cy="3061627"/>
          </a:xfrm>
          <a:prstGeom prst="rect">
            <a:avLst/>
          </a:prstGeom>
        </p:spPr>
      </p:pic>
    </p:spTree>
    <p:extLst>
      <p:ext uri="{BB962C8B-B14F-4D97-AF65-F5344CB8AC3E}">
        <p14:creationId xmlns:p14="http://schemas.microsoft.com/office/powerpoint/2010/main" val="1976066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29DDA-8087-20B3-F306-701083CD2DD4}"/>
              </a:ext>
            </a:extLst>
          </p:cNvPr>
          <p:cNvSpPr>
            <a:spLocks noGrp="1"/>
          </p:cNvSpPr>
          <p:nvPr>
            <p:ph type="title"/>
          </p:nvPr>
        </p:nvSpPr>
        <p:spPr/>
        <p:txBody>
          <a:bodyPr/>
          <a:lstStyle/>
          <a:p>
            <a:r>
              <a:rPr lang="de-DE" dirty="0"/>
              <a:t>Aufgabe</a:t>
            </a:r>
          </a:p>
        </p:txBody>
      </p:sp>
      <p:sp>
        <p:nvSpPr>
          <p:cNvPr id="3" name="Inhaltsplatzhalter 2">
            <a:extLst>
              <a:ext uri="{FF2B5EF4-FFF2-40B4-BE49-F238E27FC236}">
                <a16:creationId xmlns:a16="http://schemas.microsoft.com/office/drawing/2014/main" id="{F8DD01A5-FA76-69BA-8952-4D291F1802DE}"/>
              </a:ext>
            </a:extLst>
          </p:cNvPr>
          <p:cNvSpPr>
            <a:spLocks noGrp="1"/>
          </p:cNvSpPr>
          <p:nvPr>
            <p:ph idx="1"/>
          </p:nvPr>
        </p:nvSpPr>
        <p:spPr/>
        <p:txBody>
          <a:bodyPr/>
          <a:lstStyle/>
          <a:p>
            <a:pPr marL="0" indent="0">
              <a:buNone/>
            </a:pPr>
            <a:r>
              <a:rPr lang="de-DE" dirty="0"/>
              <a:t>Arbeiten Sie sich in folgendes Unterrichtsmaterial ein. </a:t>
            </a:r>
          </a:p>
          <a:p>
            <a:pPr marL="0" indent="0" algn="ctr">
              <a:buNone/>
            </a:pPr>
            <a:r>
              <a:rPr lang="de-DE" sz="2800" b="1" dirty="0"/>
              <a:t>https://</a:t>
            </a:r>
            <a:r>
              <a:rPr lang="de-DE" sz="2800" b="1" dirty="0" err="1"/>
              <a:t>go.upb.de</a:t>
            </a:r>
            <a:r>
              <a:rPr lang="de-DE" sz="2800" b="1" dirty="0"/>
              <a:t>/Datenbewusstsein-Kl8b10</a:t>
            </a:r>
            <a:endParaRPr lang="de-DE" b="1" dirty="0"/>
          </a:p>
          <a:p>
            <a:pPr marL="0" indent="0">
              <a:buNone/>
            </a:pPr>
            <a:r>
              <a:rPr lang="de-DE" dirty="0"/>
              <a:t>Dieses Unterrichtsvorhaben setzt den vorherigen Ansatz von </a:t>
            </a:r>
            <a:r>
              <a:rPr lang="de-DE" dirty="0" err="1"/>
              <a:t>Erklärmodellen</a:t>
            </a:r>
            <a:r>
              <a:rPr lang="de-DE" dirty="0"/>
              <a:t> zur Förderung von Datenbewusstsein um. Notieren Sie sich, inwiefern der Ansatz konkret umgesetzt wird, und diskutieren Sie Verbesserungsideen für das Unterrichtsvorhaben.</a:t>
            </a:r>
          </a:p>
        </p:txBody>
      </p:sp>
      <p:sp>
        <p:nvSpPr>
          <p:cNvPr id="4" name="Foliennummernplatzhalter 3">
            <a:extLst>
              <a:ext uri="{FF2B5EF4-FFF2-40B4-BE49-F238E27FC236}">
                <a16:creationId xmlns:a16="http://schemas.microsoft.com/office/drawing/2014/main" id="{E4203EEB-7D7D-DC80-EA1E-2C397C582142}"/>
              </a:ext>
            </a:extLst>
          </p:cNvPr>
          <p:cNvSpPr>
            <a:spLocks noGrp="1"/>
          </p:cNvSpPr>
          <p:nvPr>
            <p:ph type="sldNum" sz="quarter" idx="12"/>
          </p:nvPr>
        </p:nvSpPr>
        <p:spPr/>
        <p:txBody>
          <a:bodyPr/>
          <a:lstStyle/>
          <a:p>
            <a:fld id="{704AD79A-BD00-CE4B-8BDD-26D3B6A7D671}" type="slidenum">
              <a:rPr lang="de-DE" smtClean="0"/>
              <a:t>42</a:t>
            </a:fld>
            <a:endParaRPr lang="de-DE"/>
          </a:p>
        </p:txBody>
      </p:sp>
    </p:spTree>
    <p:extLst>
      <p:ext uri="{BB962C8B-B14F-4D97-AF65-F5344CB8AC3E}">
        <p14:creationId xmlns:p14="http://schemas.microsoft.com/office/powerpoint/2010/main" val="630480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B7FEE-ACE9-E913-86BF-BD326007F610}"/>
              </a:ext>
            </a:extLst>
          </p:cNvPr>
          <p:cNvSpPr>
            <a:spLocks noGrp="1"/>
          </p:cNvSpPr>
          <p:nvPr>
            <p:ph type="title"/>
          </p:nvPr>
        </p:nvSpPr>
        <p:spPr>
          <a:xfrm>
            <a:off x="838200" y="365125"/>
            <a:ext cx="10515600" cy="1325563"/>
          </a:xfrm>
        </p:spPr>
        <p:txBody>
          <a:bodyPr anchor="t">
            <a:normAutofit/>
          </a:bodyPr>
          <a:lstStyle/>
          <a:p>
            <a:r>
              <a:rPr lang="de-DE"/>
              <a:t>Überblick über das Unterrichtsvorhaben</a:t>
            </a:r>
          </a:p>
        </p:txBody>
      </p:sp>
      <p:grpSp>
        <p:nvGrpSpPr>
          <p:cNvPr id="4" name="Gruppieren 3">
            <a:extLst>
              <a:ext uri="{FF2B5EF4-FFF2-40B4-BE49-F238E27FC236}">
                <a16:creationId xmlns:a16="http://schemas.microsoft.com/office/drawing/2014/main" id="{4B23B513-FB89-3183-0ABE-61A19783C5F9}"/>
              </a:ext>
            </a:extLst>
          </p:cNvPr>
          <p:cNvGrpSpPr/>
          <p:nvPr/>
        </p:nvGrpSpPr>
        <p:grpSpPr>
          <a:xfrm>
            <a:off x="483465" y="1545726"/>
            <a:ext cx="11225059" cy="4328556"/>
            <a:chOff x="561241" y="2056476"/>
            <a:chExt cx="11225059" cy="4328556"/>
          </a:xfrm>
        </p:grpSpPr>
        <p:sp>
          <p:nvSpPr>
            <p:cNvPr id="32" name="Abgerundetes Rechteck 31">
              <a:extLst>
                <a:ext uri="{FF2B5EF4-FFF2-40B4-BE49-F238E27FC236}">
                  <a16:creationId xmlns:a16="http://schemas.microsoft.com/office/drawing/2014/main" id="{4394BD80-113A-E032-FEB5-75D07421C273}"/>
                </a:ext>
              </a:extLst>
            </p:cNvPr>
            <p:cNvSpPr/>
            <p:nvPr/>
          </p:nvSpPr>
          <p:spPr>
            <a:xfrm>
              <a:off x="2076815" y="5081778"/>
              <a:ext cx="7031466" cy="1211767"/>
            </a:xfrm>
            <a:prstGeom prst="roundRect">
              <a:avLst>
                <a:gd name="adj" fmla="val 5090"/>
              </a:avLst>
            </a:prstGeom>
            <a:solidFill>
              <a:schemeClr val="accent5">
                <a:lumMod val="40000"/>
                <a:lumOff val="6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de-DE" sz="1400">
                  <a:solidFill>
                    <a:schemeClr val="tx1"/>
                  </a:solidFill>
                  <a:cs typeface="Times New Roman" panose="02020603050405020304" pitchFamily="18" charset="0"/>
                </a:rPr>
                <a:t>Einführung der Konzepte des Erklärmodells auf einem abstrakten Level</a:t>
              </a:r>
            </a:p>
          </p:txBody>
        </p:sp>
        <p:sp>
          <p:nvSpPr>
            <p:cNvPr id="33" name="Nach oben gekrümmter Pfeil 32">
              <a:extLst>
                <a:ext uri="{FF2B5EF4-FFF2-40B4-BE49-F238E27FC236}">
                  <a16:creationId xmlns:a16="http://schemas.microsoft.com/office/drawing/2014/main" id="{82F76056-975B-E04F-7C11-EDBD9321C9DD}"/>
                </a:ext>
              </a:extLst>
            </p:cNvPr>
            <p:cNvSpPr/>
            <p:nvPr/>
          </p:nvSpPr>
          <p:spPr>
            <a:xfrm>
              <a:off x="4852641" y="4117699"/>
              <a:ext cx="1513316" cy="1193546"/>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35" name="Abgerundetes Rechteck 34">
              <a:extLst>
                <a:ext uri="{FF2B5EF4-FFF2-40B4-BE49-F238E27FC236}">
                  <a16:creationId xmlns:a16="http://schemas.microsoft.com/office/drawing/2014/main" id="{4E01F69B-2E84-5578-10A4-B0F20B389052}"/>
                </a:ext>
              </a:extLst>
            </p:cNvPr>
            <p:cNvSpPr/>
            <p:nvPr/>
          </p:nvSpPr>
          <p:spPr>
            <a:xfrm>
              <a:off x="2076816" y="2503231"/>
              <a:ext cx="1996805" cy="1614468"/>
            </a:xfrm>
            <a:prstGeom prst="roundRect">
              <a:avLst>
                <a:gd name="adj" fmla="val 2067"/>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de-DE" sz="1400" kern="1200">
                  <a:solidFill>
                    <a:schemeClr val="tx1"/>
                  </a:solidFill>
                </a:rPr>
                <a:t>Bedeutung von Filmempfehlungen und Ideen für die Erhebung von Daten entwickeln</a:t>
              </a:r>
            </a:p>
          </p:txBody>
        </p:sp>
        <p:sp>
          <p:nvSpPr>
            <p:cNvPr id="37" name="Abgerundetes Rechteck 36">
              <a:extLst>
                <a:ext uri="{FF2B5EF4-FFF2-40B4-BE49-F238E27FC236}">
                  <a16:creationId xmlns:a16="http://schemas.microsoft.com/office/drawing/2014/main" id="{BFCE620B-9B39-8FAD-5A7D-807938FE4AF9}"/>
                </a:ext>
              </a:extLst>
            </p:cNvPr>
            <p:cNvSpPr/>
            <p:nvPr/>
          </p:nvSpPr>
          <p:spPr>
            <a:xfrm>
              <a:off x="4598338" y="2503231"/>
              <a:ext cx="1996805" cy="1614468"/>
            </a:xfrm>
            <a:prstGeom prst="roundRect">
              <a:avLst>
                <a:gd name="adj" fmla="val 2525"/>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Aufbaus und Funktionsweise eines Filmempfehlungsdienstes erkunden</a:t>
              </a:r>
              <a:endParaRPr lang="de-DE" sz="1400">
                <a:solidFill>
                  <a:schemeClr val="tx1"/>
                </a:solidFill>
                <a:cs typeface="Times New Roman" panose="02020603050405020304" pitchFamily="18" charset="0"/>
              </a:endParaRPr>
            </a:p>
          </p:txBody>
        </p:sp>
        <p:sp>
          <p:nvSpPr>
            <p:cNvPr id="39" name="Abgerundetes Rechteck 38">
              <a:extLst>
                <a:ext uri="{FF2B5EF4-FFF2-40B4-BE49-F238E27FC236}">
                  <a16:creationId xmlns:a16="http://schemas.microsoft.com/office/drawing/2014/main" id="{7BE9714A-A272-729B-AC65-48B7CD9769DE}"/>
                </a:ext>
              </a:extLst>
            </p:cNvPr>
            <p:cNvSpPr/>
            <p:nvPr/>
          </p:nvSpPr>
          <p:spPr>
            <a:xfrm>
              <a:off x="7111476" y="2503232"/>
              <a:ext cx="1996805" cy="1600707"/>
            </a:xfrm>
            <a:prstGeom prst="roundRect">
              <a:avLst>
                <a:gd name="adj" fmla="val 2525"/>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Über eine fiktive Zweitverwertung durch einen Empfehlungsdienst diskutieren</a:t>
              </a:r>
              <a:endParaRPr lang="de-DE" sz="1400">
                <a:solidFill>
                  <a:schemeClr val="tx1"/>
                </a:solidFill>
                <a:cs typeface="Times New Roman" panose="02020603050405020304" pitchFamily="18" charset="0"/>
              </a:endParaRPr>
            </a:p>
          </p:txBody>
        </p:sp>
        <p:sp>
          <p:nvSpPr>
            <p:cNvPr id="40" name="Abgerundetes Rechteck 39">
              <a:extLst>
                <a:ext uri="{FF2B5EF4-FFF2-40B4-BE49-F238E27FC236}">
                  <a16:creationId xmlns:a16="http://schemas.microsoft.com/office/drawing/2014/main" id="{EBD36FAF-56CF-C22C-78C1-CAD08A3546C0}"/>
                </a:ext>
              </a:extLst>
            </p:cNvPr>
            <p:cNvSpPr/>
            <p:nvPr/>
          </p:nvSpPr>
          <p:spPr>
            <a:xfrm>
              <a:off x="9624613" y="2503231"/>
              <a:ext cx="2068415" cy="1600707"/>
            </a:xfrm>
            <a:prstGeom prst="roundRect">
              <a:avLst>
                <a:gd name="adj" fmla="val 1610"/>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Gelerntes auf weitere Kontexte mit Empfehlungsdiensten anwenden</a:t>
              </a:r>
              <a:endParaRPr lang="de-DE" sz="1400">
                <a:solidFill>
                  <a:schemeClr val="tx1"/>
                </a:solidFill>
                <a:cs typeface="Times New Roman" panose="02020603050405020304" pitchFamily="18" charset="0"/>
              </a:endParaRPr>
            </a:p>
          </p:txBody>
        </p:sp>
        <p:sp>
          <p:nvSpPr>
            <p:cNvPr id="41" name="Pfeil nach rechts 40">
              <a:extLst>
                <a:ext uri="{FF2B5EF4-FFF2-40B4-BE49-F238E27FC236}">
                  <a16:creationId xmlns:a16="http://schemas.microsoft.com/office/drawing/2014/main" id="{EB82CED3-DF80-3FAC-6A14-4601770A94D0}"/>
                </a:ext>
              </a:extLst>
            </p:cNvPr>
            <p:cNvSpPr/>
            <p:nvPr/>
          </p:nvSpPr>
          <p:spPr>
            <a:xfrm>
              <a:off x="4128743" y="3109398"/>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2" name="Pfeil nach rechts 41">
              <a:extLst>
                <a:ext uri="{FF2B5EF4-FFF2-40B4-BE49-F238E27FC236}">
                  <a16:creationId xmlns:a16="http://schemas.microsoft.com/office/drawing/2014/main" id="{77230E73-0CEE-B8D3-35E6-44E2FCAA64BD}"/>
                </a:ext>
              </a:extLst>
            </p:cNvPr>
            <p:cNvSpPr/>
            <p:nvPr/>
          </p:nvSpPr>
          <p:spPr>
            <a:xfrm>
              <a:off x="6648291" y="3109398"/>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3" name="Pfeil nach rechts 42">
              <a:extLst>
                <a:ext uri="{FF2B5EF4-FFF2-40B4-BE49-F238E27FC236}">
                  <a16:creationId xmlns:a16="http://schemas.microsoft.com/office/drawing/2014/main" id="{DDF99630-D411-9A31-7529-9CA7309BC85A}"/>
                </a:ext>
              </a:extLst>
            </p:cNvPr>
            <p:cNvSpPr/>
            <p:nvPr/>
          </p:nvSpPr>
          <p:spPr>
            <a:xfrm>
              <a:off x="9161429" y="3109397"/>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4" name="Abgerundetes Rechteck 43">
              <a:extLst>
                <a:ext uri="{FF2B5EF4-FFF2-40B4-BE49-F238E27FC236}">
                  <a16:creationId xmlns:a16="http://schemas.microsoft.com/office/drawing/2014/main" id="{9F42346E-22B4-5E53-BDDF-C68E3BBD2E90}"/>
                </a:ext>
              </a:extLst>
            </p:cNvPr>
            <p:cNvSpPr/>
            <p:nvPr/>
          </p:nvSpPr>
          <p:spPr>
            <a:xfrm>
              <a:off x="561251" y="2056476"/>
              <a:ext cx="11225048" cy="2130149"/>
            </a:xfrm>
            <a:prstGeom prst="roundRect">
              <a:avLst>
                <a:gd name="adj" fmla="val 4422"/>
              </a:avLst>
            </a:prstGeom>
            <a:noFill/>
            <a:ln w="19050">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a:solidFill>
                    <a:schemeClr val="tx1"/>
                  </a:solidFill>
                  <a:cs typeface="Times New Roman" panose="02020603050405020304" pitchFamily="18" charset="0"/>
                </a:rPr>
                <a:t>Teile des </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Unterrichts-</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vorhabens</a:t>
              </a:r>
            </a:p>
          </p:txBody>
        </p:sp>
        <p:sp>
          <p:nvSpPr>
            <p:cNvPr id="45" name="Abgerundetes Rechteck 44">
              <a:extLst>
                <a:ext uri="{FF2B5EF4-FFF2-40B4-BE49-F238E27FC236}">
                  <a16:creationId xmlns:a16="http://schemas.microsoft.com/office/drawing/2014/main" id="{6774BBC1-22E7-ACC7-D3DC-BBF2DA16299A}"/>
                </a:ext>
              </a:extLst>
            </p:cNvPr>
            <p:cNvSpPr/>
            <p:nvPr/>
          </p:nvSpPr>
          <p:spPr>
            <a:xfrm>
              <a:off x="2076816" y="2118053"/>
              <a:ext cx="1996805" cy="337405"/>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1</a:t>
              </a:r>
            </a:p>
          </p:txBody>
        </p:sp>
        <p:sp>
          <p:nvSpPr>
            <p:cNvPr id="46" name="Abgerundetes Rechteck 45">
              <a:extLst>
                <a:ext uri="{FF2B5EF4-FFF2-40B4-BE49-F238E27FC236}">
                  <a16:creationId xmlns:a16="http://schemas.microsoft.com/office/drawing/2014/main" id="{AA1BBF24-2645-8C6F-6F6E-062FD0C239F3}"/>
                </a:ext>
              </a:extLst>
            </p:cNvPr>
            <p:cNvSpPr/>
            <p:nvPr/>
          </p:nvSpPr>
          <p:spPr>
            <a:xfrm>
              <a:off x="4598338" y="2122885"/>
              <a:ext cx="1996805" cy="337405"/>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2</a:t>
              </a:r>
            </a:p>
          </p:txBody>
        </p:sp>
        <p:sp>
          <p:nvSpPr>
            <p:cNvPr id="47" name="Abgerundetes Rechteck 46">
              <a:extLst>
                <a:ext uri="{FF2B5EF4-FFF2-40B4-BE49-F238E27FC236}">
                  <a16:creationId xmlns:a16="http://schemas.microsoft.com/office/drawing/2014/main" id="{D3B4FF83-E955-3428-CAF2-0C90662DD60B}"/>
                </a:ext>
              </a:extLst>
            </p:cNvPr>
            <p:cNvSpPr/>
            <p:nvPr/>
          </p:nvSpPr>
          <p:spPr>
            <a:xfrm>
              <a:off x="7111476" y="2122885"/>
              <a:ext cx="1996805" cy="335901"/>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3</a:t>
              </a:r>
            </a:p>
          </p:txBody>
        </p:sp>
        <p:sp>
          <p:nvSpPr>
            <p:cNvPr id="48" name="Abgerundetes Rechteck 47">
              <a:extLst>
                <a:ext uri="{FF2B5EF4-FFF2-40B4-BE49-F238E27FC236}">
                  <a16:creationId xmlns:a16="http://schemas.microsoft.com/office/drawing/2014/main" id="{AC6582E6-738D-0D1A-25D0-875D57BE8F13}"/>
                </a:ext>
              </a:extLst>
            </p:cNvPr>
            <p:cNvSpPr/>
            <p:nvPr/>
          </p:nvSpPr>
          <p:spPr>
            <a:xfrm>
              <a:off x="9633828" y="2122885"/>
              <a:ext cx="2059201" cy="335901"/>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4</a:t>
              </a:r>
            </a:p>
          </p:txBody>
        </p:sp>
        <p:sp>
          <p:nvSpPr>
            <p:cNvPr id="49" name="Abgerundetes Rechteck 48">
              <a:extLst>
                <a:ext uri="{FF2B5EF4-FFF2-40B4-BE49-F238E27FC236}">
                  <a16:creationId xmlns:a16="http://schemas.microsoft.com/office/drawing/2014/main" id="{9D192BC1-583C-5136-E43A-3C89A9C58ACA}"/>
                </a:ext>
              </a:extLst>
            </p:cNvPr>
            <p:cNvSpPr/>
            <p:nvPr/>
          </p:nvSpPr>
          <p:spPr>
            <a:xfrm>
              <a:off x="567327" y="5006098"/>
              <a:ext cx="11218973" cy="1378934"/>
            </a:xfrm>
            <a:prstGeom prst="roundRect">
              <a:avLst>
                <a:gd name="adj" fmla="val 4766"/>
              </a:avLst>
            </a:prstGeom>
            <a:noFill/>
            <a:ln w="19050">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a:solidFill>
                    <a:schemeClr val="tx1"/>
                  </a:solidFill>
                  <a:cs typeface="Times New Roman" panose="02020603050405020304" pitchFamily="18" charset="0"/>
                </a:rPr>
                <a:t>Konzepte des </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Erklärmodells</a:t>
              </a:r>
            </a:p>
          </p:txBody>
        </p:sp>
        <p:sp>
          <p:nvSpPr>
            <p:cNvPr id="50" name="Abgerundetes Rechteck 49">
              <a:extLst>
                <a:ext uri="{FF2B5EF4-FFF2-40B4-BE49-F238E27FC236}">
                  <a16:creationId xmlns:a16="http://schemas.microsoft.com/office/drawing/2014/main" id="{4A633386-755F-78FF-7F71-BBE9D67B3C85}"/>
                </a:ext>
              </a:extLst>
            </p:cNvPr>
            <p:cNvSpPr/>
            <p:nvPr/>
          </p:nvSpPr>
          <p:spPr>
            <a:xfrm>
              <a:off x="4645621" y="5217454"/>
              <a:ext cx="1886642"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Datenmodelle über Nutzende</a:t>
              </a:r>
            </a:p>
          </p:txBody>
        </p:sp>
        <p:sp>
          <p:nvSpPr>
            <p:cNvPr id="51" name="Pfeil nach rechts 50">
              <a:extLst>
                <a:ext uri="{FF2B5EF4-FFF2-40B4-BE49-F238E27FC236}">
                  <a16:creationId xmlns:a16="http://schemas.microsoft.com/office/drawing/2014/main" id="{8A53D9EA-4EC2-8813-E380-C93AA768C909}"/>
                </a:ext>
              </a:extLst>
            </p:cNvPr>
            <p:cNvSpPr/>
            <p:nvPr/>
          </p:nvSpPr>
          <p:spPr>
            <a:xfrm>
              <a:off x="9161429" y="5731039"/>
              <a:ext cx="410038" cy="342255"/>
            </a:xfrm>
            <a:prstGeom prst="rightArrow">
              <a:avLst/>
            </a:prstGeom>
            <a:solidFill>
              <a:schemeClr val="accent5">
                <a:lumMod val="60000"/>
                <a:lumOff val="40000"/>
              </a:schemeClr>
            </a:solidFill>
            <a:ln w="952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de-DE" sz="1400">
                <a:solidFill>
                  <a:schemeClr val="tx1"/>
                </a:solidFill>
                <a:cs typeface="Times New Roman" panose="02020603050405020304" pitchFamily="18" charset="0"/>
              </a:endParaRPr>
            </a:p>
          </p:txBody>
        </p:sp>
        <p:sp>
          <p:nvSpPr>
            <p:cNvPr id="52" name="Abgerundetes Rechteck 51">
              <a:extLst>
                <a:ext uri="{FF2B5EF4-FFF2-40B4-BE49-F238E27FC236}">
                  <a16:creationId xmlns:a16="http://schemas.microsoft.com/office/drawing/2014/main" id="{9F6BAEA1-14E3-7903-E139-526BE155336A}"/>
                </a:ext>
              </a:extLst>
            </p:cNvPr>
            <p:cNvSpPr/>
            <p:nvPr/>
          </p:nvSpPr>
          <p:spPr>
            <a:xfrm>
              <a:off x="561241" y="4193379"/>
              <a:ext cx="11218973" cy="810120"/>
            </a:xfrm>
            <a:prstGeom prst="roundRect">
              <a:avLst>
                <a:gd name="adj" fmla="val 4766"/>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a:solidFill>
                    <a:schemeClr val="tx1"/>
                  </a:solidFill>
                  <a:cs typeface="Times New Roman" panose="02020603050405020304" pitchFamily="18" charset="0"/>
                </a:rPr>
                <a:t>Alternierend </a:t>
              </a:r>
              <a:br>
                <a:rPr lang="de-DE" sz="1400">
                  <a:solidFill>
                    <a:schemeClr val="tx1"/>
                  </a:solidFill>
                  <a:cs typeface="Times New Roman" panose="02020603050405020304" pitchFamily="18" charset="0"/>
                </a:rPr>
              </a:br>
              <a:r>
                <a:rPr lang="de-DE" sz="1400">
                  <a:solidFill>
                    <a:schemeClr val="tx1"/>
                  </a:solidFill>
                  <a:cs typeface="Times New Roman" panose="02020603050405020304" pitchFamily="18" charset="0"/>
                </a:rPr>
                <a:t>dekontextualisieren</a:t>
              </a:r>
              <a:br>
                <a:rPr lang="de-DE" sz="1400">
                  <a:solidFill>
                    <a:schemeClr val="tx1"/>
                  </a:solidFill>
                  <a:cs typeface="Times New Roman" panose="02020603050405020304" pitchFamily="18" charset="0"/>
                </a:rPr>
              </a:br>
              <a:r>
                <a:rPr lang="de-DE" sz="1400">
                  <a:solidFill>
                    <a:schemeClr val="tx1"/>
                  </a:solidFill>
                  <a:cs typeface="Times New Roman" panose="02020603050405020304" pitchFamily="18" charset="0"/>
                </a:rPr>
                <a:t>und rekontextualisieren</a:t>
              </a:r>
            </a:p>
          </p:txBody>
        </p:sp>
        <p:sp>
          <p:nvSpPr>
            <p:cNvPr id="53" name="Nach oben gekrümmter Pfeil 52">
              <a:extLst>
                <a:ext uri="{FF2B5EF4-FFF2-40B4-BE49-F238E27FC236}">
                  <a16:creationId xmlns:a16="http://schemas.microsoft.com/office/drawing/2014/main" id="{922F425C-2CF1-737A-2BF9-5EC555B86C4B}"/>
                </a:ext>
              </a:extLst>
            </p:cNvPr>
            <p:cNvSpPr/>
            <p:nvPr/>
          </p:nvSpPr>
          <p:spPr>
            <a:xfrm>
              <a:off x="2324502" y="4117698"/>
              <a:ext cx="1513316" cy="1193547"/>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54" name="Abgerundetes Rechteck 53">
              <a:extLst>
                <a:ext uri="{FF2B5EF4-FFF2-40B4-BE49-F238E27FC236}">
                  <a16:creationId xmlns:a16="http://schemas.microsoft.com/office/drawing/2014/main" id="{FD1D9A1E-C722-B9FB-AA02-B0D6A9493E6E}"/>
                </a:ext>
              </a:extLst>
            </p:cNvPr>
            <p:cNvSpPr/>
            <p:nvPr/>
          </p:nvSpPr>
          <p:spPr>
            <a:xfrm>
              <a:off x="2133861" y="5217454"/>
              <a:ext cx="1882715"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Explizite und implizite Datenerhebung</a:t>
              </a:r>
              <a:endParaRPr lang="de-DE" sz="1400" b="1" i="1">
                <a:solidFill>
                  <a:schemeClr val="tx1"/>
                </a:solidFill>
                <a:cs typeface="Times New Roman" panose="02020603050405020304" pitchFamily="18" charset="0"/>
              </a:endParaRPr>
            </a:p>
          </p:txBody>
        </p:sp>
        <p:sp>
          <p:nvSpPr>
            <p:cNvPr id="55" name="Nach oben gekrümmter Pfeil 54">
              <a:extLst>
                <a:ext uri="{FF2B5EF4-FFF2-40B4-BE49-F238E27FC236}">
                  <a16:creationId xmlns:a16="http://schemas.microsoft.com/office/drawing/2014/main" id="{BEDF3D24-3BF9-FB6B-F0FE-F2316F8A1CBC}"/>
                </a:ext>
              </a:extLst>
            </p:cNvPr>
            <p:cNvSpPr/>
            <p:nvPr/>
          </p:nvSpPr>
          <p:spPr>
            <a:xfrm>
              <a:off x="7347973" y="4104261"/>
              <a:ext cx="1513316" cy="1204510"/>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56" name="Abgerundetes Rechteck 55">
              <a:extLst>
                <a:ext uri="{FF2B5EF4-FFF2-40B4-BE49-F238E27FC236}">
                  <a16:creationId xmlns:a16="http://schemas.microsoft.com/office/drawing/2014/main" id="{CAB251EA-AFA8-AA49-F7E3-84312BA9EEB5}"/>
                </a:ext>
              </a:extLst>
            </p:cNvPr>
            <p:cNvSpPr/>
            <p:nvPr/>
          </p:nvSpPr>
          <p:spPr>
            <a:xfrm>
              <a:off x="7161308" y="5217454"/>
              <a:ext cx="1886642"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Primäre und sekundäre Zwecke der Datenverarbeitung</a:t>
              </a:r>
            </a:p>
          </p:txBody>
        </p:sp>
        <p:sp>
          <p:nvSpPr>
            <p:cNvPr id="57" name="Abgerundetes Rechteck 56">
              <a:extLst>
                <a:ext uri="{FF2B5EF4-FFF2-40B4-BE49-F238E27FC236}">
                  <a16:creationId xmlns:a16="http://schemas.microsoft.com/office/drawing/2014/main" id="{61BEBAA2-D8F2-F7A9-D159-752E9F236DCB}"/>
                </a:ext>
              </a:extLst>
            </p:cNvPr>
            <p:cNvSpPr/>
            <p:nvPr/>
          </p:nvSpPr>
          <p:spPr>
            <a:xfrm>
              <a:off x="9624613" y="5094986"/>
              <a:ext cx="2068415" cy="1198559"/>
            </a:xfrm>
            <a:prstGeom prst="roundRect">
              <a:avLst>
                <a:gd name="adj" fmla="val 2377"/>
              </a:avLst>
            </a:prstGeom>
            <a:solidFill>
              <a:schemeClr val="accent5">
                <a:lumMod val="40000"/>
                <a:lumOff val="6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Nutzung des Erklärmodells als analytische Brille</a:t>
              </a:r>
              <a:r>
                <a:rPr lang="de-DE" sz="1400">
                  <a:solidFill>
                    <a:schemeClr val="tx1"/>
                  </a:solidFill>
                  <a:cs typeface="Times New Roman" panose="02020603050405020304" pitchFamily="18" charset="0"/>
                </a:rPr>
                <a:t> auf ein weiteres Beispiel aus dem Alltag</a:t>
              </a:r>
            </a:p>
          </p:txBody>
        </p:sp>
        <p:sp>
          <p:nvSpPr>
            <p:cNvPr id="58" name="Pfeil nach rechts 57">
              <a:extLst>
                <a:ext uri="{FF2B5EF4-FFF2-40B4-BE49-F238E27FC236}">
                  <a16:creationId xmlns:a16="http://schemas.microsoft.com/office/drawing/2014/main" id="{6F2EEF69-8196-CEF4-8529-C9A548994CDE}"/>
                </a:ext>
              </a:extLst>
            </p:cNvPr>
            <p:cNvSpPr/>
            <p:nvPr/>
          </p:nvSpPr>
          <p:spPr>
            <a:xfrm rot="16200000">
              <a:off x="10169901" y="4415175"/>
              <a:ext cx="977840" cy="355366"/>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grpSp>
      <p:sp>
        <p:nvSpPr>
          <p:cNvPr id="3" name="Textfeld 2">
            <a:extLst>
              <a:ext uri="{FF2B5EF4-FFF2-40B4-BE49-F238E27FC236}">
                <a16:creationId xmlns:a16="http://schemas.microsoft.com/office/drawing/2014/main" id="{36CBF51D-459C-BDB8-8E24-C9E66FEF4CBE}"/>
              </a:ext>
            </a:extLst>
          </p:cNvPr>
          <p:cNvSpPr txBox="1"/>
          <p:nvPr/>
        </p:nvSpPr>
        <p:spPr>
          <a:xfrm>
            <a:off x="491612" y="6216117"/>
            <a:ext cx="11218973"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a:t>Abb: „Überblick zu dem Unterrichtsmodul als Implementierung des Ansatzes der Erklärmodelle zur Förderung von Datenbewusstsein“ von </a:t>
            </a:r>
            <a:r>
              <a:rPr lang="de-DE">
                <a:hlinkClick r:id="rId3">
                  <a:extLst>
                    <a:ext uri="{A12FA001-AC4F-418D-AE19-62706E023703}">
                      <ahyp:hlinkClr xmlns:ahyp="http://schemas.microsoft.com/office/drawing/2018/hyperlinkcolor" val="tx"/>
                    </a:ext>
                  </a:extLst>
                </a:hlinkClick>
              </a:rPr>
              <a:t>Höper, Schulte und Mühling (2024, S. 332)</a:t>
            </a:r>
            <a:r>
              <a:rPr lang="de-DE"/>
              <a:t> unter der Lizenz </a:t>
            </a:r>
            <a:r>
              <a:rPr lang="de-DE">
                <a:hlinkClick r:id="rId4">
                  <a:extLst>
                    <a:ext uri="{A12FA001-AC4F-418D-AE19-62706E023703}">
                      <ahyp:hlinkClr xmlns:ahyp="http://schemas.microsoft.com/office/drawing/2018/hyperlinkcolor" val="tx"/>
                    </a:ext>
                  </a:extLst>
                </a:hlinkClick>
              </a:rPr>
              <a:t>CC BY 4.0</a:t>
            </a:r>
            <a:r>
              <a:rPr lang="de-DE"/>
              <a:t>; Übersetzung in das Deutsche durch Lukas Höper</a:t>
            </a:r>
          </a:p>
        </p:txBody>
      </p:sp>
    </p:spTree>
    <p:extLst>
      <p:ext uri="{BB962C8B-B14F-4D97-AF65-F5344CB8AC3E}">
        <p14:creationId xmlns:p14="http://schemas.microsoft.com/office/powerpoint/2010/main" val="3174196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6" name="Vertikaler Textplatzhalter 5">
            <a:extLst>
              <a:ext uri="{FF2B5EF4-FFF2-40B4-BE49-F238E27FC236}">
                <a16:creationId xmlns:a16="http://schemas.microsoft.com/office/drawing/2014/main" id="{C17BC860-F6EC-7DFF-86BE-1C96C74274BE}"/>
              </a:ext>
            </a:extLst>
          </p:cNvPr>
          <p:cNvSpPr>
            <a:spLocks noGrp="1"/>
          </p:cNvSpPr>
          <p:nvPr>
            <p:ph idx="1"/>
          </p:nvPr>
        </p:nvSpPr>
        <p:spPr>
          <a:xfrm>
            <a:off x="3982857" y="1786026"/>
            <a:ext cx="7961100" cy="2305050"/>
          </a:xfrm>
        </p:spPr>
        <p:txBody>
          <a:bodyPr anchor="t">
            <a:normAutofit/>
          </a:bodyPr>
          <a:lstStyle/>
          <a:p>
            <a:r>
              <a:rPr lang="de-DE" sz="2000" i="1" dirty="0"/>
              <a:t>Klassenstufe: </a:t>
            </a:r>
            <a:r>
              <a:rPr lang="de-DE" sz="2000" dirty="0"/>
              <a:t>8. bis 10. Klasse</a:t>
            </a:r>
          </a:p>
          <a:p>
            <a:r>
              <a:rPr lang="de-DE" sz="2000" i="1" dirty="0"/>
              <a:t>Umfang: </a:t>
            </a:r>
            <a:r>
              <a:rPr lang="de-DE" sz="2000" dirty="0"/>
              <a:t>ca. 6 Unterrichtsstunden (je 45 Min.)</a:t>
            </a:r>
          </a:p>
          <a:p>
            <a:r>
              <a:rPr lang="de-DE" sz="2000" i="1" dirty="0"/>
              <a:t>Leitfrage: </a:t>
            </a:r>
            <a:r>
              <a:rPr lang="de-DE" sz="2000" dirty="0"/>
              <a:t>Wo, wie und wozu werden bei der Nutzung eines Streamingdienstes mit einem Empfehlungsdienst persönliche Daten erhoben und verarbeitet?</a:t>
            </a:r>
          </a:p>
          <a:p>
            <a:r>
              <a:rPr lang="de-DE" sz="2000" i="1" dirty="0"/>
              <a:t>Material:</a:t>
            </a:r>
            <a:r>
              <a:rPr lang="de-DE" sz="2000" dirty="0"/>
              <a:t> https://</a:t>
            </a:r>
            <a:r>
              <a:rPr lang="de-DE" sz="2000" dirty="0" err="1"/>
              <a:t>go.upb.de</a:t>
            </a:r>
            <a:r>
              <a:rPr lang="de-DE" sz="2000" dirty="0"/>
              <a:t>/Datenbewusstsein-Kl8b10</a:t>
            </a:r>
          </a:p>
        </p:txBody>
      </p:sp>
      <p:sp>
        <p:nvSpPr>
          <p:cNvPr id="3" name="Freihandform 2">
            <a:extLst>
              <a:ext uri="{FF2B5EF4-FFF2-40B4-BE49-F238E27FC236}">
                <a16:creationId xmlns:a16="http://schemas.microsoft.com/office/drawing/2014/main" id="{7ABA6E2D-78D0-6C01-9B2B-A6832582BBCA}"/>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4" name="Freihandform 3">
            <a:extLst>
              <a:ext uri="{FF2B5EF4-FFF2-40B4-BE49-F238E27FC236}">
                <a16:creationId xmlns:a16="http://schemas.microsoft.com/office/drawing/2014/main" id="{90619246-6268-376A-F3F9-31D7C46614BD}"/>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5" name="Freihandform 4">
            <a:extLst>
              <a:ext uri="{FF2B5EF4-FFF2-40B4-BE49-F238E27FC236}">
                <a16:creationId xmlns:a16="http://schemas.microsoft.com/office/drawing/2014/main" id="{EF0CF32B-8832-1066-C28C-8B54ECFF561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9" name="Freihandform 8">
            <a:extLst>
              <a:ext uri="{FF2B5EF4-FFF2-40B4-BE49-F238E27FC236}">
                <a16:creationId xmlns:a16="http://schemas.microsoft.com/office/drawing/2014/main" id="{46C74E0E-9BD9-C137-534E-CA83C884C816}"/>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11" name="Freihandform 10">
            <a:extLst>
              <a:ext uri="{FF2B5EF4-FFF2-40B4-BE49-F238E27FC236}">
                <a16:creationId xmlns:a16="http://schemas.microsoft.com/office/drawing/2014/main" id="{879C9825-DAB8-7B81-8B9B-995D0F7562BD}"/>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pic>
        <p:nvPicPr>
          <p:cNvPr id="12" name="Grafik 11">
            <a:extLst>
              <a:ext uri="{FF2B5EF4-FFF2-40B4-BE49-F238E27FC236}">
                <a16:creationId xmlns:a16="http://schemas.microsoft.com/office/drawing/2014/main" id="{B74ACD16-A410-8AD6-9AD1-30219F6AB401}"/>
              </a:ext>
            </a:extLst>
          </p:cNvPr>
          <p:cNvPicPr>
            <a:picLocks noChangeAspect="1"/>
          </p:cNvPicPr>
          <p:nvPr/>
        </p:nvPicPr>
        <p:blipFill>
          <a:blip r:embed="rId3"/>
          <a:stretch>
            <a:fillRect/>
          </a:stretch>
        </p:blipFill>
        <p:spPr>
          <a:xfrm>
            <a:off x="6449672" y="3894082"/>
            <a:ext cx="3727884" cy="2782914"/>
          </a:xfrm>
          <a:prstGeom prst="rect">
            <a:avLst/>
          </a:prstGeom>
        </p:spPr>
      </p:pic>
      <p:sp>
        <p:nvSpPr>
          <p:cNvPr id="19" name="Textfeld 18">
            <a:extLst>
              <a:ext uri="{FF2B5EF4-FFF2-40B4-BE49-F238E27FC236}">
                <a16:creationId xmlns:a16="http://schemas.microsoft.com/office/drawing/2014/main" id="{CC6F4596-9ACF-4089-859C-F5D6A8B1ED9B}"/>
              </a:ext>
            </a:extLst>
          </p:cNvPr>
          <p:cNvSpPr txBox="1"/>
          <p:nvPr/>
        </p:nvSpPr>
        <p:spPr>
          <a:xfrm>
            <a:off x="7103635" y="6538496"/>
            <a:ext cx="2419958" cy="276999"/>
          </a:xfrm>
          <a:prstGeom prst="rect">
            <a:avLst/>
          </a:prstGeom>
          <a:noFill/>
        </p:spPr>
        <p:txBody>
          <a:bodyPr wrap="square" rtlCol="0">
            <a:spAutoFit/>
          </a:bodyPr>
          <a:lstStyle>
            <a:defPPr>
              <a:defRPr lang="de-DE"/>
            </a:defPPr>
            <a:lvl1pPr>
              <a:spcAft>
                <a:spcPts val="600"/>
              </a:spcAft>
              <a:defRPr sz="1200" i="0">
                <a:solidFill>
                  <a:schemeClr val="tx1">
                    <a:lumMod val="50000"/>
                    <a:lumOff val="50000"/>
                  </a:schemeClr>
                </a:solidFill>
                <a:effectLst/>
              </a:defRPr>
            </a:lvl1pPr>
          </a:lstStyle>
          <a:p>
            <a:pPr algn="ctr"/>
            <a:r>
              <a:rPr lang="de-DE" dirty="0"/>
              <a:t>Screenshot erstellt von Lukas Höper</a:t>
            </a:r>
          </a:p>
        </p:txBody>
      </p:sp>
      <p:sp>
        <p:nvSpPr>
          <p:cNvPr id="13" name="Freihandform 12">
            <a:extLst>
              <a:ext uri="{FF2B5EF4-FFF2-40B4-BE49-F238E27FC236}">
                <a16:creationId xmlns:a16="http://schemas.microsoft.com/office/drawing/2014/main" id="{734296F6-79C6-10C6-C8A9-2DA18A64D023}"/>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14" name="Freihandform 13">
            <a:extLst>
              <a:ext uri="{FF2B5EF4-FFF2-40B4-BE49-F238E27FC236}">
                <a16:creationId xmlns:a16="http://schemas.microsoft.com/office/drawing/2014/main" id="{EF38102D-2F9E-63E8-3781-538F5E8E2D8C}"/>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Tree>
    <p:extLst>
      <p:ext uri="{BB962C8B-B14F-4D97-AF65-F5344CB8AC3E}">
        <p14:creationId xmlns:p14="http://schemas.microsoft.com/office/powerpoint/2010/main" val="3397323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6" name="Vertikaler Textplatzhalter 5">
            <a:extLst>
              <a:ext uri="{FF2B5EF4-FFF2-40B4-BE49-F238E27FC236}">
                <a16:creationId xmlns:a16="http://schemas.microsoft.com/office/drawing/2014/main" id="{C17BC860-F6EC-7DFF-86BE-1C96C74274BE}"/>
              </a:ext>
            </a:extLst>
          </p:cNvPr>
          <p:cNvSpPr>
            <a:spLocks noGrp="1"/>
          </p:cNvSpPr>
          <p:nvPr>
            <p:ph idx="1"/>
          </p:nvPr>
        </p:nvSpPr>
        <p:spPr>
          <a:xfrm>
            <a:off x="4062636" y="1786026"/>
            <a:ext cx="7862401" cy="1926069"/>
          </a:xfrm>
        </p:spPr>
        <p:txBody>
          <a:bodyPr anchor="t">
            <a:normAutofit/>
          </a:bodyPr>
          <a:lstStyle/>
          <a:p>
            <a:pPr marL="0" indent="0">
              <a:lnSpc>
                <a:spcPct val="100000"/>
              </a:lnSpc>
              <a:spcBef>
                <a:spcPts val="0"/>
              </a:spcBef>
              <a:buNone/>
            </a:pPr>
            <a:r>
              <a:rPr lang="de-DE" sz="1800" b="1" dirty="0"/>
              <a:t>Problematisierung als Einstieg im Klassengespräch:</a:t>
            </a:r>
          </a:p>
          <a:p>
            <a:pPr>
              <a:lnSpc>
                <a:spcPct val="100000"/>
              </a:lnSpc>
              <a:spcBef>
                <a:spcPts val="0"/>
              </a:spcBef>
            </a:pPr>
            <a:r>
              <a:rPr lang="de-DE" sz="1800" dirty="0"/>
              <a:t>Was ist ein Streamingdienst? (bspw. anhand des Beispielsbilds einer Streamingplattform)</a:t>
            </a:r>
          </a:p>
          <a:p>
            <a:pPr>
              <a:lnSpc>
                <a:spcPct val="100000"/>
              </a:lnSpc>
              <a:spcBef>
                <a:spcPts val="0"/>
              </a:spcBef>
            </a:pPr>
            <a:r>
              <a:rPr lang="de-DE" sz="1800" dirty="0"/>
              <a:t>Wie ist eine solche Startseite aufgebaut? </a:t>
            </a:r>
            <a:r>
              <a:rPr lang="de-DE" sz="1800" dirty="0">
                <a:sym typeface="Wingdings" pitchFamily="2" charset="2"/>
              </a:rPr>
              <a:t>(personalisierte Startseite)</a:t>
            </a:r>
          </a:p>
          <a:p>
            <a:pPr>
              <a:lnSpc>
                <a:spcPct val="100000"/>
              </a:lnSpc>
              <a:spcBef>
                <a:spcPts val="0"/>
              </a:spcBef>
            </a:pPr>
            <a:r>
              <a:rPr lang="de-DE" sz="1800" dirty="0"/>
              <a:t>Wie kommen Filmempfehlungen zustande?</a:t>
            </a:r>
            <a:br>
              <a:rPr lang="de-DE" sz="1800" dirty="0"/>
            </a:br>
            <a:r>
              <a:rPr lang="de-DE" sz="1800" dirty="0">
                <a:sym typeface="Wingdings" pitchFamily="2" charset="2"/>
              </a:rPr>
              <a:t> Vorbereitung für das Empfehlungsspiel (s. nächste Folie)</a:t>
            </a:r>
            <a:endParaRPr lang="de-DE" sz="1800" dirty="0"/>
          </a:p>
        </p:txBody>
      </p:sp>
      <p:grpSp>
        <p:nvGrpSpPr>
          <p:cNvPr id="68" name="Gruppieren 67">
            <a:extLst>
              <a:ext uri="{FF2B5EF4-FFF2-40B4-BE49-F238E27FC236}">
                <a16:creationId xmlns:a16="http://schemas.microsoft.com/office/drawing/2014/main" id="{AEB0F531-9662-6656-2BA7-F83083686AC2}"/>
              </a:ext>
            </a:extLst>
          </p:cNvPr>
          <p:cNvGrpSpPr/>
          <p:nvPr/>
        </p:nvGrpSpPr>
        <p:grpSpPr>
          <a:xfrm>
            <a:off x="5873304" y="3789425"/>
            <a:ext cx="5001783" cy="2443180"/>
            <a:chOff x="5873304" y="3789425"/>
            <a:chExt cx="5001783" cy="2443180"/>
          </a:xfrm>
        </p:grpSpPr>
        <p:sp>
          <p:nvSpPr>
            <p:cNvPr id="10" name="Freihandform 9">
              <a:extLst>
                <a:ext uri="{FF2B5EF4-FFF2-40B4-BE49-F238E27FC236}">
                  <a16:creationId xmlns:a16="http://schemas.microsoft.com/office/drawing/2014/main" id="{0B7CD9B9-5BDE-CB4D-69F5-247D01F28770}"/>
                </a:ext>
              </a:extLst>
            </p:cNvPr>
            <p:cNvSpPr/>
            <p:nvPr/>
          </p:nvSpPr>
          <p:spPr>
            <a:xfrm>
              <a:off x="5873304" y="5985252"/>
              <a:ext cx="5001783" cy="17810"/>
            </a:xfrm>
            <a:custGeom>
              <a:avLst/>
              <a:gdLst>
                <a:gd name="connsiteX0" fmla="*/ 0 w 5001783"/>
                <a:gd name="connsiteY0" fmla="*/ 8906 h 17810"/>
                <a:gd name="connsiteX1" fmla="*/ 12691 w 5001783"/>
                <a:gd name="connsiteY1" fmla="*/ 17811 h 17810"/>
                <a:gd name="connsiteX2" fmla="*/ 4989094 w 5001783"/>
                <a:gd name="connsiteY2" fmla="*/ 17811 h 17810"/>
                <a:gd name="connsiteX3" fmla="*/ 5001784 w 5001783"/>
                <a:gd name="connsiteY3" fmla="*/ 8906 h 17810"/>
                <a:gd name="connsiteX4" fmla="*/ 4989094 w 5001783"/>
                <a:gd name="connsiteY4" fmla="*/ 0 h 17810"/>
                <a:gd name="connsiteX5" fmla="*/ 12691 w 5001783"/>
                <a:gd name="connsiteY5" fmla="*/ 0 h 17810"/>
                <a:gd name="connsiteX6" fmla="*/ 0 w 5001783"/>
                <a:gd name="connsiteY6" fmla="*/ 8906 h 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783" h="17810">
                  <a:moveTo>
                    <a:pt x="0" y="8906"/>
                  </a:moveTo>
                  <a:cubicBezTo>
                    <a:pt x="0" y="13859"/>
                    <a:pt x="5634" y="17811"/>
                    <a:pt x="12691" y="17811"/>
                  </a:cubicBezTo>
                  <a:lnTo>
                    <a:pt x="4989094" y="17811"/>
                  </a:lnTo>
                  <a:cubicBezTo>
                    <a:pt x="4996097" y="17811"/>
                    <a:pt x="5001784" y="13859"/>
                    <a:pt x="5001784" y="8906"/>
                  </a:cubicBezTo>
                  <a:cubicBezTo>
                    <a:pt x="5001784" y="3952"/>
                    <a:pt x="4996150" y="0"/>
                    <a:pt x="4989094" y="0"/>
                  </a:cubicBezTo>
                  <a:lnTo>
                    <a:pt x="12691" y="0"/>
                  </a:lnTo>
                  <a:cubicBezTo>
                    <a:pt x="5687" y="0"/>
                    <a:pt x="0" y="3952"/>
                    <a:pt x="0" y="8906"/>
                  </a:cubicBezTo>
                  <a:close/>
                </a:path>
              </a:pathLst>
            </a:custGeom>
            <a:solidFill>
              <a:srgbClr val="2F2E43"/>
            </a:solidFill>
            <a:ln w="0" cap="flat">
              <a:noFill/>
              <a:prstDash val="solid"/>
              <a:miter/>
            </a:ln>
          </p:spPr>
          <p:txBody>
            <a:bodyPr rtlCol="0" anchor="ctr"/>
            <a:lstStyle/>
            <a:p>
              <a:endParaRPr lang="de-DE"/>
            </a:p>
          </p:txBody>
        </p:sp>
        <p:sp>
          <p:nvSpPr>
            <p:cNvPr id="16" name="Freihandform 15">
              <a:extLst>
                <a:ext uri="{FF2B5EF4-FFF2-40B4-BE49-F238E27FC236}">
                  <a16:creationId xmlns:a16="http://schemas.microsoft.com/office/drawing/2014/main" id="{75A3F995-E8C6-A7ED-0E9F-BD201D30485F}"/>
                </a:ext>
              </a:extLst>
            </p:cNvPr>
            <p:cNvSpPr/>
            <p:nvPr/>
          </p:nvSpPr>
          <p:spPr>
            <a:xfrm>
              <a:off x="6418022" y="5995422"/>
              <a:ext cx="3914741" cy="237183"/>
            </a:xfrm>
            <a:custGeom>
              <a:avLst/>
              <a:gdLst>
                <a:gd name="connsiteX0" fmla="*/ 3885667 w 3914741"/>
                <a:gd name="connsiteY0" fmla="*/ 237183 h 237183"/>
                <a:gd name="connsiteX1" fmla="*/ 28998 w 3914741"/>
                <a:gd name="connsiteY1" fmla="*/ 237183 h 237183"/>
                <a:gd name="connsiteX2" fmla="*/ 1141 w 3914741"/>
                <a:gd name="connsiteY2" fmla="*/ 216052 h 237183"/>
                <a:gd name="connsiteX3" fmla="*/ 13937 w 3914741"/>
                <a:gd name="connsiteY3" fmla="*/ 183539 h 237183"/>
                <a:gd name="connsiteX4" fmla="*/ 314566 w 3914741"/>
                <a:gd name="connsiteY4" fmla="*/ 0 h 237183"/>
                <a:gd name="connsiteX5" fmla="*/ 3612157 w 3914741"/>
                <a:gd name="connsiteY5" fmla="*/ 0 h 237183"/>
                <a:gd name="connsiteX6" fmla="*/ 3613105 w 3914741"/>
                <a:gd name="connsiteY6" fmla="*/ 580 h 237183"/>
                <a:gd name="connsiteX7" fmla="*/ 3901253 w 3914741"/>
                <a:gd name="connsiteY7" fmla="*/ 183802 h 237183"/>
                <a:gd name="connsiteX8" fmla="*/ 3913523 w 3914741"/>
                <a:gd name="connsiteY8" fmla="*/ 216316 h 237183"/>
                <a:gd name="connsiteX9" fmla="*/ 3885772 w 3914741"/>
                <a:gd name="connsiteY9" fmla="*/ 237183 h 23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4741" h="237183">
                  <a:moveTo>
                    <a:pt x="3885667" y="237183"/>
                  </a:moveTo>
                  <a:lnTo>
                    <a:pt x="28998" y="237183"/>
                  </a:lnTo>
                  <a:cubicBezTo>
                    <a:pt x="15675" y="237183"/>
                    <a:pt x="4775" y="228910"/>
                    <a:pt x="1141" y="216052"/>
                  </a:cubicBezTo>
                  <a:cubicBezTo>
                    <a:pt x="-2439" y="203247"/>
                    <a:pt x="2563" y="190442"/>
                    <a:pt x="13937" y="183539"/>
                  </a:cubicBezTo>
                  <a:lnTo>
                    <a:pt x="314566" y="0"/>
                  </a:lnTo>
                  <a:lnTo>
                    <a:pt x="3612157" y="0"/>
                  </a:lnTo>
                  <a:lnTo>
                    <a:pt x="3613105" y="580"/>
                  </a:lnTo>
                  <a:lnTo>
                    <a:pt x="3901253" y="183802"/>
                  </a:lnTo>
                  <a:cubicBezTo>
                    <a:pt x="3912364" y="190864"/>
                    <a:pt x="3917209" y="203616"/>
                    <a:pt x="3913523" y="216316"/>
                  </a:cubicBezTo>
                  <a:cubicBezTo>
                    <a:pt x="3909837" y="228962"/>
                    <a:pt x="3898936" y="237183"/>
                    <a:pt x="3885772" y="237183"/>
                  </a:cubicBezTo>
                  <a:close/>
                </a:path>
              </a:pathLst>
            </a:custGeom>
            <a:solidFill>
              <a:srgbClr val="DFDFDF"/>
            </a:solidFill>
            <a:ln w="0" cap="flat">
              <a:noFill/>
              <a:prstDash val="solid"/>
              <a:miter/>
            </a:ln>
          </p:spPr>
          <p:txBody>
            <a:bodyPr rtlCol="0" anchor="ctr"/>
            <a:lstStyle/>
            <a:p>
              <a:endParaRPr lang="de-DE"/>
            </a:p>
          </p:txBody>
        </p:sp>
        <p:sp>
          <p:nvSpPr>
            <p:cNvPr id="20" name="Freihandform 19">
              <a:extLst>
                <a:ext uri="{FF2B5EF4-FFF2-40B4-BE49-F238E27FC236}">
                  <a16:creationId xmlns:a16="http://schemas.microsoft.com/office/drawing/2014/main" id="{402BDC93-293B-B77B-C485-593EB408C6E4}"/>
                </a:ext>
              </a:extLst>
            </p:cNvPr>
            <p:cNvSpPr/>
            <p:nvPr/>
          </p:nvSpPr>
          <p:spPr>
            <a:xfrm>
              <a:off x="6711050" y="5981563"/>
              <a:ext cx="3348091" cy="134373"/>
            </a:xfrm>
            <a:custGeom>
              <a:avLst/>
              <a:gdLst>
                <a:gd name="connsiteX0" fmla="*/ 3348091 w 3348091"/>
                <a:gd name="connsiteY0" fmla="*/ 134374 h 134373"/>
                <a:gd name="connsiteX1" fmla="*/ 0 w 3348091"/>
                <a:gd name="connsiteY1" fmla="*/ 134374 h 134373"/>
                <a:gd name="connsiteX2" fmla="*/ 165506 w 3348091"/>
                <a:gd name="connsiteY2" fmla="*/ 0 h 134373"/>
                <a:gd name="connsiteX3" fmla="*/ 3190115 w 3348091"/>
                <a:gd name="connsiteY3" fmla="*/ 0 h 134373"/>
                <a:gd name="connsiteX4" fmla="*/ 3348091 w 3348091"/>
                <a:gd name="connsiteY4" fmla="*/ 134374 h 13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091" h="134373">
                  <a:moveTo>
                    <a:pt x="3348091" y="134374"/>
                  </a:moveTo>
                  <a:lnTo>
                    <a:pt x="0" y="134374"/>
                  </a:lnTo>
                  <a:lnTo>
                    <a:pt x="165506" y="0"/>
                  </a:lnTo>
                  <a:lnTo>
                    <a:pt x="3190115" y="0"/>
                  </a:lnTo>
                  <a:lnTo>
                    <a:pt x="3348091" y="134374"/>
                  </a:lnTo>
                  <a:close/>
                </a:path>
              </a:pathLst>
            </a:custGeom>
            <a:solidFill>
              <a:srgbClr val="2F2E41"/>
            </a:solidFill>
            <a:ln w="0" cap="flat">
              <a:noFill/>
              <a:prstDash val="solid"/>
              <a:miter/>
            </a:ln>
          </p:spPr>
          <p:txBody>
            <a:bodyPr rtlCol="0" anchor="ctr"/>
            <a:lstStyle/>
            <a:p>
              <a:endParaRPr lang="de-DE"/>
            </a:p>
          </p:txBody>
        </p:sp>
        <p:sp>
          <p:nvSpPr>
            <p:cNvPr id="21" name="Freihandform 20">
              <a:extLst>
                <a:ext uri="{FF2B5EF4-FFF2-40B4-BE49-F238E27FC236}">
                  <a16:creationId xmlns:a16="http://schemas.microsoft.com/office/drawing/2014/main" id="{65AB5CD0-E154-C5BF-88E7-446632CF0ADA}"/>
                </a:ext>
              </a:extLst>
            </p:cNvPr>
            <p:cNvSpPr/>
            <p:nvPr/>
          </p:nvSpPr>
          <p:spPr>
            <a:xfrm>
              <a:off x="7583815" y="6115937"/>
              <a:ext cx="1587553" cy="90320"/>
            </a:xfrm>
            <a:custGeom>
              <a:avLst/>
              <a:gdLst>
                <a:gd name="connsiteX0" fmla="*/ 1587554 w 1587553"/>
                <a:gd name="connsiteY0" fmla="*/ 90320 h 90320"/>
                <a:gd name="connsiteX1" fmla="*/ 0 w 1587553"/>
                <a:gd name="connsiteY1" fmla="*/ 90320 h 90320"/>
                <a:gd name="connsiteX2" fmla="*/ 60189 w 1587553"/>
                <a:gd name="connsiteY2" fmla="*/ 0 h 90320"/>
                <a:gd name="connsiteX3" fmla="*/ 1527365 w 1587553"/>
                <a:gd name="connsiteY3" fmla="*/ 0 h 90320"/>
                <a:gd name="connsiteX4" fmla="*/ 1587554 w 1587553"/>
                <a:gd name="connsiteY4" fmla="*/ 90320 h 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53" h="90320">
                  <a:moveTo>
                    <a:pt x="1587554" y="90320"/>
                  </a:moveTo>
                  <a:lnTo>
                    <a:pt x="0" y="90320"/>
                  </a:lnTo>
                  <a:lnTo>
                    <a:pt x="60189" y="0"/>
                  </a:lnTo>
                  <a:lnTo>
                    <a:pt x="1527365" y="0"/>
                  </a:lnTo>
                  <a:lnTo>
                    <a:pt x="1587554" y="90320"/>
                  </a:lnTo>
                  <a:close/>
                </a:path>
              </a:pathLst>
            </a:custGeom>
            <a:solidFill>
              <a:srgbClr val="2F2E41"/>
            </a:solidFill>
            <a:ln w="0" cap="flat">
              <a:noFill/>
              <a:prstDash val="solid"/>
              <a:miter/>
            </a:ln>
          </p:spPr>
          <p:txBody>
            <a:bodyPr rtlCol="0" anchor="ctr"/>
            <a:lstStyle/>
            <a:p>
              <a:endParaRPr lang="de-DE"/>
            </a:p>
          </p:txBody>
        </p:sp>
        <p:sp>
          <p:nvSpPr>
            <p:cNvPr id="28" name="Freihandform 27">
              <a:extLst>
                <a:ext uri="{FF2B5EF4-FFF2-40B4-BE49-F238E27FC236}">
                  <a16:creationId xmlns:a16="http://schemas.microsoft.com/office/drawing/2014/main" id="{441A80FF-B51E-26FF-891F-5F900A65DD32}"/>
                </a:ext>
              </a:extLst>
            </p:cNvPr>
            <p:cNvSpPr/>
            <p:nvPr/>
          </p:nvSpPr>
          <p:spPr>
            <a:xfrm>
              <a:off x="10212484" y="4505137"/>
              <a:ext cx="77513" cy="111714"/>
            </a:xfrm>
            <a:custGeom>
              <a:avLst/>
              <a:gdLst>
                <a:gd name="connsiteX0" fmla="*/ 77513 w 77513"/>
                <a:gd name="connsiteY0" fmla="*/ 86210 h 111714"/>
                <a:gd name="connsiteX1" fmla="*/ 0 w 77513"/>
                <a:gd name="connsiteY1" fmla="*/ 111715 h 111714"/>
                <a:gd name="connsiteX2" fmla="*/ 0 w 77513"/>
                <a:gd name="connsiteY2" fmla="*/ 0 h 111714"/>
                <a:gd name="connsiteX3" fmla="*/ 70352 w 77513"/>
                <a:gd name="connsiteY3" fmla="*/ 0 h 111714"/>
                <a:gd name="connsiteX4" fmla="*/ 77513 w 77513"/>
                <a:gd name="connsiteY4" fmla="*/ 86210 h 11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13" h="111714">
                  <a:moveTo>
                    <a:pt x="77513" y="86210"/>
                  </a:moveTo>
                  <a:lnTo>
                    <a:pt x="0" y="111715"/>
                  </a:lnTo>
                  <a:lnTo>
                    <a:pt x="0" y="0"/>
                  </a:lnTo>
                  <a:lnTo>
                    <a:pt x="70352" y="0"/>
                  </a:lnTo>
                  <a:lnTo>
                    <a:pt x="77513" y="86210"/>
                  </a:lnTo>
                  <a:close/>
                </a:path>
              </a:pathLst>
            </a:custGeom>
            <a:solidFill>
              <a:srgbClr val="F2A7AA"/>
            </a:solidFill>
            <a:ln w="0" cap="flat">
              <a:noFill/>
              <a:prstDash val="solid"/>
              <a:miter/>
            </a:ln>
          </p:spPr>
          <p:txBody>
            <a:bodyPr rtlCol="0" anchor="ctr"/>
            <a:lstStyle/>
            <a:p>
              <a:endParaRPr lang="de-DE"/>
            </a:p>
          </p:txBody>
        </p:sp>
        <p:sp>
          <p:nvSpPr>
            <p:cNvPr id="29" name="Freihandform 28">
              <a:extLst>
                <a:ext uri="{FF2B5EF4-FFF2-40B4-BE49-F238E27FC236}">
                  <a16:creationId xmlns:a16="http://schemas.microsoft.com/office/drawing/2014/main" id="{048B7A64-9A9F-BF2F-55F8-974EB7B5BE2B}"/>
                </a:ext>
              </a:extLst>
            </p:cNvPr>
            <p:cNvSpPr/>
            <p:nvPr/>
          </p:nvSpPr>
          <p:spPr>
            <a:xfrm>
              <a:off x="10144817" y="4381460"/>
              <a:ext cx="154500" cy="154609"/>
            </a:xfrm>
            <a:custGeom>
              <a:avLst/>
              <a:gdLst>
                <a:gd name="connsiteX0" fmla="*/ 154501 w 154500"/>
                <a:gd name="connsiteY0" fmla="*/ 77304 h 154609"/>
                <a:gd name="connsiteX1" fmla="*/ 77250 w 154500"/>
                <a:gd name="connsiteY1" fmla="*/ 154609 h 154609"/>
                <a:gd name="connsiteX2" fmla="*/ 0 w 154500"/>
                <a:gd name="connsiteY2" fmla="*/ 77305 h 154609"/>
                <a:gd name="connsiteX3" fmla="*/ 77250 w 154500"/>
                <a:gd name="connsiteY3" fmla="*/ 0 h 154609"/>
                <a:gd name="connsiteX4" fmla="*/ 154501 w 154500"/>
                <a:gd name="connsiteY4" fmla="*/ 77304 h 15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00" h="154609">
                  <a:moveTo>
                    <a:pt x="154501" y="77304"/>
                  </a:moveTo>
                  <a:cubicBezTo>
                    <a:pt x="154501" y="119999"/>
                    <a:pt x="119914" y="154609"/>
                    <a:pt x="77250" y="154609"/>
                  </a:cubicBezTo>
                  <a:cubicBezTo>
                    <a:pt x="34586" y="154609"/>
                    <a:pt x="0" y="119999"/>
                    <a:pt x="0" y="77305"/>
                  </a:cubicBezTo>
                  <a:cubicBezTo>
                    <a:pt x="0" y="34610"/>
                    <a:pt x="34586" y="0"/>
                    <a:pt x="77250" y="0"/>
                  </a:cubicBezTo>
                  <a:cubicBezTo>
                    <a:pt x="119914" y="0"/>
                    <a:pt x="154501" y="34610"/>
                    <a:pt x="154501" y="77304"/>
                  </a:cubicBezTo>
                  <a:close/>
                </a:path>
              </a:pathLst>
            </a:custGeom>
            <a:solidFill>
              <a:srgbClr val="F2A7AA"/>
            </a:solidFill>
            <a:ln w="0" cap="flat">
              <a:noFill/>
              <a:prstDash val="solid"/>
              <a:miter/>
            </a:ln>
          </p:spPr>
          <p:txBody>
            <a:bodyPr rtlCol="0" anchor="ctr"/>
            <a:lstStyle/>
            <a:p>
              <a:endParaRPr lang="de-DE"/>
            </a:p>
          </p:txBody>
        </p:sp>
        <p:sp>
          <p:nvSpPr>
            <p:cNvPr id="30" name="Freihandform 29">
              <a:extLst>
                <a:ext uri="{FF2B5EF4-FFF2-40B4-BE49-F238E27FC236}">
                  <a16:creationId xmlns:a16="http://schemas.microsoft.com/office/drawing/2014/main" id="{87FA6DCA-B58E-9E7F-95DC-2D546F5BB79B}"/>
                </a:ext>
              </a:extLst>
            </p:cNvPr>
            <p:cNvSpPr/>
            <p:nvPr/>
          </p:nvSpPr>
          <p:spPr>
            <a:xfrm>
              <a:off x="10156457" y="4348495"/>
              <a:ext cx="188526" cy="177950"/>
            </a:xfrm>
            <a:custGeom>
              <a:avLst/>
              <a:gdLst>
                <a:gd name="connsiteX0" fmla="*/ 86832 w 188526"/>
                <a:gd name="connsiteY0" fmla="*/ 102628 h 177950"/>
                <a:gd name="connsiteX1" fmla="*/ 60397 w 188526"/>
                <a:gd name="connsiteY1" fmla="*/ 77229 h 177950"/>
                <a:gd name="connsiteX2" fmla="*/ 38228 w 188526"/>
                <a:gd name="connsiteY2" fmla="*/ 46613 h 177950"/>
                <a:gd name="connsiteX3" fmla="*/ 3368 w 188526"/>
                <a:gd name="connsiteY3" fmla="*/ 62580 h 177950"/>
                <a:gd name="connsiteX4" fmla="*/ 11740 w 188526"/>
                <a:gd name="connsiteY4" fmla="*/ 9199 h 177950"/>
                <a:gd name="connsiteX5" fmla="*/ 43072 w 188526"/>
                <a:gd name="connsiteY5" fmla="*/ 346 h 177950"/>
                <a:gd name="connsiteX6" fmla="*/ 123482 w 188526"/>
                <a:gd name="connsiteY6" fmla="*/ 6775 h 177950"/>
                <a:gd name="connsiteX7" fmla="*/ 168400 w 188526"/>
                <a:gd name="connsiteY7" fmla="*/ 27116 h 177950"/>
                <a:gd name="connsiteX8" fmla="*/ 188200 w 188526"/>
                <a:gd name="connsiteY8" fmla="*/ 85819 h 177950"/>
                <a:gd name="connsiteX9" fmla="*/ 177563 w 188526"/>
                <a:gd name="connsiteY9" fmla="*/ 148948 h 177950"/>
                <a:gd name="connsiteX10" fmla="*/ 124009 w 188526"/>
                <a:gd name="connsiteY10" fmla="*/ 176982 h 177950"/>
                <a:gd name="connsiteX11" fmla="*/ 124851 w 188526"/>
                <a:gd name="connsiteY11" fmla="*/ 142097 h 177950"/>
                <a:gd name="connsiteX12" fmla="*/ 117742 w 188526"/>
                <a:gd name="connsiteY12" fmla="*/ 108636 h 177950"/>
                <a:gd name="connsiteX13" fmla="*/ 87200 w 188526"/>
                <a:gd name="connsiteY13" fmla="*/ 103946 h 17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26" h="177950">
                  <a:moveTo>
                    <a:pt x="86832" y="102628"/>
                  </a:moveTo>
                  <a:cubicBezTo>
                    <a:pt x="73878" y="102260"/>
                    <a:pt x="65400" y="89138"/>
                    <a:pt x="60397" y="77229"/>
                  </a:cubicBezTo>
                  <a:cubicBezTo>
                    <a:pt x="55395" y="65267"/>
                    <a:pt x="50181" y="51566"/>
                    <a:pt x="38228" y="46613"/>
                  </a:cubicBezTo>
                  <a:cubicBezTo>
                    <a:pt x="28433" y="42555"/>
                    <a:pt x="11109" y="69799"/>
                    <a:pt x="3368" y="62580"/>
                  </a:cubicBezTo>
                  <a:cubicBezTo>
                    <a:pt x="-4689" y="55044"/>
                    <a:pt x="3157" y="16155"/>
                    <a:pt x="11740" y="9199"/>
                  </a:cubicBezTo>
                  <a:cubicBezTo>
                    <a:pt x="20324" y="2243"/>
                    <a:pt x="32014" y="873"/>
                    <a:pt x="43072" y="346"/>
                  </a:cubicBezTo>
                  <a:cubicBezTo>
                    <a:pt x="69981" y="-919"/>
                    <a:pt x="97100" y="1295"/>
                    <a:pt x="123482" y="6775"/>
                  </a:cubicBezTo>
                  <a:cubicBezTo>
                    <a:pt x="139806" y="10200"/>
                    <a:pt x="156604" y="15312"/>
                    <a:pt x="168400" y="27116"/>
                  </a:cubicBezTo>
                  <a:cubicBezTo>
                    <a:pt x="183302" y="42081"/>
                    <a:pt x="187146" y="64688"/>
                    <a:pt x="188200" y="85819"/>
                  </a:cubicBezTo>
                  <a:cubicBezTo>
                    <a:pt x="189306" y="107424"/>
                    <a:pt x="188042" y="130083"/>
                    <a:pt x="177563" y="148948"/>
                  </a:cubicBezTo>
                  <a:cubicBezTo>
                    <a:pt x="167083" y="167866"/>
                    <a:pt x="145072" y="181830"/>
                    <a:pt x="124009" y="176982"/>
                  </a:cubicBezTo>
                  <a:cubicBezTo>
                    <a:pt x="121903" y="165494"/>
                    <a:pt x="124009" y="153743"/>
                    <a:pt x="124851" y="142097"/>
                  </a:cubicBezTo>
                  <a:cubicBezTo>
                    <a:pt x="125641" y="130452"/>
                    <a:pt x="124851" y="117910"/>
                    <a:pt x="117742" y="108636"/>
                  </a:cubicBezTo>
                  <a:cubicBezTo>
                    <a:pt x="110634" y="99361"/>
                    <a:pt x="95468" y="95725"/>
                    <a:pt x="87200" y="103946"/>
                  </a:cubicBezTo>
                </a:path>
              </a:pathLst>
            </a:custGeom>
            <a:solidFill>
              <a:srgbClr val="36344E"/>
            </a:solidFill>
            <a:ln w="0" cap="flat">
              <a:noFill/>
              <a:prstDash val="solid"/>
              <a:miter/>
            </a:ln>
          </p:spPr>
          <p:txBody>
            <a:bodyPr rtlCol="0" anchor="ctr"/>
            <a:lstStyle/>
            <a:p>
              <a:endParaRPr lang="de-DE"/>
            </a:p>
          </p:txBody>
        </p:sp>
        <p:sp>
          <p:nvSpPr>
            <p:cNvPr id="31" name="Freihandform 30">
              <a:extLst>
                <a:ext uri="{FF2B5EF4-FFF2-40B4-BE49-F238E27FC236}">
                  <a16:creationId xmlns:a16="http://schemas.microsoft.com/office/drawing/2014/main" id="{27628779-37B2-A173-CC5C-99A4AA8B128F}"/>
                </a:ext>
              </a:extLst>
            </p:cNvPr>
            <p:cNvSpPr/>
            <p:nvPr/>
          </p:nvSpPr>
          <p:spPr>
            <a:xfrm>
              <a:off x="10325931" y="4468494"/>
              <a:ext cx="61445" cy="66928"/>
            </a:xfrm>
            <a:custGeom>
              <a:avLst/>
              <a:gdLst>
                <a:gd name="connsiteX0" fmla="*/ 12407 w 61445"/>
                <a:gd name="connsiteY0" fmla="*/ 9399 h 66928"/>
                <a:gd name="connsiteX1" fmla="*/ 38894 w 61445"/>
                <a:gd name="connsiteY1" fmla="*/ 177 h 66928"/>
                <a:gd name="connsiteX2" fmla="*/ 60484 w 61445"/>
                <a:gd name="connsiteY2" fmla="*/ 19938 h 66928"/>
                <a:gd name="connsiteX3" fmla="*/ 53797 w 61445"/>
                <a:gd name="connsiteY3" fmla="*/ 49184 h 66928"/>
                <a:gd name="connsiteX4" fmla="*/ 27994 w 61445"/>
                <a:gd name="connsiteY4" fmla="*/ 65520 h 66928"/>
                <a:gd name="connsiteX5" fmla="*/ 10353 w 61445"/>
                <a:gd name="connsiteY5" fmla="*/ 65362 h 66928"/>
                <a:gd name="connsiteX6" fmla="*/ 1032 w 61445"/>
                <a:gd name="connsiteY6" fmla="*/ 43230 h 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45" h="66928">
                  <a:moveTo>
                    <a:pt x="12407" y="9399"/>
                  </a:moveTo>
                  <a:cubicBezTo>
                    <a:pt x="20148" y="3708"/>
                    <a:pt x="29363" y="-982"/>
                    <a:pt x="38894" y="177"/>
                  </a:cubicBezTo>
                  <a:cubicBezTo>
                    <a:pt x="49163" y="1442"/>
                    <a:pt x="57851" y="9926"/>
                    <a:pt x="60484" y="19938"/>
                  </a:cubicBezTo>
                  <a:cubicBezTo>
                    <a:pt x="63117" y="29950"/>
                    <a:pt x="60168" y="41016"/>
                    <a:pt x="53797" y="49184"/>
                  </a:cubicBezTo>
                  <a:cubicBezTo>
                    <a:pt x="47425" y="57352"/>
                    <a:pt x="37999" y="62780"/>
                    <a:pt x="27994" y="65520"/>
                  </a:cubicBezTo>
                  <a:cubicBezTo>
                    <a:pt x="22201" y="67101"/>
                    <a:pt x="15882" y="67733"/>
                    <a:pt x="10353" y="65362"/>
                  </a:cubicBezTo>
                  <a:cubicBezTo>
                    <a:pt x="2244" y="61884"/>
                    <a:pt x="-2127" y="51450"/>
                    <a:pt x="1032" y="43230"/>
                  </a:cubicBezTo>
                </a:path>
              </a:pathLst>
            </a:custGeom>
            <a:solidFill>
              <a:srgbClr val="36344E"/>
            </a:solidFill>
            <a:ln w="0" cap="flat">
              <a:noFill/>
              <a:prstDash val="solid"/>
              <a:miter/>
            </a:ln>
          </p:spPr>
          <p:txBody>
            <a:bodyPr rtlCol="0" anchor="ctr"/>
            <a:lstStyle/>
            <a:p>
              <a:endParaRPr lang="de-DE"/>
            </a:p>
          </p:txBody>
        </p:sp>
        <p:sp>
          <p:nvSpPr>
            <p:cNvPr id="32" name="Freihandform 31">
              <a:extLst>
                <a:ext uri="{FF2B5EF4-FFF2-40B4-BE49-F238E27FC236}">
                  <a16:creationId xmlns:a16="http://schemas.microsoft.com/office/drawing/2014/main" id="{7E41833F-92B6-6B74-F9D3-5CAAF46AFE14}"/>
                </a:ext>
              </a:extLst>
            </p:cNvPr>
            <p:cNvSpPr/>
            <p:nvPr/>
          </p:nvSpPr>
          <p:spPr>
            <a:xfrm>
              <a:off x="10191789" y="5834016"/>
              <a:ext cx="72616" cy="103072"/>
            </a:xfrm>
            <a:custGeom>
              <a:avLst/>
              <a:gdLst>
                <a:gd name="connsiteX0" fmla="*/ 0 w 72616"/>
                <a:gd name="connsiteY0" fmla="*/ 0 h 103072"/>
                <a:gd name="connsiteX1" fmla="*/ 72616 w 72616"/>
                <a:gd name="connsiteY1" fmla="*/ 0 h 103072"/>
                <a:gd name="connsiteX2" fmla="*/ 72616 w 72616"/>
                <a:gd name="connsiteY2" fmla="*/ 103073 h 103072"/>
                <a:gd name="connsiteX3" fmla="*/ 0 w 72616"/>
                <a:gd name="connsiteY3" fmla="*/ 103073 h 103072"/>
              </a:gdLst>
              <a:ahLst/>
              <a:cxnLst>
                <a:cxn ang="0">
                  <a:pos x="connsiteX0" y="connsiteY0"/>
                </a:cxn>
                <a:cxn ang="0">
                  <a:pos x="connsiteX1" y="connsiteY1"/>
                </a:cxn>
                <a:cxn ang="0">
                  <a:pos x="connsiteX2" y="connsiteY2"/>
                </a:cxn>
                <a:cxn ang="0">
                  <a:pos x="connsiteX3" y="connsiteY3"/>
                </a:cxn>
              </a:cxnLst>
              <a:rect l="l" t="t" r="r" b="b"/>
              <a:pathLst>
                <a:path w="72616" h="103072">
                  <a:moveTo>
                    <a:pt x="0" y="0"/>
                  </a:moveTo>
                  <a:lnTo>
                    <a:pt x="72616" y="0"/>
                  </a:lnTo>
                  <a:lnTo>
                    <a:pt x="72616" y="103073"/>
                  </a:lnTo>
                  <a:lnTo>
                    <a:pt x="0" y="103073"/>
                  </a:lnTo>
                  <a:close/>
                </a:path>
              </a:pathLst>
            </a:custGeom>
            <a:solidFill>
              <a:srgbClr val="F2A7AA"/>
            </a:solidFill>
            <a:ln w="0" cap="flat">
              <a:noFill/>
              <a:prstDash val="solid"/>
              <a:miter/>
            </a:ln>
          </p:spPr>
          <p:txBody>
            <a:bodyPr rtlCol="0" anchor="ctr"/>
            <a:lstStyle/>
            <a:p>
              <a:endParaRPr lang="de-DE"/>
            </a:p>
          </p:txBody>
        </p:sp>
        <p:sp>
          <p:nvSpPr>
            <p:cNvPr id="33" name="Freihandform 32">
              <a:extLst>
                <a:ext uri="{FF2B5EF4-FFF2-40B4-BE49-F238E27FC236}">
                  <a16:creationId xmlns:a16="http://schemas.microsoft.com/office/drawing/2014/main" id="{12F8E83D-86AE-91DD-FF7E-0F55308DA428}"/>
                </a:ext>
              </a:extLst>
            </p:cNvPr>
            <p:cNvSpPr/>
            <p:nvPr/>
          </p:nvSpPr>
          <p:spPr>
            <a:xfrm>
              <a:off x="10050217" y="5881758"/>
              <a:ext cx="228224" cy="117774"/>
            </a:xfrm>
            <a:custGeom>
              <a:avLst/>
              <a:gdLst>
                <a:gd name="connsiteX0" fmla="*/ 70851 w 228224"/>
                <a:gd name="connsiteY0" fmla="*/ 117775 h 117774"/>
                <a:gd name="connsiteX1" fmla="*/ 51315 w 228224"/>
                <a:gd name="connsiteY1" fmla="*/ 117090 h 117774"/>
                <a:gd name="connsiteX2" fmla="*/ 4343 w 228224"/>
                <a:gd name="connsiteY2" fmla="*/ 92744 h 117774"/>
                <a:gd name="connsiteX3" fmla="*/ 1026 w 228224"/>
                <a:gd name="connsiteY3" fmla="*/ 77884 h 117774"/>
                <a:gd name="connsiteX4" fmla="*/ 1026 w 228224"/>
                <a:gd name="connsiteY4" fmla="*/ 77884 h 117774"/>
                <a:gd name="connsiteX5" fmla="*/ 9504 w 228224"/>
                <a:gd name="connsiteY5" fmla="*/ 70349 h 117774"/>
                <a:gd name="connsiteX6" fmla="*/ 60477 w 228224"/>
                <a:gd name="connsiteY6" fmla="*/ 55752 h 117774"/>
                <a:gd name="connsiteX7" fmla="*/ 142993 w 228224"/>
                <a:gd name="connsiteY7" fmla="*/ 0 h 117774"/>
                <a:gd name="connsiteX8" fmla="*/ 143889 w 228224"/>
                <a:gd name="connsiteY8" fmla="*/ 1634 h 117774"/>
                <a:gd name="connsiteX9" fmla="*/ 155052 w 228224"/>
                <a:gd name="connsiteY9" fmla="*/ 26717 h 117774"/>
                <a:gd name="connsiteX10" fmla="*/ 154262 w 228224"/>
                <a:gd name="connsiteY10" fmla="*/ 36044 h 117774"/>
                <a:gd name="connsiteX11" fmla="*/ 150418 w 228224"/>
                <a:gd name="connsiteY11" fmla="*/ 39258 h 117774"/>
                <a:gd name="connsiteX12" fmla="*/ 171008 w 228224"/>
                <a:gd name="connsiteY12" fmla="*/ 46320 h 117774"/>
                <a:gd name="connsiteX13" fmla="*/ 196653 w 228224"/>
                <a:gd name="connsiteY13" fmla="*/ 26928 h 117774"/>
                <a:gd name="connsiteX14" fmla="*/ 196811 w 228224"/>
                <a:gd name="connsiteY14" fmla="*/ 26190 h 117774"/>
                <a:gd name="connsiteX15" fmla="*/ 197443 w 228224"/>
                <a:gd name="connsiteY15" fmla="*/ 25768 h 117774"/>
                <a:gd name="connsiteX16" fmla="*/ 215768 w 228224"/>
                <a:gd name="connsiteY16" fmla="*/ 17021 h 117774"/>
                <a:gd name="connsiteX17" fmla="*/ 225299 w 228224"/>
                <a:gd name="connsiteY17" fmla="*/ 77568 h 117774"/>
                <a:gd name="connsiteX18" fmla="*/ 227247 w 228224"/>
                <a:gd name="connsiteY18" fmla="*/ 106182 h 117774"/>
                <a:gd name="connsiteX19" fmla="*/ 149576 w 228224"/>
                <a:gd name="connsiteY19" fmla="*/ 114402 h 117774"/>
                <a:gd name="connsiteX20" fmla="*/ 70799 w 228224"/>
                <a:gd name="connsiteY20" fmla="*/ 117775 h 11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24" h="117774">
                  <a:moveTo>
                    <a:pt x="70851" y="117775"/>
                  </a:moveTo>
                  <a:cubicBezTo>
                    <a:pt x="63216" y="117775"/>
                    <a:pt x="56423" y="117564"/>
                    <a:pt x="51315" y="117090"/>
                  </a:cubicBezTo>
                  <a:cubicBezTo>
                    <a:pt x="32042" y="115298"/>
                    <a:pt x="13611" y="101070"/>
                    <a:pt x="4343" y="92744"/>
                  </a:cubicBezTo>
                  <a:cubicBezTo>
                    <a:pt x="183" y="89003"/>
                    <a:pt x="-1133" y="83048"/>
                    <a:pt x="1026" y="77884"/>
                  </a:cubicBezTo>
                  <a:lnTo>
                    <a:pt x="1026" y="77884"/>
                  </a:lnTo>
                  <a:cubicBezTo>
                    <a:pt x="2553" y="74196"/>
                    <a:pt x="5660" y="71455"/>
                    <a:pt x="9504" y="70349"/>
                  </a:cubicBezTo>
                  <a:lnTo>
                    <a:pt x="60477" y="55752"/>
                  </a:lnTo>
                  <a:lnTo>
                    <a:pt x="142993" y="0"/>
                  </a:lnTo>
                  <a:lnTo>
                    <a:pt x="143889" y="1634"/>
                  </a:lnTo>
                  <a:cubicBezTo>
                    <a:pt x="144257" y="2266"/>
                    <a:pt x="152314" y="16863"/>
                    <a:pt x="155052" y="26717"/>
                  </a:cubicBezTo>
                  <a:cubicBezTo>
                    <a:pt x="156105" y="30458"/>
                    <a:pt x="155789" y="33620"/>
                    <a:pt x="154262" y="36044"/>
                  </a:cubicBezTo>
                  <a:cubicBezTo>
                    <a:pt x="153156" y="37730"/>
                    <a:pt x="151682" y="38679"/>
                    <a:pt x="150418" y="39258"/>
                  </a:cubicBezTo>
                  <a:cubicBezTo>
                    <a:pt x="151893" y="40839"/>
                    <a:pt x="156579" y="44001"/>
                    <a:pt x="171008" y="46320"/>
                  </a:cubicBezTo>
                  <a:cubicBezTo>
                    <a:pt x="192019" y="49692"/>
                    <a:pt x="196495" y="27823"/>
                    <a:pt x="196653" y="26928"/>
                  </a:cubicBezTo>
                  <a:lnTo>
                    <a:pt x="196811" y="26190"/>
                  </a:lnTo>
                  <a:lnTo>
                    <a:pt x="197443" y="25768"/>
                  </a:lnTo>
                  <a:cubicBezTo>
                    <a:pt x="207448" y="19287"/>
                    <a:pt x="213609" y="16388"/>
                    <a:pt x="215768" y="17021"/>
                  </a:cubicBezTo>
                  <a:cubicBezTo>
                    <a:pt x="217084" y="17442"/>
                    <a:pt x="219296" y="18075"/>
                    <a:pt x="225299" y="77568"/>
                  </a:cubicBezTo>
                  <a:cubicBezTo>
                    <a:pt x="225878" y="79412"/>
                    <a:pt x="230091" y="93113"/>
                    <a:pt x="227247" y="106182"/>
                  </a:cubicBezTo>
                  <a:cubicBezTo>
                    <a:pt x="224141" y="120410"/>
                    <a:pt x="162003" y="115509"/>
                    <a:pt x="149576" y="114402"/>
                  </a:cubicBezTo>
                  <a:cubicBezTo>
                    <a:pt x="149207" y="114402"/>
                    <a:pt x="102710" y="117775"/>
                    <a:pt x="70799" y="117775"/>
                  </a:cubicBezTo>
                  <a:close/>
                </a:path>
              </a:pathLst>
            </a:custGeom>
            <a:solidFill>
              <a:srgbClr val="36344E"/>
            </a:solidFill>
            <a:ln w="0" cap="flat">
              <a:noFill/>
              <a:prstDash val="solid"/>
              <a:miter/>
            </a:ln>
          </p:spPr>
          <p:txBody>
            <a:bodyPr rtlCol="0" anchor="ctr"/>
            <a:lstStyle/>
            <a:p>
              <a:endParaRPr lang="de-DE"/>
            </a:p>
          </p:txBody>
        </p:sp>
        <p:sp>
          <p:nvSpPr>
            <p:cNvPr id="34" name="Freihandform 33">
              <a:extLst>
                <a:ext uri="{FF2B5EF4-FFF2-40B4-BE49-F238E27FC236}">
                  <a16:creationId xmlns:a16="http://schemas.microsoft.com/office/drawing/2014/main" id="{6C6745AE-3AC4-9F4A-FED8-6B4D2CA90A40}"/>
                </a:ext>
              </a:extLst>
            </p:cNvPr>
            <p:cNvSpPr/>
            <p:nvPr/>
          </p:nvSpPr>
          <p:spPr>
            <a:xfrm rot="19683000">
              <a:off x="10431283" y="5764376"/>
              <a:ext cx="72616" cy="103072"/>
            </a:xfrm>
            <a:custGeom>
              <a:avLst/>
              <a:gdLst>
                <a:gd name="connsiteX0" fmla="*/ 0 w 72616"/>
                <a:gd name="connsiteY0" fmla="*/ 0 h 103072"/>
                <a:gd name="connsiteX1" fmla="*/ 72616 w 72616"/>
                <a:gd name="connsiteY1" fmla="*/ 0 h 103072"/>
                <a:gd name="connsiteX2" fmla="*/ 72616 w 72616"/>
                <a:gd name="connsiteY2" fmla="*/ 103073 h 103072"/>
                <a:gd name="connsiteX3" fmla="*/ 0 w 72616"/>
                <a:gd name="connsiteY3" fmla="*/ 103073 h 103072"/>
              </a:gdLst>
              <a:ahLst/>
              <a:cxnLst>
                <a:cxn ang="0">
                  <a:pos x="connsiteX0" y="connsiteY0"/>
                </a:cxn>
                <a:cxn ang="0">
                  <a:pos x="connsiteX1" y="connsiteY1"/>
                </a:cxn>
                <a:cxn ang="0">
                  <a:pos x="connsiteX2" y="connsiteY2"/>
                </a:cxn>
                <a:cxn ang="0">
                  <a:pos x="connsiteX3" y="connsiteY3"/>
                </a:cxn>
              </a:cxnLst>
              <a:rect l="l" t="t" r="r" b="b"/>
              <a:pathLst>
                <a:path w="72616" h="103072">
                  <a:moveTo>
                    <a:pt x="0" y="0"/>
                  </a:moveTo>
                  <a:lnTo>
                    <a:pt x="72616" y="0"/>
                  </a:lnTo>
                  <a:lnTo>
                    <a:pt x="72616" y="103073"/>
                  </a:lnTo>
                  <a:lnTo>
                    <a:pt x="0" y="103073"/>
                  </a:lnTo>
                  <a:close/>
                </a:path>
              </a:pathLst>
            </a:custGeom>
            <a:solidFill>
              <a:srgbClr val="F2A7AA"/>
            </a:solidFill>
            <a:ln w="0" cap="flat">
              <a:noFill/>
              <a:prstDash val="solid"/>
              <a:miter/>
            </a:ln>
          </p:spPr>
          <p:txBody>
            <a:bodyPr rtlCol="0" anchor="ctr"/>
            <a:lstStyle/>
            <a:p>
              <a:endParaRPr lang="de-DE"/>
            </a:p>
          </p:txBody>
        </p:sp>
        <p:sp>
          <p:nvSpPr>
            <p:cNvPr id="35" name="Freihandform 34">
              <a:extLst>
                <a:ext uri="{FF2B5EF4-FFF2-40B4-BE49-F238E27FC236}">
                  <a16:creationId xmlns:a16="http://schemas.microsoft.com/office/drawing/2014/main" id="{AE542A6B-DEBF-2558-49A9-381228FA3228}"/>
                </a:ext>
              </a:extLst>
            </p:cNvPr>
            <p:cNvSpPr/>
            <p:nvPr/>
          </p:nvSpPr>
          <p:spPr>
            <a:xfrm>
              <a:off x="10356547" y="5807018"/>
              <a:ext cx="207423" cy="178391"/>
            </a:xfrm>
            <a:custGeom>
              <a:avLst/>
              <a:gdLst>
                <a:gd name="connsiteX0" fmla="*/ 32817 w 207423"/>
                <a:gd name="connsiteY0" fmla="*/ 178392 h 178391"/>
                <a:gd name="connsiteX1" fmla="*/ 10859 w 207423"/>
                <a:gd name="connsiteY1" fmla="*/ 176389 h 178391"/>
                <a:gd name="connsiteX2" fmla="*/ 169 w 207423"/>
                <a:gd name="connsiteY2" fmla="*/ 165534 h 178391"/>
                <a:gd name="connsiteX3" fmla="*/ 169 w 207423"/>
                <a:gd name="connsiteY3" fmla="*/ 165534 h 178391"/>
                <a:gd name="connsiteX4" fmla="*/ 3381 w 207423"/>
                <a:gd name="connsiteY4" fmla="*/ 154626 h 178391"/>
                <a:gd name="connsiteX5" fmla="*/ 38926 w 207423"/>
                <a:gd name="connsiteY5" fmla="*/ 115262 h 178391"/>
                <a:gd name="connsiteX6" fmla="*/ 79473 w 207423"/>
                <a:gd name="connsiteY6" fmla="*/ 24257 h 178391"/>
                <a:gd name="connsiteX7" fmla="*/ 81105 w 207423"/>
                <a:gd name="connsiteY7" fmla="*/ 25153 h 178391"/>
                <a:gd name="connsiteX8" fmla="*/ 103854 w 207423"/>
                <a:gd name="connsiteY8" fmla="*/ 40540 h 178391"/>
                <a:gd name="connsiteX9" fmla="*/ 108067 w 207423"/>
                <a:gd name="connsiteY9" fmla="*/ 48866 h 178391"/>
                <a:gd name="connsiteX10" fmla="*/ 106539 w 207423"/>
                <a:gd name="connsiteY10" fmla="*/ 53608 h 178391"/>
                <a:gd name="connsiteX11" fmla="*/ 127761 w 207423"/>
                <a:gd name="connsiteY11" fmla="*/ 48655 h 178391"/>
                <a:gd name="connsiteX12" fmla="*/ 139293 w 207423"/>
                <a:gd name="connsiteY12" fmla="*/ 18566 h 178391"/>
                <a:gd name="connsiteX13" fmla="*/ 139030 w 207423"/>
                <a:gd name="connsiteY13" fmla="*/ 17881 h 178391"/>
                <a:gd name="connsiteX14" fmla="*/ 139346 w 207423"/>
                <a:gd name="connsiteY14" fmla="*/ 17196 h 178391"/>
                <a:gd name="connsiteX15" fmla="*/ 150246 w 207423"/>
                <a:gd name="connsiteY15" fmla="*/ 70 h 178391"/>
                <a:gd name="connsiteX16" fmla="*/ 190319 w 207423"/>
                <a:gd name="connsiteY16" fmla="*/ 46389 h 178391"/>
                <a:gd name="connsiteX17" fmla="*/ 207118 w 207423"/>
                <a:gd name="connsiteY17" fmla="*/ 69681 h 178391"/>
                <a:gd name="connsiteX18" fmla="*/ 145560 w 207423"/>
                <a:gd name="connsiteY18" fmla="*/ 117792 h 178391"/>
                <a:gd name="connsiteX19" fmla="*/ 63570 w 207423"/>
                <a:gd name="connsiteY19" fmla="*/ 172121 h 178391"/>
                <a:gd name="connsiteX20" fmla="*/ 32817 w 207423"/>
                <a:gd name="connsiteY20" fmla="*/ 178339 h 17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23" h="178391">
                  <a:moveTo>
                    <a:pt x="32817" y="178392"/>
                  </a:moveTo>
                  <a:cubicBezTo>
                    <a:pt x="24286" y="178392"/>
                    <a:pt x="16440" y="177391"/>
                    <a:pt x="10859" y="176389"/>
                  </a:cubicBezTo>
                  <a:cubicBezTo>
                    <a:pt x="5382" y="175441"/>
                    <a:pt x="1064" y="171067"/>
                    <a:pt x="169" y="165534"/>
                  </a:cubicBezTo>
                  <a:lnTo>
                    <a:pt x="169" y="165534"/>
                  </a:lnTo>
                  <a:cubicBezTo>
                    <a:pt x="-463" y="161582"/>
                    <a:pt x="695" y="157630"/>
                    <a:pt x="3381" y="154626"/>
                  </a:cubicBezTo>
                  <a:lnTo>
                    <a:pt x="38926" y="115262"/>
                  </a:lnTo>
                  <a:lnTo>
                    <a:pt x="79473" y="24257"/>
                  </a:lnTo>
                  <a:lnTo>
                    <a:pt x="81105" y="25153"/>
                  </a:lnTo>
                  <a:cubicBezTo>
                    <a:pt x="81737" y="25469"/>
                    <a:pt x="96324" y="33584"/>
                    <a:pt x="103854" y="40540"/>
                  </a:cubicBezTo>
                  <a:cubicBezTo>
                    <a:pt x="106697" y="43175"/>
                    <a:pt x="108119" y="45968"/>
                    <a:pt x="108067" y="48866"/>
                  </a:cubicBezTo>
                  <a:cubicBezTo>
                    <a:pt x="108067" y="50868"/>
                    <a:pt x="107277" y="52502"/>
                    <a:pt x="106539" y="53608"/>
                  </a:cubicBezTo>
                  <a:cubicBezTo>
                    <a:pt x="108646" y="54135"/>
                    <a:pt x="114280" y="54346"/>
                    <a:pt x="127761" y="48655"/>
                  </a:cubicBezTo>
                  <a:cubicBezTo>
                    <a:pt x="147402" y="40382"/>
                    <a:pt x="139609" y="19462"/>
                    <a:pt x="139293" y="18566"/>
                  </a:cubicBezTo>
                  <a:lnTo>
                    <a:pt x="139030" y="17881"/>
                  </a:lnTo>
                  <a:lnTo>
                    <a:pt x="139346" y="17196"/>
                  </a:lnTo>
                  <a:cubicBezTo>
                    <a:pt x="144454" y="6393"/>
                    <a:pt x="148087" y="649"/>
                    <a:pt x="150246" y="70"/>
                  </a:cubicBezTo>
                  <a:cubicBezTo>
                    <a:pt x="151562" y="-299"/>
                    <a:pt x="153827" y="-879"/>
                    <a:pt x="190319" y="46389"/>
                  </a:cubicBezTo>
                  <a:cubicBezTo>
                    <a:pt x="191794" y="47654"/>
                    <a:pt x="202589" y="57034"/>
                    <a:pt x="207118" y="69681"/>
                  </a:cubicBezTo>
                  <a:cubicBezTo>
                    <a:pt x="212015" y="83382"/>
                    <a:pt x="156670" y="112153"/>
                    <a:pt x="145560" y="117792"/>
                  </a:cubicBezTo>
                  <a:cubicBezTo>
                    <a:pt x="145191" y="118055"/>
                    <a:pt x="87319" y="160159"/>
                    <a:pt x="63570" y="172121"/>
                  </a:cubicBezTo>
                  <a:cubicBezTo>
                    <a:pt x="54144" y="176864"/>
                    <a:pt x="42980" y="178339"/>
                    <a:pt x="32817" y="178339"/>
                  </a:cubicBezTo>
                  <a:close/>
                </a:path>
              </a:pathLst>
            </a:custGeom>
            <a:solidFill>
              <a:srgbClr val="36344E"/>
            </a:solidFill>
            <a:ln w="0" cap="flat">
              <a:noFill/>
              <a:prstDash val="solid"/>
              <a:miter/>
            </a:ln>
          </p:spPr>
          <p:txBody>
            <a:bodyPr rtlCol="0" anchor="ctr"/>
            <a:lstStyle/>
            <a:p>
              <a:endParaRPr lang="de-DE"/>
            </a:p>
          </p:txBody>
        </p:sp>
        <p:sp>
          <p:nvSpPr>
            <p:cNvPr id="36" name="Freihandform 35">
              <a:extLst>
                <a:ext uri="{FF2B5EF4-FFF2-40B4-BE49-F238E27FC236}">
                  <a16:creationId xmlns:a16="http://schemas.microsoft.com/office/drawing/2014/main" id="{1CE9C48F-C65B-F219-4F47-D85FD7E7180A}"/>
                </a:ext>
              </a:extLst>
            </p:cNvPr>
            <p:cNvSpPr/>
            <p:nvPr/>
          </p:nvSpPr>
          <p:spPr>
            <a:xfrm>
              <a:off x="10096160" y="4971809"/>
              <a:ext cx="403628" cy="888606"/>
            </a:xfrm>
            <a:custGeom>
              <a:avLst/>
              <a:gdLst>
                <a:gd name="connsiteX0" fmla="*/ 221746 w 403628"/>
                <a:gd name="connsiteY0" fmla="*/ 0 h 888606"/>
                <a:gd name="connsiteX1" fmla="*/ 18431 w 403628"/>
                <a:gd name="connsiteY1" fmla="*/ 0 h 888606"/>
                <a:gd name="connsiteX2" fmla="*/ 0 w 403628"/>
                <a:gd name="connsiteY2" fmla="*/ 189283 h 888606"/>
                <a:gd name="connsiteX3" fmla="*/ 80726 w 403628"/>
                <a:gd name="connsiteY3" fmla="*/ 888607 h 888606"/>
                <a:gd name="connsiteX4" fmla="*/ 184516 w 403628"/>
                <a:gd name="connsiteY4" fmla="*/ 888607 h 888606"/>
                <a:gd name="connsiteX5" fmla="*/ 143021 w 403628"/>
                <a:gd name="connsiteY5" fmla="*/ 484694 h 888606"/>
                <a:gd name="connsiteX6" fmla="*/ 311371 w 403628"/>
                <a:gd name="connsiteY6" fmla="*/ 849348 h 888606"/>
                <a:gd name="connsiteX7" fmla="*/ 403629 w 403628"/>
                <a:gd name="connsiteY7" fmla="*/ 784744 h 888606"/>
                <a:gd name="connsiteX8" fmla="*/ 272140 w 403628"/>
                <a:gd name="connsiteY8" fmla="*/ 444330 h 888606"/>
                <a:gd name="connsiteX9" fmla="*/ 282198 w 403628"/>
                <a:gd name="connsiteY9" fmla="*/ 73879 h 888606"/>
                <a:gd name="connsiteX10" fmla="*/ 221746 w 403628"/>
                <a:gd name="connsiteY10" fmla="*/ 0 h 88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628" h="888606">
                  <a:moveTo>
                    <a:pt x="221746" y="0"/>
                  </a:moveTo>
                  <a:lnTo>
                    <a:pt x="18431" y="0"/>
                  </a:lnTo>
                  <a:lnTo>
                    <a:pt x="0" y="189283"/>
                  </a:lnTo>
                  <a:lnTo>
                    <a:pt x="80726" y="888607"/>
                  </a:lnTo>
                  <a:lnTo>
                    <a:pt x="184516" y="888607"/>
                  </a:lnTo>
                  <a:lnTo>
                    <a:pt x="143021" y="484694"/>
                  </a:lnTo>
                  <a:lnTo>
                    <a:pt x="311371" y="849348"/>
                  </a:lnTo>
                  <a:lnTo>
                    <a:pt x="403629" y="784744"/>
                  </a:lnTo>
                  <a:lnTo>
                    <a:pt x="272140" y="444330"/>
                  </a:lnTo>
                  <a:cubicBezTo>
                    <a:pt x="272140" y="444330"/>
                    <a:pt x="319112" y="147759"/>
                    <a:pt x="282198" y="73879"/>
                  </a:cubicBezTo>
                  <a:cubicBezTo>
                    <a:pt x="245284" y="0"/>
                    <a:pt x="221746" y="0"/>
                    <a:pt x="221746" y="0"/>
                  </a:cubicBezTo>
                  <a:close/>
                </a:path>
              </a:pathLst>
            </a:custGeom>
            <a:solidFill>
              <a:srgbClr val="36344E"/>
            </a:solidFill>
            <a:ln w="0" cap="flat">
              <a:noFill/>
              <a:prstDash val="solid"/>
              <a:miter/>
            </a:ln>
          </p:spPr>
          <p:txBody>
            <a:bodyPr rtlCol="0" anchor="ctr"/>
            <a:lstStyle/>
            <a:p>
              <a:endParaRPr lang="de-DE"/>
            </a:p>
          </p:txBody>
        </p:sp>
        <p:sp>
          <p:nvSpPr>
            <p:cNvPr id="37" name="Freihandform 36">
              <a:extLst>
                <a:ext uri="{FF2B5EF4-FFF2-40B4-BE49-F238E27FC236}">
                  <a16:creationId xmlns:a16="http://schemas.microsoft.com/office/drawing/2014/main" id="{F62151D8-83C7-9BC4-42A1-A47130B2B2FA}"/>
                </a:ext>
              </a:extLst>
            </p:cNvPr>
            <p:cNvSpPr/>
            <p:nvPr/>
          </p:nvSpPr>
          <p:spPr>
            <a:xfrm>
              <a:off x="10096108" y="4565631"/>
              <a:ext cx="322903" cy="417718"/>
            </a:xfrm>
            <a:custGeom>
              <a:avLst/>
              <a:gdLst>
                <a:gd name="connsiteX0" fmla="*/ 322903 w 322903"/>
                <a:gd name="connsiteY0" fmla="*/ 417718 h 417718"/>
                <a:gd name="connsiteX1" fmla="*/ 0 w 322903"/>
                <a:gd name="connsiteY1" fmla="*/ 417718 h 417718"/>
                <a:gd name="connsiteX2" fmla="*/ 96892 w 322903"/>
                <a:gd name="connsiteY2" fmla="*/ 0 h 417718"/>
                <a:gd name="connsiteX3" fmla="*/ 237544 w 322903"/>
                <a:gd name="connsiteY3" fmla="*/ 0 h 417718"/>
                <a:gd name="connsiteX4" fmla="*/ 322903 w 322903"/>
                <a:gd name="connsiteY4" fmla="*/ 417718 h 417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03" h="417718">
                  <a:moveTo>
                    <a:pt x="322903" y="417718"/>
                  </a:moveTo>
                  <a:lnTo>
                    <a:pt x="0" y="417718"/>
                  </a:lnTo>
                  <a:lnTo>
                    <a:pt x="96892" y="0"/>
                  </a:lnTo>
                  <a:lnTo>
                    <a:pt x="237544" y="0"/>
                  </a:lnTo>
                  <a:lnTo>
                    <a:pt x="322903" y="417718"/>
                  </a:lnTo>
                  <a:close/>
                </a:path>
              </a:pathLst>
            </a:custGeom>
            <a:solidFill>
              <a:srgbClr val="6C63FF"/>
            </a:solidFill>
            <a:ln w="0" cap="flat">
              <a:noFill/>
              <a:prstDash val="solid"/>
              <a:miter/>
            </a:ln>
          </p:spPr>
          <p:txBody>
            <a:bodyPr rtlCol="0" anchor="ctr"/>
            <a:lstStyle/>
            <a:p>
              <a:endParaRPr lang="de-DE"/>
            </a:p>
          </p:txBody>
        </p:sp>
        <p:sp>
          <p:nvSpPr>
            <p:cNvPr id="38" name="Freihandform 37">
              <a:extLst>
                <a:ext uri="{FF2B5EF4-FFF2-40B4-BE49-F238E27FC236}">
                  <a16:creationId xmlns:a16="http://schemas.microsoft.com/office/drawing/2014/main" id="{567560FC-6CEA-217F-733D-9A8923FBC511}"/>
                </a:ext>
              </a:extLst>
            </p:cNvPr>
            <p:cNvSpPr/>
            <p:nvPr/>
          </p:nvSpPr>
          <p:spPr>
            <a:xfrm>
              <a:off x="10014497" y="4505134"/>
              <a:ext cx="81611" cy="187494"/>
            </a:xfrm>
            <a:custGeom>
              <a:avLst/>
              <a:gdLst>
                <a:gd name="connsiteX0" fmla="*/ 1412 w 81611"/>
                <a:gd name="connsiteY0" fmla="*/ 52225 h 187494"/>
                <a:gd name="connsiteX1" fmla="*/ 22476 w 81611"/>
                <a:gd name="connsiteY1" fmla="*/ 372 h 187494"/>
                <a:gd name="connsiteX2" fmla="*/ 62180 w 81611"/>
                <a:gd name="connsiteY2" fmla="*/ 40579 h 187494"/>
                <a:gd name="connsiteX3" fmla="*/ 61180 w 81611"/>
                <a:gd name="connsiteY3" fmla="*/ 71195 h 187494"/>
                <a:gd name="connsiteX4" fmla="*/ 81611 w 81611"/>
                <a:gd name="connsiteY4" fmla="*/ 179168 h 187494"/>
                <a:gd name="connsiteX5" fmla="*/ 28847 w 81611"/>
                <a:gd name="connsiteY5" fmla="*/ 187494 h 187494"/>
                <a:gd name="connsiteX6" fmla="*/ 14314 w 81611"/>
                <a:gd name="connsiteY6" fmla="*/ 80206 h 187494"/>
                <a:gd name="connsiteX7" fmla="*/ 1412 w 81611"/>
                <a:gd name="connsiteY7" fmla="*/ 52225 h 187494"/>
                <a:gd name="connsiteX8" fmla="*/ 1412 w 81611"/>
                <a:gd name="connsiteY8" fmla="*/ 52225 h 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11" h="187494">
                  <a:moveTo>
                    <a:pt x="1412" y="52225"/>
                  </a:moveTo>
                  <a:cubicBezTo>
                    <a:pt x="-3748" y="26825"/>
                    <a:pt x="5677" y="3586"/>
                    <a:pt x="22476" y="372"/>
                  </a:cubicBezTo>
                  <a:cubicBezTo>
                    <a:pt x="39274" y="-2842"/>
                    <a:pt x="57020" y="15127"/>
                    <a:pt x="62180" y="40579"/>
                  </a:cubicBezTo>
                  <a:cubicBezTo>
                    <a:pt x="64392" y="50696"/>
                    <a:pt x="64023" y="61183"/>
                    <a:pt x="61180" y="71195"/>
                  </a:cubicBezTo>
                  <a:lnTo>
                    <a:pt x="81611" y="179168"/>
                  </a:lnTo>
                  <a:lnTo>
                    <a:pt x="28847" y="187494"/>
                  </a:lnTo>
                  <a:lnTo>
                    <a:pt x="14314" y="80206"/>
                  </a:lnTo>
                  <a:cubicBezTo>
                    <a:pt x="7784" y="72038"/>
                    <a:pt x="3360" y="62448"/>
                    <a:pt x="1412" y="52225"/>
                  </a:cubicBezTo>
                  <a:lnTo>
                    <a:pt x="1412" y="52225"/>
                  </a:lnTo>
                  <a:close/>
                </a:path>
              </a:pathLst>
            </a:custGeom>
            <a:solidFill>
              <a:srgbClr val="F2A7AA"/>
            </a:solidFill>
            <a:ln w="0" cap="flat">
              <a:noFill/>
              <a:prstDash val="solid"/>
              <a:miter/>
            </a:ln>
          </p:spPr>
          <p:txBody>
            <a:bodyPr rtlCol="0" anchor="ctr"/>
            <a:lstStyle/>
            <a:p>
              <a:endParaRPr lang="de-DE"/>
            </a:p>
          </p:txBody>
        </p:sp>
        <p:sp>
          <p:nvSpPr>
            <p:cNvPr id="39" name="Freihandform 38">
              <a:extLst>
                <a:ext uri="{FF2B5EF4-FFF2-40B4-BE49-F238E27FC236}">
                  <a16:creationId xmlns:a16="http://schemas.microsoft.com/office/drawing/2014/main" id="{49BFFCEB-8270-BDE4-0D7E-02362E2DD77B}"/>
                </a:ext>
              </a:extLst>
            </p:cNvPr>
            <p:cNvSpPr/>
            <p:nvPr/>
          </p:nvSpPr>
          <p:spPr>
            <a:xfrm>
              <a:off x="10021701" y="4565631"/>
              <a:ext cx="309981" cy="286394"/>
            </a:xfrm>
            <a:custGeom>
              <a:avLst/>
              <a:gdLst>
                <a:gd name="connsiteX0" fmla="*/ 308527 w 309981"/>
                <a:gd name="connsiteY0" fmla="*/ 0 h 286394"/>
                <a:gd name="connsiteX1" fmla="*/ 184463 w 309981"/>
                <a:gd name="connsiteY1" fmla="*/ 0 h 286394"/>
                <a:gd name="connsiteX2" fmla="*/ 100841 w 309981"/>
                <a:gd name="connsiteY2" fmla="*/ 167414 h 286394"/>
                <a:gd name="connsiteX3" fmla="*/ 69299 w 309981"/>
                <a:gd name="connsiteY3" fmla="*/ 41998 h 286394"/>
                <a:gd name="connsiteX4" fmla="*/ 0 w 309981"/>
                <a:gd name="connsiteY4" fmla="*/ 49376 h 286394"/>
                <a:gd name="connsiteX5" fmla="*/ 88098 w 309981"/>
                <a:gd name="connsiteY5" fmla="*/ 286190 h 286394"/>
                <a:gd name="connsiteX6" fmla="*/ 308580 w 309981"/>
                <a:gd name="connsiteY6" fmla="*/ 53 h 2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81" h="286394">
                  <a:moveTo>
                    <a:pt x="308527" y="0"/>
                  </a:moveTo>
                  <a:lnTo>
                    <a:pt x="184463" y="0"/>
                  </a:lnTo>
                  <a:lnTo>
                    <a:pt x="100841" y="167414"/>
                  </a:lnTo>
                  <a:lnTo>
                    <a:pt x="69299" y="41998"/>
                  </a:lnTo>
                  <a:lnTo>
                    <a:pt x="0" y="49376"/>
                  </a:lnTo>
                  <a:cubicBezTo>
                    <a:pt x="0" y="49376"/>
                    <a:pt x="16377" y="294463"/>
                    <a:pt x="88098" y="286190"/>
                  </a:cubicBezTo>
                  <a:cubicBezTo>
                    <a:pt x="159767" y="277917"/>
                    <a:pt x="326958" y="57069"/>
                    <a:pt x="308580" y="53"/>
                  </a:cubicBezTo>
                  <a:close/>
                </a:path>
              </a:pathLst>
            </a:custGeom>
            <a:solidFill>
              <a:srgbClr val="6C63FF"/>
            </a:solidFill>
            <a:ln w="0" cap="flat">
              <a:noFill/>
              <a:prstDash val="solid"/>
              <a:miter/>
            </a:ln>
          </p:spPr>
          <p:txBody>
            <a:bodyPr rtlCol="0" anchor="ctr"/>
            <a:lstStyle/>
            <a:p>
              <a:endParaRPr lang="de-DE"/>
            </a:p>
          </p:txBody>
        </p:sp>
        <p:sp>
          <p:nvSpPr>
            <p:cNvPr id="40" name="Freihandform 39">
              <a:extLst>
                <a:ext uri="{FF2B5EF4-FFF2-40B4-BE49-F238E27FC236}">
                  <a16:creationId xmlns:a16="http://schemas.microsoft.com/office/drawing/2014/main" id="{32585D7C-01FF-AE85-12E1-CA653FE095C5}"/>
                </a:ext>
              </a:extLst>
            </p:cNvPr>
            <p:cNvSpPr/>
            <p:nvPr/>
          </p:nvSpPr>
          <p:spPr>
            <a:xfrm>
              <a:off x="10388627" y="5066978"/>
              <a:ext cx="81611" cy="187494"/>
            </a:xfrm>
            <a:custGeom>
              <a:avLst/>
              <a:gdLst>
                <a:gd name="connsiteX0" fmla="*/ 80199 w 81611"/>
                <a:gd name="connsiteY0" fmla="*/ 135270 h 187494"/>
                <a:gd name="connsiteX1" fmla="*/ 59136 w 81611"/>
                <a:gd name="connsiteY1" fmla="*/ 187122 h 187494"/>
                <a:gd name="connsiteX2" fmla="*/ 19431 w 81611"/>
                <a:gd name="connsiteY2" fmla="*/ 146915 h 187494"/>
                <a:gd name="connsiteX3" fmla="*/ 20432 w 81611"/>
                <a:gd name="connsiteY3" fmla="*/ 116299 h 187494"/>
                <a:gd name="connsiteX4" fmla="*/ 0 w 81611"/>
                <a:gd name="connsiteY4" fmla="*/ 8326 h 187494"/>
                <a:gd name="connsiteX5" fmla="*/ 52764 w 81611"/>
                <a:gd name="connsiteY5" fmla="*/ 0 h 187494"/>
                <a:gd name="connsiteX6" fmla="*/ 67298 w 81611"/>
                <a:gd name="connsiteY6" fmla="*/ 107288 h 187494"/>
                <a:gd name="connsiteX7" fmla="*/ 80199 w 81611"/>
                <a:gd name="connsiteY7" fmla="*/ 135270 h 187494"/>
                <a:gd name="connsiteX8" fmla="*/ 80199 w 81611"/>
                <a:gd name="connsiteY8" fmla="*/ 135270 h 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11" h="187494">
                  <a:moveTo>
                    <a:pt x="80199" y="135270"/>
                  </a:moveTo>
                  <a:cubicBezTo>
                    <a:pt x="85360" y="160669"/>
                    <a:pt x="75934" y="183908"/>
                    <a:pt x="59136" y="187122"/>
                  </a:cubicBezTo>
                  <a:cubicBezTo>
                    <a:pt x="42338" y="190337"/>
                    <a:pt x="24592" y="172367"/>
                    <a:pt x="19431" y="146915"/>
                  </a:cubicBezTo>
                  <a:cubicBezTo>
                    <a:pt x="17219" y="136798"/>
                    <a:pt x="17588" y="126311"/>
                    <a:pt x="20432" y="116299"/>
                  </a:cubicBezTo>
                  <a:lnTo>
                    <a:pt x="0" y="8326"/>
                  </a:lnTo>
                  <a:lnTo>
                    <a:pt x="52764" y="0"/>
                  </a:lnTo>
                  <a:lnTo>
                    <a:pt x="67298" y="107288"/>
                  </a:lnTo>
                  <a:cubicBezTo>
                    <a:pt x="73828" y="115456"/>
                    <a:pt x="78251" y="125047"/>
                    <a:pt x="80199" y="135270"/>
                  </a:cubicBezTo>
                  <a:cubicBezTo>
                    <a:pt x="80199" y="135270"/>
                    <a:pt x="80199" y="135270"/>
                    <a:pt x="80199" y="135270"/>
                  </a:cubicBezTo>
                  <a:close/>
                </a:path>
              </a:pathLst>
            </a:custGeom>
            <a:solidFill>
              <a:srgbClr val="F2A7AA"/>
            </a:solidFill>
            <a:ln w="0" cap="flat">
              <a:noFill/>
              <a:prstDash val="solid"/>
              <a:miter/>
            </a:ln>
          </p:spPr>
          <p:txBody>
            <a:bodyPr rtlCol="0" anchor="ctr"/>
            <a:lstStyle/>
            <a:p>
              <a:endParaRPr lang="de-DE"/>
            </a:p>
          </p:txBody>
        </p:sp>
        <p:sp>
          <p:nvSpPr>
            <p:cNvPr id="41" name="Freihandform 40">
              <a:extLst>
                <a:ext uri="{FF2B5EF4-FFF2-40B4-BE49-F238E27FC236}">
                  <a16:creationId xmlns:a16="http://schemas.microsoft.com/office/drawing/2014/main" id="{EFCBDAA9-7EDC-CDCA-AA0A-E0B124FBC36F}"/>
                </a:ext>
              </a:extLst>
            </p:cNvPr>
            <p:cNvSpPr/>
            <p:nvPr/>
          </p:nvSpPr>
          <p:spPr>
            <a:xfrm>
              <a:off x="10259455" y="4564296"/>
              <a:ext cx="206316" cy="584464"/>
            </a:xfrm>
            <a:custGeom>
              <a:avLst/>
              <a:gdLst>
                <a:gd name="connsiteX0" fmla="*/ 53 w 206316"/>
                <a:gd name="connsiteY0" fmla="*/ 1335 h 584464"/>
                <a:gd name="connsiteX1" fmla="*/ 74196 w 206316"/>
                <a:gd name="connsiteY1" fmla="*/ 1335 h 584464"/>
                <a:gd name="connsiteX2" fmla="*/ 206317 w 206316"/>
                <a:gd name="connsiteY2" fmla="*/ 584465 h 584464"/>
                <a:gd name="connsiteX3" fmla="*/ 134806 w 206316"/>
                <a:gd name="connsiteY3" fmla="*/ 584465 h 584464"/>
                <a:gd name="connsiteX4" fmla="*/ 0 w 206316"/>
                <a:gd name="connsiteY4" fmla="*/ 1335 h 584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16" h="584464">
                  <a:moveTo>
                    <a:pt x="53" y="1335"/>
                  </a:moveTo>
                  <a:cubicBezTo>
                    <a:pt x="53" y="1335"/>
                    <a:pt x="70563" y="-1669"/>
                    <a:pt x="74196" y="1335"/>
                  </a:cubicBezTo>
                  <a:cubicBezTo>
                    <a:pt x="93416" y="17091"/>
                    <a:pt x="206317" y="584465"/>
                    <a:pt x="206317" y="584465"/>
                  </a:cubicBezTo>
                  <a:lnTo>
                    <a:pt x="134806" y="584465"/>
                  </a:lnTo>
                  <a:cubicBezTo>
                    <a:pt x="134806" y="584465"/>
                    <a:pt x="0" y="1335"/>
                    <a:pt x="0" y="1335"/>
                  </a:cubicBezTo>
                  <a:close/>
                </a:path>
              </a:pathLst>
            </a:custGeom>
            <a:solidFill>
              <a:srgbClr val="6C63FF"/>
            </a:solidFill>
            <a:ln w="0" cap="flat">
              <a:noFill/>
              <a:prstDash val="solid"/>
              <a:miter/>
            </a:ln>
          </p:spPr>
          <p:txBody>
            <a:bodyPr rtlCol="0" anchor="ctr"/>
            <a:lstStyle/>
            <a:p>
              <a:endParaRPr lang="de-DE"/>
            </a:p>
          </p:txBody>
        </p:sp>
        <p:sp>
          <p:nvSpPr>
            <p:cNvPr id="15" name="Freihandform 14">
              <a:extLst>
                <a:ext uri="{FF2B5EF4-FFF2-40B4-BE49-F238E27FC236}">
                  <a16:creationId xmlns:a16="http://schemas.microsoft.com/office/drawing/2014/main" id="{6ADC65FF-7D28-1BFB-DB24-F4445EB21944}"/>
                </a:ext>
              </a:extLst>
            </p:cNvPr>
            <p:cNvSpPr/>
            <p:nvPr/>
          </p:nvSpPr>
          <p:spPr>
            <a:xfrm>
              <a:off x="6729850" y="3789425"/>
              <a:ext cx="3299223" cy="2217327"/>
            </a:xfrm>
            <a:custGeom>
              <a:avLst/>
              <a:gdLst>
                <a:gd name="connsiteX0" fmla="*/ 3299224 w 3299223"/>
                <a:gd name="connsiteY0" fmla="*/ 2217328 h 2217327"/>
                <a:gd name="connsiteX1" fmla="*/ 0 w 3299223"/>
                <a:gd name="connsiteY1" fmla="*/ 2217328 h 2217327"/>
                <a:gd name="connsiteX2" fmla="*/ 0 w 3299223"/>
                <a:gd name="connsiteY2" fmla="*/ 91216 h 2217327"/>
                <a:gd name="connsiteX3" fmla="*/ 91152 w 3299223"/>
                <a:gd name="connsiteY3" fmla="*/ 0 h 2217327"/>
                <a:gd name="connsiteX4" fmla="*/ 3208072 w 3299223"/>
                <a:gd name="connsiteY4" fmla="*/ 0 h 2217327"/>
                <a:gd name="connsiteX5" fmla="*/ 3299224 w 3299223"/>
                <a:gd name="connsiteY5" fmla="*/ 91216 h 2217327"/>
                <a:gd name="connsiteX6" fmla="*/ 3299224 w 3299223"/>
                <a:gd name="connsiteY6" fmla="*/ 2217328 h 221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9223" h="2217327">
                  <a:moveTo>
                    <a:pt x="3299224" y="2217328"/>
                  </a:moveTo>
                  <a:lnTo>
                    <a:pt x="0" y="2217328"/>
                  </a:lnTo>
                  <a:lnTo>
                    <a:pt x="0" y="91216"/>
                  </a:lnTo>
                  <a:cubicBezTo>
                    <a:pt x="0" y="40945"/>
                    <a:pt x="40863" y="0"/>
                    <a:pt x="91152" y="0"/>
                  </a:cubicBezTo>
                  <a:lnTo>
                    <a:pt x="3208072" y="0"/>
                  </a:lnTo>
                  <a:cubicBezTo>
                    <a:pt x="3258308" y="0"/>
                    <a:pt x="3299224" y="40892"/>
                    <a:pt x="3299224" y="91216"/>
                  </a:cubicBezTo>
                  <a:lnTo>
                    <a:pt x="3299224" y="2217328"/>
                  </a:lnTo>
                  <a:close/>
                </a:path>
              </a:pathLst>
            </a:custGeom>
            <a:solidFill>
              <a:srgbClr val="2F2E41"/>
            </a:solidFill>
            <a:ln w="0" cap="flat">
              <a:noFill/>
              <a:prstDash val="solid"/>
              <a:miter/>
            </a:ln>
          </p:spPr>
          <p:txBody>
            <a:bodyPr rtlCol="0" anchor="ctr"/>
            <a:lstStyle/>
            <a:p>
              <a:endParaRPr lang="de-DE"/>
            </a:p>
          </p:txBody>
        </p:sp>
        <p:sp>
          <p:nvSpPr>
            <p:cNvPr id="17" name="Freihandform 16">
              <a:extLst>
                <a:ext uri="{FF2B5EF4-FFF2-40B4-BE49-F238E27FC236}">
                  <a16:creationId xmlns:a16="http://schemas.microsoft.com/office/drawing/2014/main" id="{1D7020CE-5A33-335F-A64F-276F1BC45861}"/>
                </a:ext>
              </a:extLst>
            </p:cNvPr>
            <p:cNvSpPr/>
            <p:nvPr/>
          </p:nvSpPr>
          <p:spPr>
            <a:xfrm>
              <a:off x="6816368" y="3924958"/>
              <a:ext cx="3122396" cy="1942519"/>
            </a:xfrm>
            <a:custGeom>
              <a:avLst/>
              <a:gdLst>
                <a:gd name="connsiteX0" fmla="*/ 0 w 3122396"/>
                <a:gd name="connsiteY0" fmla="*/ 0 h 1942519"/>
                <a:gd name="connsiteX1" fmla="*/ 3122396 w 3122396"/>
                <a:gd name="connsiteY1" fmla="*/ 0 h 1942519"/>
                <a:gd name="connsiteX2" fmla="*/ 3122396 w 3122396"/>
                <a:gd name="connsiteY2" fmla="*/ 1942520 h 1942519"/>
                <a:gd name="connsiteX3" fmla="*/ 0 w 3122396"/>
                <a:gd name="connsiteY3" fmla="*/ 1942520 h 1942519"/>
              </a:gdLst>
              <a:ahLst/>
              <a:cxnLst>
                <a:cxn ang="0">
                  <a:pos x="connsiteX0" y="connsiteY0"/>
                </a:cxn>
                <a:cxn ang="0">
                  <a:pos x="connsiteX1" y="connsiteY1"/>
                </a:cxn>
                <a:cxn ang="0">
                  <a:pos x="connsiteX2" y="connsiteY2"/>
                </a:cxn>
                <a:cxn ang="0">
                  <a:pos x="connsiteX3" y="connsiteY3"/>
                </a:cxn>
              </a:cxnLst>
              <a:rect l="l" t="t" r="r" b="b"/>
              <a:pathLst>
                <a:path w="3122396" h="1942519">
                  <a:moveTo>
                    <a:pt x="0" y="0"/>
                  </a:moveTo>
                  <a:lnTo>
                    <a:pt x="3122396" y="0"/>
                  </a:lnTo>
                  <a:lnTo>
                    <a:pt x="3122396" y="1942520"/>
                  </a:lnTo>
                  <a:lnTo>
                    <a:pt x="0" y="1942520"/>
                  </a:lnTo>
                  <a:close/>
                </a:path>
              </a:pathLst>
            </a:custGeom>
            <a:solidFill>
              <a:srgbClr val="FFFFFF"/>
            </a:solidFill>
            <a:ln w="0" cap="flat">
              <a:noFill/>
              <a:prstDash val="solid"/>
              <a:miter/>
            </a:ln>
          </p:spPr>
          <p:txBody>
            <a:bodyPr rtlCol="0" anchor="ctr"/>
            <a:lstStyle/>
            <a:p>
              <a:endParaRPr lang="de-DE"/>
            </a:p>
          </p:txBody>
        </p:sp>
        <p:sp>
          <p:nvSpPr>
            <p:cNvPr id="60" name="Abgerundetes Rechteck 59">
              <a:extLst>
                <a:ext uri="{FF2B5EF4-FFF2-40B4-BE49-F238E27FC236}">
                  <a16:creationId xmlns:a16="http://schemas.microsoft.com/office/drawing/2014/main" id="{F8001C4C-DBE5-4AAB-CF61-3934F7FBBDDD}"/>
                </a:ext>
              </a:extLst>
            </p:cNvPr>
            <p:cNvSpPr/>
            <p:nvPr/>
          </p:nvSpPr>
          <p:spPr>
            <a:xfrm>
              <a:off x="6923930" y="5454855"/>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1D3E0F08-4CBD-4F33-1539-5C18504B1621}"/>
                </a:ext>
              </a:extLst>
            </p:cNvPr>
            <p:cNvSpPr/>
            <p:nvPr/>
          </p:nvSpPr>
          <p:spPr>
            <a:xfrm>
              <a:off x="7353308" y="5454855"/>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8B5A05E8-3C84-9AD2-B303-D98892D2FEFF}"/>
                </a:ext>
              </a:extLst>
            </p:cNvPr>
            <p:cNvSpPr/>
            <p:nvPr/>
          </p:nvSpPr>
          <p:spPr>
            <a:xfrm>
              <a:off x="7787816" y="545667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024B280E-276C-8472-C2A4-C64486A16DB8}"/>
                </a:ext>
              </a:extLst>
            </p:cNvPr>
            <p:cNvSpPr/>
            <p:nvPr/>
          </p:nvSpPr>
          <p:spPr>
            <a:xfrm>
              <a:off x="8217194" y="545667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159D861-ED5F-2E09-DDA4-EDB03491B5D3}"/>
                </a:ext>
              </a:extLst>
            </p:cNvPr>
            <p:cNvSpPr/>
            <p:nvPr/>
          </p:nvSpPr>
          <p:spPr>
            <a:xfrm>
              <a:off x="8633318" y="546093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46B2383A-4D1D-989D-1C83-1A1084FDB86D}"/>
                </a:ext>
              </a:extLst>
            </p:cNvPr>
            <p:cNvSpPr/>
            <p:nvPr/>
          </p:nvSpPr>
          <p:spPr>
            <a:xfrm>
              <a:off x="9062696" y="546093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86ED77B1-F871-5CE1-ED6B-613064D302A9}"/>
                </a:ext>
              </a:extLst>
            </p:cNvPr>
            <p:cNvSpPr/>
            <p:nvPr/>
          </p:nvSpPr>
          <p:spPr>
            <a:xfrm>
              <a:off x="9497204" y="5462756"/>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A557C3CA-0D57-A532-80A7-271895EEC31A}"/>
                </a:ext>
              </a:extLst>
            </p:cNvPr>
            <p:cNvSpPr/>
            <p:nvPr/>
          </p:nvSpPr>
          <p:spPr>
            <a:xfrm>
              <a:off x="6919506" y="4278830"/>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DB00C740-C8DF-BD66-06DF-E6CAFDDF18D6}"/>
                </a:ext>
              </a:extLst>
            </p:cNvPr>
            <p:cNvSpPr/>
            <p:nvPr/>
          </p:nvSpPr>
          <p:spPr>
            <a:xfrm>
              <a:off x="7348884" y="4278830"/>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6157C8BF-D6CF-9C7F-5135-845D007061DD}"/>
                </a:ext>
              </a:extLst>
            </p:cNvPr>
            <p:cNvSpPr/>
            <p:nvPr/>
          </p:nvSpPr>
          <p:spPr>
            <a:xfrm>
              <a:off x="7783392" y="428064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45D295F5-F651-DCDB-801F-07D7C054FB71}"/>
                </a:ext>
              </a:extLst>
            </p:cNvPr>
            <p:cNvSpPr/>
            <p:nvPr/>
          </p:nvSpPr>
          <p:spPr>
            <a:xfrm>
              <a:off x="8212770" y="428064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8B9FFF72-8620-79B8-C4A6-FAA45B2D214A}"/>
                </a:ext>
              </a:extLst>
            </p:cNvPr>
            <p:cNvSpPr/>
            <p:nvPr/>
          </p:nvSpPr>
          <p:spPr>
            <a:xfrm>
              <a:off x="8628894" y="428491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extLst>
                <a:ext uri="{FF2B5EF4-FFF2-40B4-BE49-F238E27FC236}">
                  <a16:creationId xmlns:a16="http://schemas.microsoft.com/office/drawing/2014/main" id="{82E5393F-C70A-B18D-A538-16D3767286D9}"/>
                </a:ext>
              </a:extLst>
            </p:cNvPr>
            <p:cNvSpPr/>
            <p:nvPr/>
          </p:nvSpPr>
          <p:spPr>
            <a:xfrm>
              <a:off x="9058272" y="428491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a:extLst>
                <a:ext uri="{FF2B5EF4-FFF2-40B4-BE49-F238E27FC236}">
                  <a16:creationId xmlns:a16="http://schemas.microsoft.com/office/drawing/2014/main" id="{51982216-83A6-FA79-FC6B-54A67592B90E}"/>
                </a:ext>
              </a:extLst>
            </p:cNvPr>
            <p:cNvSpPr/>
            <p:nvPr/>
          </p:nvSpPr>
          <p:spPr>
            <a:xfrm>
              <a:off x="9492780" y="4286731"/>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AB1D2234-3613-1647-8144-04EFC2FF2ADC}"/>
                </a:ext>
              </a:extLst>
            </p:cNvPr>
            <p:cNvSpPr txBox="1"/>
            <p:nvPr/>
          </p:nvSpPr>
          <p:spPr>
            <a:xfrm>
              <a:off x="6833831" y="4091816"/>
              <a:ext cx="798617" cy="215444"/>
            </a:xfrm>
            <a:prstGeom prst="rect">
              <a:avLst/>
            </a:prstGeom>
            <a:noFill/>
          </p:spPr>
          <p:txBody>
            <a:bodyPr wrap="none" rtlCol="0">
              <a:spAutoFit/>
            </a:bodyPr>
            <a:lstStyle/>
            <a:p>
              <a:r>
                <a:rPr lang="de-DE" sz="800" dirty="0"/>
                <a:t>Derzeit beliebt</a:t>
              </a:r>
            </a:p>
          </p:txBody>
        </p:sp>
        <p:sp>
          <p:nvSpPr>
            <p:cNvPr id="51" name="Abgerundetes Rechteck 50">
              <a:extLst>
                <a:ext uri="{FF2B5EF4-FFF2-40B4-BE49-F238E27FC236}">
                  <a16:creationId xmlns:a16="http://schemas.microsoft.com/office/drawing/2014/main" id="{1104E7EB-8C5B-CC7C-C13F-CAAC1F6268DE}"/>
                </a:ext>
              </a:extLst>
            </p:cNvPr>
            <p:cNvSpPr/>
            <p:nvPr/>
          </p:nvSpPr>
          <p:spPr>
            <a:xfrm>
              <a:off x="6919506" y="4878620"/>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bgerundetes Rechteck 51">
              <a:extLst>
                <a:ext uri="{FF2B5EF4-FFF2-40B4-BE49-F238E27FC236}">
                  <a16:creationId xmlns:a16="http://schemas.microsoft.com/office/drawing/2014/main" id="{F4804297-A7A4-0D06-8D3D-DA1B9AD0987A}"/>
                </a:ext>
              </a:extLst>
            </p:cNvPr>
            <p:cNvSpPr/>
            <p:nvPr/>
          </p:nvSpPr>
          <p:spPr>
            <a:xfrm>
              <a:off x="7348884" y="4878620"/>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a:extLst>
                <a:ext uri="{FF2B5EF4-FFF2-40B4-BE49-F238E27FC236}">
                  <a16:creationId xmlns:a16="http://schemas.microsoft.com/office/drawing/2014/main" id="{451D5DBB-8CEC-00A9-4527-4071BB34A991}"/>
                </a:ext>
              </a:extLst>
            </p:cNvPr>
            <p:cNvSpPr/>
            <p:nvPr/>
          </p:nvSpPr>
          <p:spPr>
            <a:xfrm>
              <a:off x="7783392" y="488043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a:extLst>
                <a:ext uri="{FF2B5EF4-FFF2-40B4-BE49-F238E27FC236}">
                  <a16:creationId xmlns:a16="http://schemas.microsoft.com/office/drawing/2014/main" id="{DA81BAFF-86F4-7D9E-E9FF-FB91804F2041}"/>
                </a:ext>
              </a:extLst>
            </p:cNvPr>
            <p:cNvSpPr/>
            <p:nvPr/>
          </p:nvSpPr>
          <p:spPr>
            <a:xfrm>
              <a:off x="8212770" y="4880438"/>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bgerundetes Rechteck 54">
              <a:extLst>
                <a:ext uri="{FF2B5EF4-FFF2-40B4-BE49-F238E27FC236}">
                  <a16:creationId xmlns:a16="http://schemas.microsoft.com/office/drawing/2014/main" id="{8F71FA95-B565-F9B8-7905-EA997E3E893D}"/>
                </a:ext>
              </a:extLst>
            </p:cNvPr>
            <p:cNvSpPr/>
            <p:nvPr/>
          </p:nvSpPr>
          <p:spPr>
            <a:xfrm>
              <a:off x="8628894" y="488470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Abgerundetes Rechteck 55">
              <a:extLst>
                <a:ext uri="{FF2B5EF4-FFF2-40B4-BE49-F238E27FC236}">
                  <a16:creationId xmlns:a16="http://schemas.microsoft.com/office/drawing/2014/main" id="{EECB17F5-FE6F-E939-57B5-1011286D589B}"/>
                </a:ext>
              </a:extLst>
            </p:cNvPr>
            <p:cNvSpPr/>
            <p:nvPr/>
          </p:nvSpPr>
          <p:spPr>
            <a:xfrm>
              <a:off x="9058272" y="4884703"/>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EB21F91E-AAB2-0135-0E48-22A6513916D8}"/>
                </a:ext>
              </a:extLst>
            </p:cNvPr>
            <p:cNvSpPr/>
            <p:nvPr/>
          </p:nvSpPr>
          <p:spPr>
            <a:xfrm>
              <a:off x="9492780" y="4886521"/>
              <a:ext cx="353147" cy="413312"/>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a:extLst>
                <a:ext uri="{FF2B5EF4-FFF2-40B4-BE49-F238E27FC236}">
                  <a16:creationId xmlns:a16="http://schemas.microsoft.com/office/drawing/2014/main" id="{5EC64BBD-F6DD-9725-5741-46DE869F056B}"/>
                </a:ext>
              </a:extLst>
            </p:cNvPr>
            <p:cNvSpPr txBox="1"/>
            <p:nvPr/>
          </p:nvSpPr>
          <p:spPr>
            <a:xfrm>
              <a:off x="6833831" y="4698585"/>
              <a:ext cx="1497526" cy="215444"/>
            </a:xfrm>
            <a:prstGeom prst="rect">
              <a:avLst/>
            </a:prstGeom>
            <a:noFill/>
          </p:spPr>
          <p:txBody>
            <a:bodyPr wrap="none" rtlCol="0">
              <a:spAutoFit/>
            </a:bodyPr>
            <a:lstStyle/>
            <a:p>
              <a:r>
                <a:rPr lang="de-DE" sz="800" dirty="0"/>
                <a:t>Action- und Abenteuerklassiker</a:t>
              </a:r>
            </a:p>
          </p:txBody>
        </p:sp>
        <p:sp>
          <p:nvSpPr>
            <p:cNvPr id="67" name="Textfeld 66">
              <a:extLst>
                <a:ext uri="{FF2B5EF4-FFF2-40B4-BE49-F238E27FC236}">
                  <a16:creationId xmlns:a16="http://schemas.microsoft.com/office/drawing/2014/main" id="{684A7ED9-07F3-694D-221A-0D8093584E90}"/>
                </a:ext>
              </a:extLst>
            </p:cNvPr>
            <p:cNvSpPr txBox="1"/>
            <p:nvPr/>
          </p:nvSpPr>
          <p:spPr>
            <a:xfrm>
              <a:off x="6838255" y="5274820"/>
              <a:ext cx="1019831" cy="215444"/>
            </a:xfrm>
            <a:prstGeom prst="rect">
              <a:avLst/>
            </a:prstGeom>
            <a:noFill/>
          </p:spPr>
          <p:txBody>
            <a:bodyPr wrap="none" rtlCol="0">
              <a:spAutoFit/>
            </a:bodyPr>
            <a:lstStyle/>
            <a:p>
              <a:r>
                <a:rPr lang="de-DE" sz="800" dirty="0"/>
                <a:t>Top-Auswahl für Sie</a:t>
              </a:r>
            </a:p>
          </p:txBody>
        </p:sp>
      </p:grpSp>
      <p:sp>
        <p:nvSpPr>
          <p:cNvPr id="70" name="Pfeil nach rechts 69">
            <a:extLst>
              <a:ext uri="{FF2B5EF4-FFF2-40B4-BE49-F238E27FC236}">
                <a16:creationId xmlns:a16="http://schemas.microsoft.com/office/drawing/2014/main" id="{9961025A-E1B7-52E4-6CD5-48CC0D15DF13}"/>
              </a:ext>
            </a:extLst>
          </p:cNvPr>
          <p:cNvSpPr/>
          <p:nvPr/>
        </p:nvSpPr>
        <p:spPr>
          <a:xfrm>
            <a:off x="7108742" y="4337072"/>
            <a:ext cx="2470386" cy="309004"/>
          </a:xfrm>
          <a:prstGeom prst="rightArrow">
            <a:avLst/>
          </a:prstGeom>
          <a:solidFill>
            <a:schemeClr val="accent4">
              <a:lumMod val="40000"/>
              <a:lumOff val="60000"/>
              <a:alpha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Pfeil nach rechts 70">
            <a:extLst>
              <a:ext uri="{FF2B5EF4-FFF2-40B4-BE49-F238E27FC236}">
                <a16:creationId xmlns:a16="http://schemas.microsoft.com/office/drawing/2014/main" id="{BD88C5D0-14AB-0C1E-8A91-7287961AD032}"/>
              </a:ext>
            </a:extLst>
          </p:cNvPr>
          <p:cNvSpPr/>
          <p:nvPr/>
        </p:nvSpPr>
        <p:spPr>
          <a:xfrm>
            <a:off x="7104388" y="4930302"/>
            <a:ext cx="2225676" cy="309004"/>
          </a:xfrm>
          <a:prstGeom prst="rightArrow">
            <a:avLst/>
          </a:prstGeom>
          <a:solidFill>
            <a:schemeClr val="accent4">
              <a:lumMod val="40000"/>
              <a:lumOff val="60000"/>
              <a:alpha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Pfeil nach rechts 71">
            <a:extLst>
              <a:ext uri="{FF2B5EF4-FFF2-40B4-BE49-F238E27FC236}">
                <a16:creationId xmlns:a16="http://schemas.microsoft.com/office/drawing/2014/main" id="{B7D20D5B-389F-7C2A-50CA-D4850D16A9F9}"/>
              </a:ext>
            </a:extLst>
          </p:cNvPr>
          <p:cNvSpPr/>
          <p:nvPr/>
        </p:nvSpPr>
        <p:spPr>
          <a:xfrm>
            <a:off x="7115400" y="5517197"/>
            <a:ext cx="1784042" cy="309004"/>
          </a:xfrm>
          <a:prstGeom prst="rightArrow">
            <a:avLst/>
          </a:prstGeom>
          <a:solidFill>
            <a:schemeClr val="accent4">
              <a:lumMod val="40000"/>
              <a:lumOff val="60000"/>
              <a:alpha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Pfeil nach rechts 68">
            <a:extLst>
              <a:ext uri="{FF2B5EF4-FFF2-40B4-BE49-F238E27FC236}">
                <a16:creationId xmlns:a16="http://schemas.microsoft.com/office/drawing/2014/main" id="{4DB2F05B-A14E-AE41-878C-BD22EB9C5BB7}"/>
              </a:ext>
            </a:extLst>
          </p:cNvPr>
          <p:cNvSpPr/>
          <p:nvPr/>
        </p:nvSpPr>
        <p:spPr>
          <a:xfrm rot="5400000">
            <a:off x="6336529" y="4916138"/>
            <a:ext cx="1526756" cy="309004"/>
          </a:xfrm>
          <a:prstGeom prst="rightArrow">
            <a:avLst/>
          </a:prstGeom>
          <a:solidFill>
            <a:schemeClr val="accent1">
              <a:lumMod val="40000"/>
              <a:lumOff val="60000"/>
              <a:alpha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Freihandform 72">
            <a:extLst>
              <a:ext uri="{FF2B5EF4-FFF2-40B4-BE49-F238E27FC236}">
                <a16:creationId xmlns:a16="http://schemas.microsoft.com/office/drawing/2014/main" id="{F52392C1-F05C-B088-F66E-CE18A7D7DDE9}"/>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74" name="Freihandform 73">
            <a:extLst>
              <a:ext uri="{FF2B5EF4-FFF2-40B4-BE49-F238E27FC236}">
                <a16:creationId xmlns:a16="http://schemas.microsoft.com/office/drawing/2014/main" id="{0F0CF327-96EB-4816-18AD-4FEFC0CFE18B}"/>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75" name="Freihandform 74">
            <a:extLst>
              <a:ext uri="{FF2B5EF4-FFF2-40B4-BE49-F238E27FC236}">
                <a16:creationId xmlns:a16="http://schemas.microsoft.com/office/drawing/2014/main" id="{B531946A-85A4-1088-4B0D-71B718A6B4E8}"/>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76" name="Freihandform 75">
            <a:extLst>
              <a:ext uri="{FF2B5EF4-FFF2-40B4-BE49-F238E27FC236}">
                <a16:creationId xmlns:a16="http://schemas.microsoft.com/office/drawing/2014/main" id="{F036F827-676A-CAC0-D890-D2295DDEA3B7}"/>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77" name="Freihandform 76">
            <a:extLst>
              <a:ext uri="{FF2B5EF4-FFF2-40B4-BE49-F238E27FC236}">
                <a16:creationId xmlns:a16="http://schemas.microsoft.com/office/drawing/2014/main" id="{6680F6B3-7C02-9B5E-81E0-F27A7A2013F9}"/>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78" name="Freihandform 77">
            <a:extLst>
              <a:ext uri="{FF2B5EF4-FFF2-40B4-BE49-F238E27FC236}">
                <a16:creationId xmlns:a16="http://schemas.microsoft.com/office/drawing/2014/main" id="{BC8807BF-F1D6-ABAC-3F31-ED62F4C14809}"/>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79" name="Freihandform 78">
            <a:extLst>
              <a:ext uri="{FF2B5EF4-FFF2-40B4-BE49-F238E27FC236}">
                <a16:creationId xmlns:a16="http://schemas.microsoft.com/office/drawing/2014/main" id="{1C6996C8-04AB-5AB4-3EF7-5EC4D3ACFA36}"/>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81" name="Textfeld 80">
            <a:extLst>
              <a:ext uri="{FF2B5EF4-FFF2-40B4-BE49-F238E27FC236}">
                <a16:creationId xmlns:a16="http://schemas.microsoft.com/office/drawing/2014/main" id="{7C44DF73-5906-BFF7-5BEB-8A2BBF2EA066}"/>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spTree>
    <p:extLst>
      <p:ext uri="{BB962C8B-B14F-4D97-AF65-F5344CB8AC3E}">
        <p14:creationId xmlns:p14="http://schemas.microsoft.com/office/powerpoint/2010/main" val="350016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6" name="Vertikaler Textplatzhalter 5">
            <a:extLst>
              <a:ext uri="{FF2B5EF4-FFF2-40B4-BE49-F238E27FC236}">
                <a16:creationId xmlns:a16="http://schemas.microsoft.com/office/drawing/2014/main" id="{C17BC860-F6EC-7DFF-86BE-1C96C74274BE}"/>
              </a:ext>
            </a:extLst>
          </p:cNvPr>
          <p:cNvSpPr>
            <a:spLocks noGrp="1"/>
          </p:cNvSpPr>
          <p:nvPr>
            <p:ph idx="1"/>
          </p:nvPr>
        </p:nvSpPr>
        <p:spPr>
          <a:xfrm>
            <a:off x="3964446" y="1786026"/>
            <a:ext cx="5166943" cy="4785042"/>
          </a:xfrm>
        </p:spPr>
        <p:txBody>
          <a:bodyPr anchor="t">
            <a:noAutofit/>
          </a:bodyPr>
          <a:lstStyle/>
          <a:p>
            <a:pPr marL="0" indent="0">
              <a:lnSpc>
                <a:spcPct val="100000"/>
              </a:lnSpc>
              <a:buNone/>
            </a:pPr>
            <a:r>
              <a:rPr lang="de-DE" sz="1800" b="1" dirty="0"/>
              <a:t>Empfehlungsspiel (in Partnerarbeit):</a:t>
            </a:r>
          </a:p>
          <a:p>
            <a:pPr>
              <a:lnSpc>
                <a:spcPct val="100000"/>
              </a:lnSpc>
              <a:spcBef>
                <a:spcPts val="0"/>
              </a:spcBef>
            </a:pPr>
            <a:r>
              <a:rPr lang="de-DE" sz="1800" b="0" dirty="0"/>
              <a:t>Schüler:innen notieren sich gegenseitig verdeckt Filmempfehlungen </a:t>
            </a:r>
            <a:br>
              <a:rPr lang="de-DE" sz="1800" b="0" dirty="0"/>
            </a:br>
            <a:r>
              <a:rPr lang="de-DE" sz="1800" b="0" dirty="0"/>
              <a:t>(ohne miteinander zu sprechen)</a:t>
            </a:r>
          </a:p>
          <a:p>
            <a:pPr>
              <a:lnSpc>
                <a:spcPct val="100000"/>
              </a:lnSpc>
              <a:spcBef>
                <a:spcPts val="0"/>
              </a:spcBef>
            </a:pPr>
            <a:r>
              <a:rPr lang="de-DE" sz="1800" b="0" dirty="0"/>
              <a:t>Schüler:innen stellen sich gegenseitig zwei Fragen („erheben Daten“)</a:t>
            </a:r>
          </a:p>
          <a:p>
            <a:pPr>
              <a:lnSpc>
                <a:spcPct val="100000"/>
              </a:lnSpc>
              <a:spcBef>
                <a:spcPts val="0"/>
              </a:spcBef>
            </a:pPr>
            <a:r>
              <a:rPr lang="de-DE" sz="1800" b="0" dirty="0"/>
              <a:t>Schüler:innen notieren erneut verdeckt Filmempfehlungen</a:t>
            </a:r>
          </a:p>
          <a:p>
            <a:pPr>
              <a:lnSpc>
                <a:spcPct val="100000"/>
              </a:lnSpc>
              <a:spcBef>
                <a:spcPts val="0"/>
              </a:spcBef>
            </a:pPr>
            <a:r>
              <a:rPr lang="de-DE" sz="1800" b="0" dirty="0"/>
              <a:t>Schüler:innen tauschen sich über die Empfehlungen aus </a:t>
            </a:r>
            <a:r>
              <a:rPr lang="de-DE" sz="1800" dirty="0"/>
              <a:t>und bewerten diese</a:t>
            </a:r>
            <a:endParaRPr lang="de-DE" sz="1800" b="0" dirty="0"/>
          </a:p>
          <a:p>
            <a:pPr>
              <a:lnSpc>
                <a:spcPct val="100000"/>
              </a:lnSpc>
              <a:spcBef>
                <a:spcPts val="0"/>
              </a:spcBef>
            </a:pPr>
            <a:r>
              <a:rPr lang="de-DE" sz="1800" b="0" dirty="0"/>
              <a:t>Gemeinsame Reflexion: Welche „Daten“ waren hierbei hilfreich? Welche dieser Daten könnte ein Empfehlungsdienst erheben?</a:t>
            </a:r>
            <a:br>
              <a:rPr lang="de-DE" sz="1800" b="0" dirty="0"/>
            </a:br>
            <a:endParaRPr lang="de-DE" sz="1800" b="0" dirty="0"/>
          </a:p>
          <a:p>
            <a:pPr marL="0" indent="0">
              <a:lnSpc>
                <a:spcPct val="100000"/>
              </a:lnSpc>
              <a:spcBef>
                <a:spcPts val="0"/>
              </a:spcBef>
              <a:buNone/>
            </a:pPr>
            <a:r>
              <a:rPr lang="de-DE" sz="1800" b="0" dirty="0">
                <a:sym typeface="Wingdings" pitchFamily="2" charset="2"/>
              </a:rPr>
              <a:t> Hierbei wird die Unterscheidung von </a:t>
            </a:r>
            <a:r>
              <a:rPr lang="de-DE" sz="1800" b="1" dirty="0">
                <a:sym typeface="Wingdings" pitchFamily="2" charset="2"/>
              </a:rPr>
              <a:t>explizit und implizit erhobenen Daten </a:t>
            </a:r>
            <a:r>
              <a:rPr lang="de-DE" sz="1800" b="0" dirty="0">
                <a:sym typeface="Wingdings" pitchFamily="2" charset="2"/>
              </a:rPr>
              <a:t>eingeführt</a:t>
            </a:r>
            <a:endParaRPr lang="de-DE" sz="1800" b="0" dirty="0"/>
          </a:p>
        </p:txBody>
      </p:sp>
      <p:sp>
        <p:nvSpPr>
          <p:cNvPr id="7" name="Freihandform 6">
            <a:extLst>
              <a:ext uri="{FF2B5EF4-FFF2-40B4-BE49-F238E27FC236}">
                <a16:creationId xmlns:a16="http://schemas.microsoft.com/office/drawing/2014/main" id="{2BF59256-9CE0-71FD-BCD2-52394672D3FF}"/>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8" name="Freihandform 7">
            <a:extLst>
              <a:ext uri="{FF2B5EF4-FFF2-40B4-BE49-F238E27FC236}">
                <a16:creationId xmlns:a16="http://schemas.microsoft.com/office/drawing/2014/main" id="{15975D97-76B1-B07E-1A2F-387F6247187B}"/>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12" name="Freihandform 11">
            <a:extLst>
              <a:ext uri="{FF2B5EF4-FFF2-40B4-BE49-F238E27FC236}">
                <a16:creationId xmlns:a16="http://schemas.microsoft.com/office/drawing/2014/main" id="{CBABFAB7-5C11-935F-7830-C5C996EBA9D5}"/>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19" name="Freihandform 18">
            <a:extLst>
              <a:ext uri="{FF2B5EF4-FFF2-40B4-BE49-F238E27FC236}">
                <a16:creationId xmlns:a16="http://schemas.microsoft.com/office/drawing/2014/main" id="{E62A8A84-61E3-0C52-6C07-0BC91D9B28BD}"/>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22" name="Freihandform 21">
            <a:extLst>
              <a:ext uri="{FF2B5EF4-FFF2-40B4-BE49-F238E27FC236}">
                <a16:creationId xmlns:a16="http://schemas.microsoft.com/office/drawing/2014/main" id="{AAEC8A79-081E-110F-A742-4F5A662261C7}"/>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23" name="Freihandform 22">
            <a:extLst>
              <a:ext uri="{FF2B5EF4-FFF2-40B4-BE49-F238E27FC236}">
                <a16:creationId xmlns:a16="http://schemas.microsoft.com/office/drawing/2014/main" id="{2919E6CA-2907-8EB1-790F-79045B724333}"/>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24" name="Freihandform 23">
            <a:extLst>
              <a:ext uri="{FF2B5EF4-FFF2-40B4-BE49-F238E27FC236}">
                <a16:creationId xmlns:a16="http://schemas.microsoft.com/office/drawing/2014/main" id="{037DAB57-6E3F-4AF4-0F99-BECA2906DD45}"/>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25" name="Textfeld 24">
            <a:extLst>
              <a:ext uri="{FF2B5EF4-FFF2-40B4-BE49-F238E27FC236}">
                <a16:creationId xmlns:a16="http://schemas.microsoft.com/office/drawing/2014/main" id="{96E3802B-6451-0F7A-E93E-769D815A7552}"/>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sp>
        <p:nvSpPr>
          <p:cNvPr id="3" name="Textfeld 2">
            <a:extLst>
              <a:ext uri="{FF2B5EF4-FFF2-40B4-BE49-F238E27FC236}">
                <a16:creationId xmlns:a16="http://schemas.microsoft.com/office/drawing/2014/main" id="{20165BB1-B3D4-1D76-09F5-EE72697C8A56}"/>
              </a:ext>
            </a:extLst>
          </p:cNvPr>
          <p:cNvSpPr txBox="1"/>
          <p:nvPr/>
        </p:nvSpPr>
        <p:spPr>
          <a:xfrm>
            <a:off x="9054837" y="5945033"/>
            <a:ext cx="3003508" cy="646331"/>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„AB1: Wie kommt man zu Filmempfehlungen?“ aus </a:t>
            </a:r>
            <a:r>
              <a:rPr lang="de-DE" dirty="0">
                <a:hlinkClick r:id="rId4">
                  <a:extLst>
                    <a:ext uri="{A12FA001-AC4F-418D-AE19-62706E023703}">
                      <ahyp:hlinkClr xmlns:ahyp="http://schemas.microsoft.com/office/drawing/2018/hyperlinkcolor" val="tx"/>
                    </a:ext>
                  </a:extLst>
                </a:hlinkClick>
              </a:rPr>
              <a:t>Höper und ProDaBi-Team (2023)</a:t>
            </a:r>
            <a:r>
              <a:rPr lang="de-DE" dirty="0"/>
              <a:t> unter der Lizenz </a:t>
            </a:r>
            <a:r>
              <a:rPr lang="de-DE" dirty="0">
                <a:hlinkClick r:id="rId5">
                  <a:extLst>
                    <a:ext uri="{A12FA001-AC4F-418D-AE19-62706E023703}">
                      <ahyp:hlinkClr xmlns:ahyp="http://schemas.microsoft.com/office/drawing/2018/hyperlinkcolor" val="tx"/>
                    </a:ext>
                  </a:extLst>
                </a:hlinkClick>
              </a:rPr>
              <a:t>CC BY-SA 4.0</a:t>
            </a:r>
            <a:endParaRPr lang="de-DE" dirty="0"/>
          </a:p>
        </p:txBody>
      </p:sp>
      <p:pic>
        <p:nvPicPr>
          <p:cNvPr id="5" name="Grafik 4">
            <a:extLst>
              <a:ext uri="{FF2B5EF4-FFF2-40B4-BE49-F238E27FC236}">
                <a16:creationId xmlns:a16="http://schemas.microsoft.com/office/drawing/2014/main" id="{569B3737-B9F4-4811-3D7B-B7A28ABC654B}"/>
              </a:ext>
            </a:extLst>
          </p:cNvPr>
          <p:cNvPicPr>
            <a:picLocks noChangeAspect="1"/>
          </p:cNvPicPr>
          <p:nvPr/>
        </p:nvPicPr>
        <p:blipFill>
          <a:blip r:embed="rId6"/>
          <a:stretch>
            <a:fillRect/>
          </a:stretch>
        </p:blipFill>
        <p:spPr>
          <a:xfrm>
            <a:off x="9683991" y="1144055"/>
            <a:ext cx="2374354" cy="241792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B9FE0356-5CF5-6FC6-5B41-692D3B6DFB6E}"/>
              </a:ext>
            </a:extLst>
          </p:cNvPr>
          <p:cNvPicPr>
            <a:picLocks noChangeAspect="1"/>
          </p:cNvPicPr>
          <p:nvPr/>
        </p:nvPicPr>
        <p:blipFill>
          <a:blip r:embed="rId7"/>
          <a:stretch>
            <a:fillRect/>
          </a:stretch>
        </p:blipFill>
        <p:spPr>
          <a:xfrm>
            <a:off x="9131389" y="2499210"/>
            <a:ext cx="2374351" cy="339815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4738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29" name="Freihandform 28">
            <a:extLst>
              <a:ext uri="{FF2B5EF4-FFF2-40B4-BE49-F238E27FC236}">
                <a16:creationId xmlns:a16="http://schemas.microsoft.com/office/drawing/2014/main" id="{EA7D617D-9982-81A1-96D4-BC36926DBD41}"/>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30" name="Freihandform 29">
            <a:extLst>
              <a:ext uri="{FF2B5EF4-FFF2-40B4-BE49-F238E27FC236}">
                <a16:creationId xmlns:a16="http://schemas.microsoft.com/office/drawing/2014/main" id="{F4233F40-13C8-AADE-AD1B-201F77710858}"/>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1" name="Freihandform 30">
            <a:extLst>
              <a:ext uri="{FF2B5EF4-FFF2-40B4-BE49-F238E27FC236}">
                <a16:creationId xmlns:a16="http://schemas.microsoft.com/office/drawing/2014/main" id="{425FFA0A-3940-9858-C585-1118082846C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32" name="Freihandform 31">
            <a:extLst>
              <a:ext uri="{FF2B5EF4-FFF2-40B4-BE49-F238E27FC236}">
                <a16:creationId xmlns:a16="http://schemas.microsoft.com/office/drawing/2014/main" id="{8AE283F8-716E-6AB4-9070-CE9CC1BE6415}"/>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33" name="Freihandform 32">
            <a:extLst>
              <a:ext uri="{FF2B5EF4-FFF2-40B4-BE49-F238E27FC236}">
                <a16:creationId xmlns:a16="http://schemas.microsoft.com/office/drawing/2014/main" id="{9EC7FC4B-6605-4FC1-4498-A996AFC952C2}"/>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34" name="Freihandform 33">
            <a:extLst>
              <a:ext uri="{FF2B5EF4-FFF2-40B4-BE49-F238E27FC236}">
                <a16:creationId xmlns:a16="http://schemas.microsoft.com/office/drawing/2014/main" id="{F4659F93-DBA5-9662-A893-9FBFF82CD294}"/>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5" name="Freihandform 34">
            <a:extLst>
              <a:ext uri="{FF2B5EF4-FFF2-40B4-BE49-F238E27FC236}">
                <a16:creationId xmlns:a16="http://schemas.microsoft.com/office/drawing/2014/main" id="{FDE26CB3-3BB4-1772-9A3D-A34429CC5A8F}"/>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6" name="Vertikaler Textplatzhalter 5">
            <a:extLst>
              <a:ext uri="{FF2B5EF4-FFF2-40B4-BE49-F238E27FC236}">
                <a16:creationId xmlns:a16="http://schemas.microsoft.com/office/drawing/2014/main" id="{12CBBF4B-1ED3-BC59-7F96-BEFD594E57C4}"/>
              </a:ext>
            </a:extLst>
          </p:cNvPr>
          <p:cNvSpPr>
            <a:spLocks noGrp="1"/>
          </p:cNvSpPr>
          <p:nvPr>
            <p:ph idx="1"/>
          </p:nvPr>
        </p:nvSpPr>
        <p:spPr>
          <a:xfrm>
            <a:off x="3964446" y="1786026"/>
            <a:ext cx="5166943" cy="4785042"/>
          </a:xfrm>
        </p:spPr>
        <p:txBody>
          <a:bodyPr anchor="t">
            <a:noAutofit/>
          </a:bodyPr>
          <a:lstStyle/>
          <a:p>
            <a:pPr marL="0" indent="0">
              <a:lnSpc>
                <a:spcPct val="100000"/>
              </a:lnSpc>
              <a:buNone/>
            </a:pPr>
            <a:r>
              <a:rPr lang="de-DE" sz="1800" b="1" dirty="0"/>
              <a:t>Wie funktioniert ein Filmempfehlungsdienst?</a:t>
            </a:r>
          </a:p>
          <a:p>
            <a:pPr>
              <a:lnSpc>
                <a:spcPct val="100000"/>
              </a:lnSpc>
              <a:spcBef>
                <a:spcPts val="0"/>
              </a:spcBef>
            </a:pPr>
            <a:r>
              <a:rPr lang="de-DE" sz="1800" b="0" dirty="0"/>
              <a:t>Schüler:innen erarbeiten mithilfe eines vorbereiteten Jupyter Notebooks die Funktionsweise eines Filmempfehlungsdienstes</a:t>
            </a:r>
          </a:p>
          <a:p>
            <a:pPr>
              <a:lnSpc>
                <a:spcPct val="100000"/>
              </a:lnSpc>
              <a:spcBef>
                <a:spcPts val="0"/>
              </a:spcBef>
            </a:pPr>
            <a:r>
              <a:rPr lang="de-DE" sz="1800" dirty="0"/>
              <a:t>Exemplarisch für die Verarbeitung von </a:t>
            </a:r>
            <a:r>
              <a:rPr lang="de-DE" sz="1800" b="1" dirty="0"/>
              <a:t>Datenmodellen über Nutzende </a:t>
            </a:r>
            <a:r>
              <a:rPr lang="de-DE" sz="1800" dirty="0"/>
              <a:t>wird hier das kollaborative Filtern betrachtet</a:t>
            </a:r>
            <a:endParaRPr lang="de-DE" sz="1800" b="0" dirty="0"/>
          </a:p>
        </p:txBody>
      </p:sp>
      <p:grpSp>
        <p:nvGrpSpPr>
          <p:cNvPr id="37" name="Gruppieren 36">
            <a:extLst>
              <a:ext uri="{FF2B5EF4-FFF2-40B4-BE49-F238E27FC236}">
                <a16:creationId xmlns:a16="http://schemas.microsoft.com/office/drawing/2014/main" id="{998347AC-5B74-028B-18D0-C1D0491639E3}"/>
              </a:ext>
            </a:extLst>
          </p:cNvPr>
          <p:cNvGrpSpPr/>
          <p:nvPr/>
        </p:nvGrpSpPr>
        <p:grpSpPr>
          <a:xfrm>
            <a:off x="5071015" y="3428999"/>
            <a:ext cx="6619884" cy="2910701"/>
            <a:chOff x="3522118" y="2286017"/>
            <a:chExt cx="8553646" cy="3588601"/>
          </a:xfrm>
        </p:grpSpPr>
        <p:sp>
          <p:nvSpPr>
            <p:cNvPr id="38" name="Abgerundetes Rechteck 37">
              <a:extLst>
                <a:ext uri="{FF2B5EF4-FFF2-40B4-BE49-F238E27FC236}">
                  <a16:creationId xmlns:a16="http://schemas.microsoft.com/office/drawing/2014/main" id="{18320DEF-9AFE-F2B9-309A-6ED993C10695}"/>
                </a:ext>
              </a:extLst>
            </p:cNvPr>
            <p:cNvSpPr/>
            <p:nvPr/>
          </p:nvSpPr>
          <p:spPr>
            <a:xfrm>
              <a:off x="3561553" y="3502729"/>
              <a:ext cx="3086168" cy="1614060"/>
            </a:xfrm>
            <a:prstGeom prst="roundRect">
              <a:avLst>
                <a:gd name="adj" fmla="val 5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de-DE" sz="1200" dirty="0">
                <a:solidFill>
                  <a:schemeClr val="tx1"/>
                </a:solidFill>
                <a:cs typeface="Times New Roman" panose="02020603050405020304" pitchFamily="18" charset="0"/>
              </a:endParaRPr>
            </a:p>
          </p:txBody>
        </p:sp>
        <p:pic>
          <p:nvPicPr>
            <p:cNvPr id="39" name="Grafik 38" descr="Laptop">
              <a:extLst>
                <a:ext uri="{FF2B5EF4-FFF2-40B4-BE49-F238E27FC236}">
                  <a16:creationId xmlns:a16="http://schemas.microsoft.com/office/drawing/2014/main" id="{2A9341D6-0295-9058-EF46-8965E8FD8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7202" y="3880005"/>
              <a:ext cx="754685" cy="754685"/>
            </a:xfrm>
            <a:prstGeom prst="rect">
              <a:avLst/>
            </a:prstGeom>
          </p:spPr>
        </p:pic>
        <p:pic>
          <p:nvPicPr>
            <p:cNvPr id="40" name="Grafik 39" descr="Übertragen">
              <a:extLst>
                <a:ext uri="{FF2B5EF4-FFF2-40B4-BE49-F238E27FC236}">
                  <a16:creationId xmlns:a16="http://schemas.microsoft.com/office/drawing/2014/main" id="{67BE9645-12F9-03DD-7E25-A6437C65DD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0115" y="4041381"/>
              <a:ext cx="846503" cy="477694"/>
            </a:xfrm>
            <a:prstGeom prst="rect">
              <a:avLst/>
            </a:prstGeom>
          </p:spPr>
        </p:pic>
        <p:pic>
          <p:nvPicPr>
            <p:cNvPr id="41" name="Grafik 40" descr="Benutzer Silhouette">
              <a:extLst>
                <a:ext uri="{FF2B5EF4-FFF2-40B4-BE49-F238E27FC236}">
                  <a16:creationId xmlns:a16="http://schemas.microsoft.com/office/drawing/2014/main" id="{3EA2CFDB-FF88-C3CC-5644-5F36B5A8DE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7846" y="3833907"/>
              <a:ext cx="821558" cy="821558"/>
            </a:xfrm>
            <a:prstGeom prst="rect">
              <a:avLst/>
            </a:prstGeom>
          </p:spPr>
        </p:pic>
        <p:sp>
          <p:nvSpPr>
            <p:cNvPr id="42" name="Textfeld 41">
              <a:extLst>
                <a:ext uri="{FF2B5EF4-FFF2-40B4-BE49-F238E27FC236}">
                  <a16:creationId xmlns:a16="http://schemas.microsoft.com/office/drawing/2014/main" id="{228DE322-824D-B554-48DF-BA1D345AB60C}"/>
                </a:ext>
              </a:extLst>
            </p:cNvPr>
            <p:cNvSpPr txBox="1"/>
            <p:nvPr/>
          </p:nvSpPr>
          <p:spPr>
            <a:xfrm>
              <a:off x="3522118" y="4565359"/>
              <a:ext cx="1085425" cy="341512"/>
            </a:xfrm>
            <a:prstGeom prst="rect">
              <a:avLst/>
            </a:prstGeom>
            <a:noFill/>
          </p:spPr>
          <p:txBody>
            <a:bodyPr wrap="none" rtlCol="0">
              <a:spAutoFit/>
            </a:bodyPr>
            <a:lstStyle/>
            <a:p>
              <a:r>
                <a:rPr lang="de-DE" sz="1200" dirty="0"/>
                <a:t>Nutzender</a:t>
              </a:r>
            </a:p>
          </p:txBody>
        </p:sp>
        <p:sp>
          <p:nvSpPr>
            <p:cNvPr id="43" name="Textfeld 42">
              <a:extLst>
                <a:ext uri="{FF2B5EF4-FFF2-40B4-BE49-F238E27FC236}">
                  <a16:creationId xmlns:a16="http://schemas.microsoft.com/office/drawing/2014/main" id="{A643DBFD-F106-EEF9-8186-2FFF36847BDB}"/>
                </a:ext>
              </a:extLst>
            </p:cNvPr>
            <p:cNvSpPr txBox="1"/>
            <p:nvPr/>
          </p:nvSpPr>
          <p:spPr>
            <a:xfrm>
              <a:off x="5332022" y="4455163"/>
              <a:ext cx="1458248" cy="645078"/>
            </a:xfrm>
            <a:prstGeom prst="rect">
              <a:avLst/>
            </a:prstGeom>
            <a:noFill/>
          </p:spPr>
          <p:txBody>
            <a:bodyPr wrap="square" rtlCol="0">
              <a:spAutoFit/>
            </a:bodyPr>
            <a:lstStyle/>
            <a:p>
              <a:pPr algn="ctr"/>
              <a:r>
                <a:rPr lang="de-DE" sz="1400" dirty="0"/>
                <a:t>Streaming-</a:t>
              </a:r>
              <a:r>
                <a:rPr lang="de-DE" sz="1400" dirty="0" err="1"/>
                <a:t>plattform</a:t>
              </a:r>
              <a:endParaRPr lang="de-DE" sz="1400" dirty="0"/>
            </a:p>
          </p:txBody>
        </p:sp>
        <p:sp>
          <p:nvSpPr>
            <p:cNvPr id="44" name="Ellipse 4">
              <a:extLst>
                <a:ext uri="{FF2B5EF4-FFF2-40B4-BE49-F238E27FC236}">
                  <a16:creationId xmlns:a16="http://schemas.microsoft.com/office/drawing/2014/main" id="{D84D105C-D0B4-C169-8A52-1AF79F933794}"/>
                </a:ext>
              </a:extLst>
            </p:cNvPr>
            <p:cNvSpPr/>
            <p:nvPr/>
          </p:nvSpPr>
          <p:spPr>
            <a:xfrm>
              <a:off x="9312152" y="5089686"/>
              <a:ext cx="2763612" cy="665729"/>
            </a:xfrm>
            <a:prstGeom prst="roundRect">
              <a:avLst>
                <a:gd name="adj" fmla="val 94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Datenmodell über den Nutzenden</a:t>
              </a:r>
            </a:p>
          </p:txBody>
        </p:sp>
        <p:sp>
          <p:nvSpPr>
            <p:cNvPr id="45" name="Freihandform 44">
              <a:extLst>
                <a:ext uri="{FF2B5EF4-FFF2-40B4-BE49-F238E27FC236}">
                  <a16:creationId xmlns:a16="http://schemas.microsoft.com/office/drawing/2014/main" id="{AB6340B1-B85E-3BA2-3426-71E6FD38DB9A}"/>
                </a:ext>
              </a:extLst>
            </p:cNvPr>
            <p:cNvSpPr/>
            <p:nvPr/>
          </p:nvSpPr>
          <p:spPr bwMode="auto">
            <a:xfrm>
              <a:off x="6687157" y="5032604"/>
              <a:ext cx="2585559" cy="842014"/>
            </a:xfrm>
            <a:custGeom>
              <a:avLst/>
              <a:gdLst>
                <a:gd name="connsiteX0" fmla="*/ 0 w 2111188"/>
                <a:gd name="connsiteY0" fmla="*/ 0 h 684665"/>
                <a:gd name="connsiteX1" fmla="*/ 941294 w 2111188"/>
                <a:gd name="connsiteY1" fmla="*/ 632012 h 684665"/>
                <a:gd name="connsiteX2" fmla="*/ 2111188 w 2111188"/>
                <a:gd name="connsiteY2" fmla="*/ 605118 h 684665"/>
              </a:gdLst>
              <a:ahLst/>
              <a:cxnLst>
                <a:cxn ang="0">
                  <a:pos x="connsiteX0" y="connsiteY0"/>
                </a:cxn>
                <a:cxn ang="0">
                  <a:pos x="connsiteX1" y="connsiteY1"/>
                </a:cxn>
                <a:cxn ang="0">
                  <a:pos x="connsiteX2" y="connsiteY2"/>
                </a:cxn>
              </a:cxnLst>
              <a:rect l="l" t="t" r="r" b="b"/>
              <a:pathLst>
                <a:path w="2111188" h="684665">
                  <a:moveTo>
                    <a:pt x="0" y="0"/>
                  </a:moveTo>
                  <a:cubicBezTo>
                    <a:pt x="294714" y="265579"/>
                    <a:pt x="589429" y="531159"/>
                    <a:pt x="941294" y="632012"/>
                  </a:cubicBezTo>
                  <a:cubicBezTo>
                    <a:pt x="1293159" y="732865"/>
                    <a:pt x="1702173" y="668991"/>
                    <a:pt x="2111188" y="605118"/>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46" name="Textfeld 45">
              <a:extLst>
                <a:ext uri="{FF2B5EF4-FFF2-40B4-BE49-F238E27FC236}">
                  <a16:creationId xmlns:a16="http://schemas.microsoft.com/office/drawing/2014/main" id="{153CA5FE-8719-5F86-48E7-765D2F1F30AB}"/>
                </a:ext>
              </a:extLst>
            </p:cNvPr>
            <p:cNvSpPr txBox="1"/>
            <p:nvPr/>
          </p:nvSpPr>
          <p:spPr>
            <a:xfrm>
              <a:off x="6813033" y="4655466"/>
              <a:ext cx="2566099" cy="1024536"/>
            </a:xfrm>
            <a:prstGeom prst="rect">
              <a:avLst/>
            </a:prstGeom>
            <a:noFill/>
          </p:spPr>
          <p:txBody>
            <a:bodyPr wrap="square" rtlCol="0">
              <a:spAutoFit/>
            </a:bodyPr>
            <a:lstStyle/>
            <a:p>
              <a:pPr algn="ctr"/>
              <a:r>
                <a:rPr lang="de-DE" sz="1200" dirty="0"/>
                <a:t>Verarbeitung der explizit und implizit erhobenen Daten (Verhaltensdaten, Bewertungen, …)</a:t>
              </a:r>
            </a:p>
          </p:txBody>
        </p:sp>
        <p:sp>
          <p:nvSpPr>
            <p:cNvPr id="47" name="Freihandform 46">
              <a:extLst>
                <a:ext uri="{FF2B5EF4-FFF2-40B4-BE49-F238E27FC236}">
                  <a16:creationId xmlns:a16="http://schemas.microsoft.com/office/drawing/2014/main" id="{BDE88674-607B-2143-FA74-1293D161E4A9}"/>
                </a:ext>
              </a:extLst>
            </p:cNvPr>
            <p:cNvSpPr/>
            <p:nvPr/>
          </p:nvSpPr>
          <p:spPr bwMode="auto">
            <a:xfrm>
              <a:off x="6687157" y="2500892"/>
              <a:ext cx="3807802" cy="2531711"/>
            </a:xfrm>
            <a:custGeom>
              <a:avLst/>
              <a:gdLst>
                <a:gd name="connsiteX0" fmla="*/ 3496235 w 3496235"/>
                <a:gd name="connsiteY0" fmla="*/ 2151234 h 2151234"/>
                <a:gd name="connsiteX1" fmla="*/ 3186953 w 3496235"/>
                <a:gd name="connsiteY1" fmla="*/ 241752 h 2151234"/>
                <a:gd name="connsiteX2" fmla="*/ 2097741 w 3496235"/>
                <a:gd name="connsiteY2" fmla="*/ 107281 h 2151234"/>
                <a:gd name="connsiteX3" fmla="*/ 0 w 3496235"/>
                <a:gd name="connsiteY3" fmla="*/ 981340 h 2151234"/>
              </a:gdLst>
              <a:ahLst/>
              <a:cxnLst>
                <a:cxn ang="0">
                  <a:pos x="connsiteX0" y="connsiteY0"/>
                </a:cxn>
                <a:cxn ang="0">
                  <a:pos x="connsiteX1" y="connsiteY1"/>
                </a:cxn>
                <a:cxn ang="0">
                  <a:pos x="connsiteX2" y="connsiteY2"/>
                </a:cxn>
                <a:cxn ang="0">
                  <a:pos x="connsiteX3" y="connsiteY3"/>
                </a:cxn>
              </a:cxnLst>
              <a:rect l="l" t="t" r="r" b="b"/>
              <a:pathLst>
                <a:path w="3496235" h="2151234">
                  <a:moveTo>
                    <a:pt x="3496235" y="2151234"/>
                  </a:moveTo>
                  <a:cubicBezTo>
                    <a:pt x="3458135" y="1366822"/>
                    <a:pt x="3420035" y="582411"/>
                    <a:pt x="3186953" y="241752"/>
                  </a:cubicBezTo>
                  <a:cubicBezTo>
                    <a:pt x="2953871" y="-98907"/>
                    <a:pt x="2628900" y="-15984"/>
                    <a:pt x="2097741" y="107281"/>
                  </a:cubicBezTo>
                  <a:cubicBezTo>
                    <a:pt x="1566582" y="230546"/>
                    <a:pt x="783291" y="605943"/>
                    <a:pt x="0" y="981340"/>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48" name="Abgerundetes Rechteck 47">
              <a:extLst>
                <a:ext uri="{FF2B5EF4-FFF2-40B4-BE49-F238E27FC236}">
                  <a16:creationId xmlns:a16="http://schemas.microsoft.com/office/drawing/2014/main" id="{2DBD2F24-D42D-E480-3FCB-63F78447FB50}"/>
                </a:ext>
              </a:extLst>
            </p:cNvPr>
            <p:cNvSpPr/>
            <p:nvPr/>
          </p:nvSpPr>
          <p:spPr bwMode="auto">
            <a:xfrm>
              <a:off x="9182218" y="2286017"/>
              <a:ext cx="2541353" cy="7258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Verfügbare Produkte und Inhalte</a:t>
              </a:r>
            </a:p>
          </p:txBody>
        </p:sp>
        <p:sp>
          <p:nvSpPr>
            <p:cNvPr id="49" name="Textfeld 48">
              <a:extLst>
                <a:ext uri="{FF2B5EF4-FFF2-40B4-BE49-F238E27FC236}">
                  <a16:creationId xmlns:a16="http://schemas.microsoft.com/office/drawing/2014/main" id="{96EEC6ED-D1A3-CD86-000B-2B69EB8DC3F1}"/>
                </a:ext>
              </a:extLst>
            </p:cNvPr>
            <p:cNvSpPr txBox="1"/>
            <p:nvPr/>
          </p:nvSpPr>
          <p:spPr>
            <a:xfrm>
              <a:off x="9414836" y="3785071"/>
              <a:ext cx="2239120" cy="569186"/>
            </a:xfrm>
            <a:prstGeom prst="rect">
              <a:avLst/>
            </a:prstGeom>
            <a:solidFill>
              <a:schemeClr val="bg1"/>
            </a:solidFill>
          </p:spPr>
          <p:txBody>
            <a:bodyPr wrap="square" rtlCol="0">
              <a:spAutoFit/>
            </a:bodyPr>
            <a:lstStyle/>
            <a:p>
              <a:pPr algn="ctr"/>
              <a:r>
                <a:rPr lang="de-DE" sz="1200" dirty="0"/>
                <a:t>Vorhersage für das zukünftige Verhalten</a:t>
              </a:r>
            </a:p>
          </p:txBody>
        </p:sp>
        <p:sp>
          <p:nvSpPr>
            <p:cNvPr id="50" name="Textfeld 49">
              <a:extLst>
                <a:ext uri="{FF2B5EF4-FFF2-40B4-BE49-F238E27FC236}">
                  <a16:creationId xmlns:a16="http://schemas.microsoft.com/office/drawing/2014/main" id="{BB70DD63-4127-8B56-5990-2D6C8AEA1C08}"/>
                </a:ext>
              </a:extLst>
            </p:cNvPr>
            <p:cNvSpPr txBox="1"/>
            <p:nvPr/>
          </p:nvSpPr>
          <p:spPr>
            <a:xfrm>
              <a:off x="6647721" y="2500889"/>
              <a:ext cx="2343692" cy="796861"/>
            </a:xfrm>
            <a:prstGeom prst="rect">
              <a:avLst/>
            </a:prstGeom>
            <a:solidFill>
              <a:schemeClr val="bg1"/>
            </a:solidFill>
          </p:spPr>
          <p:txBody>
            <a:bodyPr wrap="square" rtlCol="0">
              <a:spAutoFit/>
            </a:bodyPr>
            <a:lstStyle/>
            <a:p>
              <a:pPr algn="ctr"/>
              <a:r>
                <a:rPr lang="de-DE" sz="1200" dirty="0"/>
                <a:t>Produktauswahl als personalisierte Empfehlungen anzeigen</a:t>
              </a:r>
            </a:p>
          </p:txBody>
        </p:sp>
        <p:sp>
          <p:nvSpPr>
            <p:cNvPr id="51" name="Rechteck 50">
              <a:extLst>
                <a:ext uri="{FF2B5EF4-FFF2-40B4-BE49-F238E27FC236}">
                  <a16:creationId xmlns:a16="http://schemas.microsoft.com/office/drawing/2014/main" id="{C1B2DE64-CAB6-F4E4-1A58-0BE32F12714B}"/>
                </a:ext>
              </a:extLst>
            </p:cNvPr>
            <p:cNvSpPr/>
            <p:nvPr/>
          </p:nvSpPr>
          <p:spPr>
            <a:xfrm>
              <a:off x="4058321" y="3526130"/>
              <a:ext cx="2003467" cy="341512"/>
            </a:xfrm>
            <a:prstGeom prst="rect">
              <a:avLst/>
            </a:prstGeom>
          </p:spPr>
          <p:txBody>
            <a:bodyPr wrap="square">
              <a:spAutoFit/>
            </a:bodyPr>
            <a:lstStyle/>
            <a:p>
              <a:pPr algn="ctr"/>
              <a:r>
                <a:rPr lang="de-DE" sz="1200" b="1" dirty="0"/>
                <a:t>Interaktionssystem</a:t>
              </a:r>
            </a:p>
          </p:txBody>
        </p:sp>
      </p:grpSp>
      <p:sp>
        <p:nvSpPr>
          <p:cNvPr id="52" name="Wolkenförmige Legende 51">
            <a:extLst>
              <a:ext uri="{FF2B5EF4-FFF2-40B4-BE49-F238E27FC236}">
                <a16:creationId xmlns:a16="http://schemas.microsoft.com/office/drawing/2014/main" id="{BF188B11-5D8E-6230-4750-912E8147677C}"/>
              </a:ext>
            </a:extLst>
          </p:cNvPr>
          <p:cNvSpPr/>
          <p:nvPr/>
        </p:nvSpPr>
        <p:spPr>
          <a:xfrm>
            <a:off x="10492075" y="2691875"/>
            <a:ext cx="1699925" cy="911406"/>
          </a:xfrm>
          <a:prstGeom prst="cloudCallout">
            <a:avLst>
              <a:gd name="adj1" fmla="val -29825"/>
              <a:gd name="adj2" fmla="val 139413"/>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t>Woher kommen diese Vorhersagen?</a:t>
            </a:r>
          </a:p>
        </p:txBody>
      </p:sp>
      <p:sp>
        <p:nvSpPr>
          <p:cNvPr id="53" name="Textfeld 52">
            <a:extLst>
              <a:ext uri="{FF2B5EF4-FFF2-40B4-BE49-F238E27FC236}">
                <a16:creationId xmlns:a16="http://schemas.microsoft.com/office/drawing/2014/main" id="{7152945B-E939-2B09-5984-C9A6D068B9FC}"/>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9">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spTree>
    <p:extLst>
      <p:ext uri="{BB962C8B-B14F-4D97-AF65-F5344CB8AC3E}">
        <p14:creationId xmlns:p14="http://schemas.microsoft.com/office/powerpoint/2010/main" val="6822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29" name="Freihandform 28">
            <a:extLst>
              <a:ext uri="{FF2B5EF4-FFF2-40B4-BE49-F238E27FC236}">
                <a16:creationId xmlns:a16="http://schemas.microsoft.com/office/drawing/2014/main" id="{EA7D617D-9982-81A1-96D4-BC36926DBD41}"/>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30" name="Freihandform 29">
            <a:extLst>
              <a:ext uri="{FF2B5EF4-FFF2-40B4-BE49-F238E27FC236}">
                <a16:creationId xmlns:a16="http://schemas.microsoft.com/office/drawing/2014/main" id="{F4233F40-13C8-AADE-AD1B-201F77710858}"/>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1" name="Freihandform 30">
            <a:extLst>
              <a:ext uri="{FF2B5EF4-FFF2-40B4-BE49-F238E27FC236}">
                <a16:creationId xmlns:a16="http://schemas.microsoft.com/office/drawing/2014/main" id="{425FFA0A-3940-9858-C585-1118082846C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32" name="Freihandform 31">
            <a:extLst>
              <a:ext uri="{FF2B5EF4-FFF2-40B4-BE49-F238E27FC236}">
                <a16:creationId xmlns:a16="http://schemas.microsoft.com/office/drawing/2014/main" id="{8AE283F8-716E-6AB4-9070-CE9CC1BE6415}"/>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33" name="Freihandform 32">
            <a:extLst>
              <a:ext uri="{FF2B5EF4-FFF2-40B4-BE49-F238E27FC236}">
                <a16:creationId xmlns:a16="http://schemas.microsoft.com/office/drawing/2014/main" id="{9EC7FC4B-6605-4FC1-4498-A996AFC952C2}"/>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34" name="Freihandform 33">
            <a:extLst>
              <a:ext uri="{FF2B5EF4-FFF2-40B4-BE49-F238E27FC236}">
                <a16:creationId xmlns:a16="http://schemas.microsoft.com/office/drawing/2014/main" id="{F4659F93-DBA5-9662-A893-9FBFF82CD294}"/>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5" name="Freihandform 34">
            <a:extLst>
              <a:ext uri="{FF2B5EF4-FFF2-40B4-BE49-F238E27FC236}">
                <a16:creationId xmlns:a16="http://schemas.microsoft.com/office/drawing/2014/main" id="{FDE26CB3-3BB4-1772-9A3D-A34429CC5A8F}"/>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6" name="Vertikaler Textplatzhalter 5">
            <a:extLst>
              <a:ext uri="{FF2B5EF4-FFF2-40B4-BE49-F238E27FC236}">
                <a16:creationId xmlns:a16="http://schemas.microsoft.com/office/drawing/2014/main" id="{12CBBF4B-1ED3-BC59-7F96-BEFD594E57C4}"/>
              </a:ext>
            </a:extLst>
          </p:cNvPr>
          <p:cNvSpPr>
            <a:spLocks noGrp="1"/>
          </p:cNvSpPr>
          <p:nvPr>
            <p:ph idx="1"/>
          </p:nvPr>
        </p:nvSpPr>
        <p:spPr>
          <a:xfrm>
            <a:off x="3964446" y="1786026"/>
            <a:ext cx="5166943" cy="4785042"/>
          </a:xfrm>
        </p:spPr>
        <p:txBody>
          <a:bodyPr anchor="t">
            <a:noAutofit/>
          </a:bodyPr>
          <a:lstStyle/>
          <a:p>
            <a:pPr marL="0" indent="0">
              <a:lnSpc>
                <a:spcPct val="100000"/>
              </a:lnSpc>
              <a:buNone/>
            </a:pPr>
            <a:r>
              <a:rPr lang="de-DE" sz="1800" b="1" dirty="0"/>
              <a:t>Wie funktioniert ein Filmempfehlungsdienst?</a:t>
            </a:r>
          </a:p>
          <a:p>
            <a:pPr>
              <a:lnSpc>
                <a:spcPct val="100000"/>
              </a:lnSpc>
              <a:spcBef>
                <a:spcPts val="0"/>
              </a:spcBef>
            </a:pPr>
            <a:r>
              <a:rPr lang="de-DE" sz="1800" b="0" dirty="0"/>
              <a:t>Schüler:innen erarbeiten mithilfe eines vorbereiteten Jupyter Notebooks die Funktionsweise eines Filmempfehlungsdienstes</a:t>
            </a:r>
          </a:p>
          <a:p>
            <a:pPr>
              <a:lnSpc>
                <a:spcPct val="100000"/>
              </a:lnSpc>
              <a:spcBef>
                <a:spcPts val="0"/>
              </a:spcBef>
            </a:pPr>
            <a:r>
              <a:rPr lang="de-DE" sz="1800" dirty="0"/>
              <a:t>Exemplarisch für die Verarbeitung von </a:t>
            </a:r>
            <a:r>
              <a:rPr lang="de-DE" sz="1800" b="1" dirty="0"/>
              <a:t>Datenmodellen über Nutzende </a:t>
            </a:r>
            <a:r>
              <a:rPr lang="de-DE" sz="1800" dirty="0"/>
              <a:t>wird hier das das kollaborative Filtern betrachtet</a:t>
            </a:r>
            <a:endParaRPr lang="de-DE" sz="1800" b="0" dirty="0"/>
          </a:p>
        </p:txBody>
      </p:sp>
      <p:sp>
        <p:nvSpPr>
          <p:cNvPr id="2" name="Textfeld 1">
            <a:extLst>
              <a:ext uri="{FF2B5EF4-FFF2-40B4-BE49-F238E27FC236}">
                <a16:creationId xmlns:a16="http://schemas.microsoft.com/office/drawing/2014/main" id="{C28CE9CF-1F7B-977B-C0A8-BBFA2D0DB993}"/>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graphicFrame>
        <p:nvGraphicFramePr>
          <p:cNvPr id="3" name="Tabelle 6">
            <a:extLst>
              <a:ext uri="{FF2B5EF4-FFF2-40B4-BE49-F238E27FC236}">
                <a16:creationId xmlns:a16="http://schemas.microsoft.com/office/drawing/2014/main" id="{8219AD6D-0BFC-2296-DF12-09071D9FE00E}"/>
              </a:ext>
            </a:extLst>
          </p:cNvPr>
          <p:cNvGraphicFramePr>
            <a:graphicFrameLocks/>
          </p:cNvGraphicFramePr>
          <p:nvPr>
            <p:extLst>
              <p:ext uri="{D42A27DB-BD31-4B8C-83A1-F6EECF244321}">
                <p14:modId xmlns:p14="http://schemas.microsoft.com/office/powerpoint/2010/main" val="2078109700"/>
              </p:ext>
            </p:extLst>
          </p:nvPr>
        </p:nvGraphicFramePr>
        <p:xfrm>
          <a:off x="4362191" y="4141987"/>
          <a:ext cx="3472484" cy="2011680"/>
        </p:xfrm>
        <a:graphic>
          <a:graphicData uri="http://schemas.openxmlformats.org/drawingml/2006/table">
            <a:tbl>
              <a:tblPr firstRow="1" bandRow="1">
                <a:tableStyleId>{F5AB1C69-6EDB-4FF4-983F-18BD219EF322}</a:tableStyleId>
              </a:tblPr>
              <a:tblGrid>
                <a:gridCol w="868121">
                  <a:extLst>
                    <a:ext uri="{9D8B030D-6E8A-4147-A177-3AD203B41FA5}">
                      <a16:colId xmlns:a16="http://schemas.microsoft.com/office/drawing/2014/main" val="1908674833"/>
                    </a:ext>
                  </a:extLst>
                </a:gridCol>
                <a:gridCol w="868121">
                  <a:extLst>
                    <a:ext uri="{9D8B030D-6E8A-4147-A177-3AD203B41FA5}">
                      <a16:colId xmlns:a16="http://schemas.microsoft.com/office/drawing/2014/main" val="2794005160"/>
                    </a:ext>
                  </a:extLst>
                </a:gridCol>
                <a:gridCol w="868121">
                  <a:extLst>
                    <a:ext uri="{9D8B030D-6E8A-4147-A177-3AD203B41FA5}">
                      <a16:colId xmlns:a16="http://schemas.microsoft.com/office/drawing/2014/main" val="1791270394"/>
                    </a:ext>
                  </a:extLst>
                </a:gridCol>
                <a:gridCol w="868121">
                  <a:extLst>
                    <a:ext uri="{9D8B030D-6E8A-4147-A177-3AD203B41FA5}">
                      <a16:colId xmlns:a16="http://schemas.microsoft.com/office/drawing/2014/main" val="1504407644"/>
                    </a:ext>
                  </a:extLst>
                </a:gridCol>
              </a:tblGrid>
              <a:tr h="333030">
                <a:tc>
                  <a:txBody>
                    <a:bodyPr/>
                    <a:lstStyle/>
                    <a:p>
                      <a:endParaRPr lang="de-DE" sz="1600" dirty="0"/>
                    </a:p>
                  </a:txBody>
                  <a:tcPr anchor="ctr"/>
                </a:tc>
                <a:tc>
                  <a:txBody>
                    <a:bodyPr/>
                    <a:lstStyle/>
                    <a:p>
                      <a:r>
                        <a:rPr lang="de-DE" sz="1600" dirty="0"/>
                        <a:t>Film A</a:t>
                      </a:r>
                    </a:p>
                  </a:txBody>
                  <a:tcPr anchor="ctr"/>
                </a:tc>
                <a:tc>
                  <a:txBody>
                    <a:bodyPr/>
                    <a:lstStyle/>
                    <a:p>
                      <a:r>
                        <a:rPr lang="de-DE" sz="1600" dirty="0"/>
                        <a:t>Film B</a:t>
                      </a:r>
                    </a:p>
                  </a:txBody>
                  <a:tcPr anchor="ctr"/>
                </a:tc>
                <a:tc>
                  <a:txBody>
                    <a:bodyPr/>
                    <a:lstStyle/>
                    <a:p>
                      <a:r>
                        <a:rPr lang="de-DE" sz="1600" dirty="0"/>
                        <a:t>Film C</a:t>
                      </a:r>
                    </a:p>
                  </a:txBody>
                  <a:tcPr anchor="ctr"/>
                </a:tc>
                <a:extLst>
                  <a:ext uri="{0D108BD9-81ED-4DB2-BD59-A6C34878D82A}">
                    <a16:rowId xmlns:a16="http://schemas.microsoft.com/office/drawing/2014/main" val="1622962032"/>
                  </a:ext>
                </a:extLst>
              </a:tr>
              <a:tr h="333030">
                <a:tc>
                  <a:txBody>
                    <a:bodyPr/>
                    <a:lstStyle/>
                    <a:p>
                      <a:r>
                        <a:rPr lang="de-DE" sz="1600" dirty="0"/>
                        <a:t>User 1</a:t>
                      </a:r>
                    </a:p>
                  </a:txBody>
                  <a:tcPr anchor="ctr"/>
                </a:tc>
                <a:tc>
                  <a:txBody>
                    <a:bodyPr/>
                    <a:lstStyle/>
                    <a:p>
                      <a:r>
                        <a:rPr lang="de-DE" sz="1600" dirty="0"/>
                        <a:t>5</a:t>
                      </a:r>
                    </a:p>
                  </a:txBody>
                  <a:tcPr anchor="ctr"/>
                </a:tc>
                <a:tc>
                  <a:txBody>
                    <a:bodyPr/>
                    <a:lstStyle/>
                    <a:p>
                      <a:r>
                        <a:rPr lang="de-DE" sz="1600" dirty="0"/>
                        <a:t>3</a:t>
                      </a:r>
                    </a:p>
                  </a:txBody>
                  <a:tcPr anchor="ctr"/>
                </a:tc>
                <a:tc>
                  <a:txBody>
                    <a:bodyPr/>
                    <a:lstStyle/>
                    <a:p>
                      <a:r>
                        <a:rPr lang="de-DE" sz="1600" dirty="0"/>
                        <a:t>4</a:t>
                      </a:r>
                    </a:p>
                  </a:txBody>
                  <a:tcPr anchor="ctr"/>
                </a:tc>
                <a:extLst>
                  <a:ext uri="{0D108BD9-81ED-4DB2-BD59-A6C34878D82A}">
                    <a16:rowId xmlns:a16="http://schemas.microsoft.com/office/drawing/2014/main" val="3459752890"/>
                  </a:ext>
                </a:extLst>
              </a:tr>
              <a:tr h="333030">
                <a:tc>
                  <a:txBody>
                    <a:bodyPr/>
                    <a:lstStyle/>
                    <a:p>
                      <a:r>
                        <a:rPr lang="de-DE" sz="1600" dirty="0"/>
                        <a:t>User 2</a:t>
                      </a:r>
                    </a:p>
                  </a:txBody>
                  <a:tcPr anchor="ctr"/>
                </a:tc>
                <a:tc>
                  <a:txBody>
                    <a:bodyPr/>
                    <a:lstStyle/>
                    <a:p>
                      <a:r>
                        <a:rPr lang="de-DE" sz="1600" dirty="0"/>
                        <a:t>3</a:t>
                      </a:r>
                    </a:p>
                  </a:txBody>
                  <a:tcPr anchor="ctr"/>
                </a:tc>
                <a:tc>
                  <a:txBody>
                    <a:bodyPr/>
                    <a:lstStyle/>
                    <a:p>
                      <a:r>
                        <a:rPr lang="de-DE" sz="1600" dirty="0"/>
                        <a:t>4</a:t>
                      </a:r>
                    </a:p>
                  </a:txBody>
                  <a:tcPr anchor="ctr"/>
                </a:tc>
                <a:tc>
                  <a:txBody>
                    <a:bodyPr/>
                    <a:lstStyle/>
                    <a:p>
                      <a:endParaRPr lang="de-DE" sz="1600" dirty="0"/>
                    </a:p>
                  </a:txBody>
                  <a:tcPr anchor="ctr"/>
                </a:tc>
                <a:extLst>
                  <a:ext uri="{0D108BD9-81ED-4DB2-BD59-A6C34878D82A}">
                    <a16:rowId xmlns:a16="http://schemas.microsoft.com/office/drawing/2014/main" val="837463209"/>
                  </a:ext>
                </a:extLst>
              </a:tr>
              <a:tr h="333030">
                <a:tc>
                  <a:txBody>
                    <a:bodyPr/>
                    <a:lstStyle/>
                    <a:p>
                      <a:r>
                        <a:rPr lang="de-DE" sz="1600" dirty="0"/>
                        <a:t>User 3</a:t>
                      </a:r>
                    </a:p>
                  </a:txBody>
                  <a:tcPr anchor="ctr"/>
                </a:tc>
                <a:tc>
                  <a:txBody>
                    <a:bodyPr/>
                    <a:lstStyle/>
                    <a:p>
                      <a:r>
                        <a:rPr lang="de-DE" sz="1600" dirty="0"/>
                        <a:t>1</a:t>
                      </a:r>
                    </a:p>
                  </a:txBody>
                  <a:tcPr anchor="ctr"/>
                </a:tc>
                <a:tc>
                  <a:txBody>
                    <a:bodyPr/>
                    <a:lstStyle/>
                    <a:p>
                      <a:r>
                        <a:rPr lang="de-DE" sz="1600" dirty="0"/>
                        <a:t>5</a:t>
                      </a:r>
                    </a:p>
                  </a:txBody>
                  <a:tcPr anchor="ctr"/>
                </a:tc>
                <a:tc>
                  <a:txBody>
                    <a:bodyPr/>
                    <a:lstStyle/>
                    <a:p>
                      <a:r>
                        <a:rPr lang="de-DE" sz="1600" dirty="0"/>
                        <a:t>4</a:t>
                      </a:r>
                    </a:p>
                  </a:txBody>
                  <a:tcPr anchor="ctr"/>
                </a:tc>
                <a:extLst>
                  <a:ext uri="{0D108BD9-81ED-4DB2-BD59-A6C34878D82A}">
                    <a16:rowId xmlns:a16="http://schemas.microsoft.com/office/drawing/2014/main" val="1947741373"/>
                  </a:ext>
                </a:extLst>
              </a:tr>
              <a:tr h="333030">
                <a:tc>
                  <a:txBody>
                    <a:bodyPr/>
                    <a:lstStyle/>
                    <a:p>
                      <a:r>
                        <a:rPr lang="de-DE" sz="1600" dirty="0"/>
                        <a:t>User 4</a:t>
                      </a:r>
                    </a:p>
                  </a:txBody>
                  <a:tcPr anchor="ctr"/>
                </a:tc>
                <a:tc>
                  <a:txBody>
                    <a:bodyPr/>
                    <a:lstStyle/>
                    <a:p>
                      <a:r>
                        <a:rPr lang="de-DE" sz="1600" dirty="0"/>
                        <a:t>4</a:t>
                      </a:r>
                    </a:p>
                  </a:txBody>
                  <a:tcPr anchor="ctr"/>
                </a:tc>
                <a:tc>
                  <a:txBody>
                    <a:bodyPr/>
                    <a:lstStyle/>
                    <a:p>
                      <a:r>
                        <a:rPr lang="de-DE" sz="1600" dirty="0"/>
                        <a:t>2</a:t>
                      </a:r>
                    </a:p>
                  </a:txBody>
                  <a:tcPr anchor="ctr"/>
                </a:tc>
                <a:tc>
                  <a:txBody>
                    <a:bodyPr/>
                    <a:lstStyle/>
                    <a:p>
                      <a:r>
                        <a:rPr lang="de-DE" sz="1600" dirty="0"/>
                        <a:t>5</a:t>
                      </a:r>
                    </a:p>
                  </a:txBody>
                  <a:tcPr anchor="ctr"/>
                </a:tc>
                <a:extLst>
                  <a:ext uri="{0D108BD9-81ED-4DB2-BD59-A6C34878D82A}">
                    <a16:rowId xmlns:a16="http://schemas.microsoft.com/office/drawing/2014/main" val="188343976"/>
                  </a:ext>
                </a:extLst>
              </a:tr>
              <a:tr h="333030">
                <a:tc>
                  <a:txBody>
                    <a:bodyPr/>
                    <a:lstStyle/>
                    <a:p>
                      <a:r>
                        <a:rPr lang="de-DE" sz="1600" dirty="0"/>
                        <a:t>User 5</a:t>
                      </a:r>
                    </a:p>
                  </a:txBody>
                  <a:tcPr anchor="ctr"/>
                </a:tc>
                <a:tc>
                  <a:txBody>
                    <a:bodyPr/>
                    <a:lstStyle/>
                    <a:p>
                      <a:r>
                        <a:rPr lang="de-DE" sz="1600" dirty="0"/>
                        <a:t>4</a:t>
                      </a:r>
                    </a:p>
                  </a:txBody>
                  <a:tcPr anchor="ctr"/>
                </a:tc>
                <a:tc>
                  <a:txBody>
                    <a:bodyPr/>
                    <a:lstStyle/>
                    <a:p>
                      <a:r>
                        <a:rPr lang="de-DE" sz="1600" dirty="0"/>
                        <a:t>0</a:t>
                      </a:r>
                    </a:p>
                  </a:txBody>
                  <a:tcPr anchor="ctr"/>
                </a:tc>
                <a:tc>
                  <a:txBody>
                    <a:bodyPr/>
                    <a:lstStyle/>
                    <a:p>
                      <a:endParaRPr lang="de-DE" sz="1600" i="1" dirty="0">
                        <a:solidFill>
                          <a:srgbClr val="C00000"/>
                        </a:solidFill>
                      </a:endParaRPr>
                    </a:p>
                  </a:txBody>
                  <a:tcPr anchor="ctr"/>
                </a:tc>
                <a:extLst>
                  <a:ext uri="{0D108BD9-81ED-4DB2-BD59-A6C34878D82A}">
                    <a16:rowId xmlns:a16="http://schemas.microsoft.com/office/drawing/2014/main" val="3882053713"/>
                  </a:ext>
                </a:extLst>
              </a:tr>
            </a:tbl>
          </a:graphicData>
        </a:graphic>
      </p:graphicFrame>
      <p:sp>
        <p:nvSpPr>
          <p:cNvPr id="4" name="Textfeld 3">
            <a:extLst>
              <a:ext uri="{FF2B5EF4-FFF2-40B4-BE49-F238E27FC236}">
                <a16:creationId xmlns:a16="http://schemas.microsoft.com/office/drawing/2014/main" id="{CA26BA50-3FC0-B03B-056B-F89DA95771C4}"/>
              </a:ext>
            </a:extLst>
          </p:cNvPr>
          <p:cNvSpPr txBox="1"/>
          <p:nvPr/>
        </p:nvSpPr>
        <p:spPr>
          <a:xfrm>
            <a:off x="4362192" y="6152934"/>
            <a:ext cx="3472482" cy="461665"/>
          </a:xfrm>
          <a:prstGeom prst="rect">
            <a:avLst/>
          </a:prstGeom>
          <a:noFill/>
        </p:spPr>
        <p:txBody>
          <a:bodyPr wrap="square" rtlCol="0">
            <a:spAutoFit/>
          </a:bodyPr>
          <a:lstStyle/>
          <a:p>
            <a:r>
              <a:rPr lang="de-DE" sz="1200" dirty="0"/>
              <a:t>Bewertungen der Filme: </a:t>
            </a:r>
            <a:br>
              <a:rPr lang="de-DE" sz="1200" dirty="0"/>
            </a:br>
            <a:r>
              <a:rPr lang="de-DE" sz="1200" dirty="0"/>
              <a:t>von 0 (schlecht) bis 5 (super)</a:t>
            </a:r>
          </a:p>
        </p:txBody>
      </p:sp>
      <p:sp>
        <p:nvSpPr>
          <p:cNvPr id="5" name="Abgerundetes Rechteck 4">
            <a:extLst>
              <a:ext uri="{FF2B5EF4-FFF2-40B4-BE49-F238E27FC236}">
                <a16:creationId xmlns:a16="http://schemas.microsoft.com/office/drawing/2014/main" id="{6821D409-9E39-B507-96A8-08A30B0EFC3E}"/>
              </a:ext>
            </a:extLst>
          </p:cNvPr>
          <p:cNvSpPr/>
          <p:nvPr/>
        </p:nvSpPr>
        <p:spPr bwMode="auto">
          <a:xfrm>
            <a:off x="8163901" y="4552102"/>
            <a:ext cx="3780087" cy="396027"/>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1400" dirty="0"/>
              <a:t>Welche Nutzende sind zum User 5 ähnlich?</a:t>
            </a:r>
          </a:p>
        </p:txBody>
      </p:sp>
      <p:sp>
        <p:nvSpPr>
          <p:cNvPr id="6" name="Textfeld 5">
            <a:extLst>
              <a:ext uri="{FF2B5EF4-FFF2-40B4-BE49-F238E27FC236}">
                <a16:creationId xmlns:a16="http://schemas.microsoft.com/office/drawing/2014/main" id="{21E8C598-3217-A2D2-A1EF-849CF4977D89}"/>
              </a:ext>
            </a:extLst>
          </p:cNvPr>
          <p:cNvSpPr txBox="1"/>
          <p:nvPr/>
        </p:nvSpPr>
        <p:spPr>
          <a:xfrm>
            <a:off x="8163901" y="4982800"/>
            <a:ext cx="3780087" cy="307777"/>
          </a:xfrm>
          <a:prstGeom prst="rect">
            <a:avLst/>
          </a:prstGeom>
          <a:noFill/>
        </p:spPr>
        <p:txBody>
          <a:bodyPr wrap="square" rtlCol="0">
            <a:spAutoFit/>
          </a:bodyPr>
          <a:lstStyle/>
          <a:p>
            <a:r>
              <a:rPr lang="de-DE" sz="1400" dirty="0"/>
              <a:t>User 1 und User 4</a:t>
            </a:r>
          </a:p>
        </p:txBody>
      </p:sp>
      <p:sp>
        <p:nvSpPr>
          <p:cNvPr id="7" name="Abgerundetes Rechteck 6">
            <a:extLst>
              <a:ext uri="{FF2B5EF4-FFF2-40B4-BE49-F238E27FC236}">
                <a16:creationId xmlns:a16="http://schemas.microsoft.com/office/drawing/2014/main" id="{263C3B4A-D489-B3BB-C891-212E37CDC560}"/>
              </a:ext>
            </a:extLst>
          </p:cNvPr>
          <p:cNvSpPr/>
          <p:nvPr/>
        </p:nvSpPr>
        <p:spPr bwMode="auto">
          <a:xfrm>
            <a:off x="8163901" y="5301617"/>
            <a:ext cx="3780087" cy="557089"/>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1400" dirty="0"/>
              <a:t>Sollte dem User 5 der Film C nun empfohlen werden oder eher nicht?</a:t>
            </a:r>
          </a:p>
        </p:txBody>
      </p:sp>
      <p:sp>
        <p:nvSpPr>
          <p:cNvPr id="8" name="Textfeld 7">
            <a:extLst>
              <a:ext uri="{FF2B5EF4-FFF2-40B4-BE49-F238E27FC236}">
                <a16:creationId xmlns:a16="http://schemas.microsoft.com/office/drawing/2014/main" id="{B90DBE95-9206-3722-6B58-E2A5ABB2CC85}"/>
              </a:ext>
            </a:extLst>
          </p:cNvPr>
          <p:cNvSpPr txBox="1"/>
          <p:nvPr/>
        </p:nvSpPr>
        <p:spPr>
          <a:xfrm>
            <a:off x="8163901" y="5906900"/>
            <a:ext cx="3780087" cy="954107"/>
          </a:xfrm>
          <a:prstGeom prst="rect">
            <a:avLst/>
          </a:prstGeom>
          <a:noFill/>
        </p:spPr>
        <p:txBody>
          <a:bodyPr wrap="square" rtlCol="0">
            <a:spAutoFit/>
          </a:bodyPr>
          <a:lstStyle/>
          <a:p>
            <a:r>
              <a:rPr lang="de-DE" sz="1400" dirty="0"/>
              <a:t>User 1 und 4 haben den Film C gut bewertet, daher sollte der User 5 diesen Film vermutlich auch mögen (s. </a:t>
            </a:r>
            <a:r>
              <a:rPr lang="de-DE" sz="1400" i="1" dirty="0" err="1"/>
              <a:t>Prediction</a:t>
            </a:r>
            <a:r>
              <a:rPr lang="de-DE" sz="1400" dirty="0"/>
              <a:t>), sodass er empfohlen werden kann.</a:t>
            </a:r>
          </a:p>
        </p:txBody>
      </p:sp>
      <p:sp>
        <p:nvSpPr>
          <p:cNvPr id="9" name="Pfeil nach rechts 8">
            <a:extLst>
              <a:ext uri="{FF2B5EF4-FFF2-40B4-BE49-F238E27FC236}">
                <a16:creationId xmlns:a16="http://schemas.microsoft.com/office/drawing/2014/main" id="{07EBE15A-BF24-526A-F202-AE1A2D6B4458}"/>
              </a:ext>
            </a:extLst>
          </p:cNvPr>
          <p:cNvSpPr/>
          <p:nvPr/>
        </p:nvSpPr>
        <p:spPr bwMode="auto">
          <a:xfrm>
            <a:off x="4025655" y="5800038"/>
            <a:ext cx="354103" cy="340131"/>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sz="1600"/>
          </a:p>
        </p:txBody>
      </p:sp>
      <p:sp>
        <p:nvSpPr>
          <p:cNvPr id="10" name="Abgerundetes Rechteck 9">
            <a:extLst>
              <a:ext uri="{FF2B5EF4-FFF2-40B4-BE49-F238E27FC236}">
                <a16:creationId xmlns:a16="http://schemas.microsoft.com/office/drawing/2014/main" id="{CAC37C7D-BAC0-F829-43F8-CB51EC5C7270}"/>
              </a:ext>
            </a:extLst>
          </p:cNvPr>
          <p:cNvSpPr/>
          <p:nvPr/>
        </p:nvSpPr>
        <p:spPr bwMode="auto">
          <a:xfrm>
            <a:off x="4362192" y="4464165"/>
            <a:ext cx="3472482" cy="340131"/>
          </a:xfrm>
          <a:prstGeom prst="roundRect">
            <a:avLst/>
          </a:prstGeom>
          <a:noFill/>
          <a:ln w="571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DE" sz="1600"/>
          </a:p>
        </p:txBody>
      </p:sp>
      <p:sp>
        <p:nvSpPr>
          <p:cNvPr id="11" name="Textfeld 10">
            <a:extLst>
              <a:ext uri="{FF2B5EF4-FFF2-40B4-BE49-F238E27FC236}">
                <a16:creationId xmlns:a16="http://schemas.microsoft.com/office/drawing/2014/main" id="{F180D646-EE0D-7C60-38CD-A51C0CF20769}"/>
              </a:ext>
            </a:extLst>
          </p:cNvPr>
          <p:cNvSpPr txBox="1"/>
          <p:nvPr/>
        </p:nvSpPr>
        <p:spPr>
          <a:xfrm>
            <a:off x="7003171" y="5828031"/>
            <a:ext cx="976549" cy="338554"/>
          </a:xfrm>
          <a:prstGeom prst="rect">
            <a:avLst/>
          </a:prstGeom>
          <a:noFill/>
        </p:spPr>
        <p:txBody>
          <a:bodyPr wrap="none" rtlCol="0">
            <a:spAutoFit/>
          </a:bodyPr>
          <a:lstStyle/>
          <a:p>
            <a:r>
              <a:rPr lang="de-DE" sz="1600" i="1" dirty="0" err="1">
                <a:solidFill>
                  <a:schemeClr val="accent6">
                    <a:lumMod val="75000"/>
                  </a:schemeClr>
                </a:solidFill>
              </a:rPr>
              <a:t>Pred</a:t>
            </a:r>
            <a:r>
              <a:rPr lang="de-DE" sz="1600" i="1" dirty="0">
                <a:solidFill>
                  <a:schemeClr val="accent6">
                    <a:lumMod val="75000"/>
                  </a:schemeClr>
                </a:solidFill>
              </a:rPr>
              <a:t>.: 4.5</a:t>
            </a:r>
            <a:endParaRPr lang="de-DE" sz="1600" dirty="0">
              <a:solidFill>
                <a:schemeClr val="accent6">
                  <a:lumMod val="75000"/>
                </a:schemeClr>
              </a:solidFill>
            </a:endParaRPr>
          </a:p>
        </p:txBody>
      </p:sp>
      <p:sp>
        <p:nvSpPr>
          <p:cNvPr id="12" name="Freihandform 11">
            <a:extLst>
              <a:ext uri="{FF2B5EF4-FFF2-40B4-BE49-F238E27FC236}">
                <a16:creationId xmlns:a16="http://schemas.microsoft.com/office/drawing/2014/main" id="{DCEB88A5-7548-2AF2-37F3-6A04EB6FE15A}"/>
              </a:ext>
            </a:extLst>
          </p:cNvPr>
          <p:cNvSpPr/>
          <p:nvPr/>
        </p:nvSpPr>
        <p:spPr bwMode="auto">
          <a:xfrm>
            <a:off x="7278817" y="4634232"/>
            <a:ext cx="386085" cy="1279034"/>
          </a:xfrm>
          <a:custGeom>
            <a:avLst/>
            <a:gdLst>
              <a:gd name="connsiteX0" fmla="*/ 0 w 508959"/>
              <a:gd name="connsiteY0" fmla="*/ 0 h 1940943"/>
              <a:gd name="connsiteX1" fmla="*/ 414068 w 508959"/>
              <a:gd name="connsiteY1" fmla="*/ 1026543 h 1940943"/>
              <a:gd name="connsiteX2" fmla="*/ 508959 w 508959"/>
              <a:gd name="connsiteY2" fmla="*/ 1940943 h 1940943"/>
            </a:gdLst>
            <a:ahLst/>
            <a:cxnLst>
              <a:cxn ang="0">
                <a:pos x="connsiteX0" y="connsiteY0"/>
              </a:cxn>
              <a:cxn ang="0">
                <a:pos x="connsiteX1" y="connsiteY1"/>
              </a:cxn>
              <a:cxn ang="0">
                <a:pos x="connsiteX2" y="connsiteY2"/>
              </a:cxn>
            </a:cxnLst>
            <a:rect l="l" t="t" r="r" b="b"/>
            <a:pathLst>
              <a:path w="508959" h="1940943">
                <a:moveTo>
                  <a:pt x="0" y="0"/>
                </a:moveTo>
                <a:cubicBezTo>
                  <a:pt x="164621" y="351526"/>
                  <a:pt x="329242" y="703053"/>
                  <a:pt x="414068" y="1026543"/>
                </a:cubicBezTo>
                <a:cubicBezTo>
                  <a:pt x="498895" y="1350034"/>
                  <a:pt x="503927" y="1645488"/>
                  <a:pt x="508959" y="1940943"/>
                </a:cubicBezTo>
              </a:path>
            </a:pathLst>
          </a:custGeom>
          <a:ln w="38100">
            <a:solidFill>
              <a:schemeClr val="accent6">
                <a:lumMod val="75000"/>
              </a:schemeClr>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sz="1600"/>
          </a:p>
        </p:txBody>
      </p:sp>
      <p:sp>
        <p:nvSpPr>
          <p:cNvPr id="13" name="Freihandform 12">
            <a:extLst>
              <a:ext uri="{FF2B5EF4-FFF2-40B4-BE49-F238E27FC236}">
                <a16:creationId xmlns:a16="http://schemas.microsoft.com/office/drawing/2014/main" id="{6EF601E4-3D26-C474-AFED-65A420B37C64}"/>
              </a:ext>
            </a:extLst>
          </p:cNvPr>
          <p:cNvSpPr/>
          <p:nvPr/>
        </p:nvSpPr>
        <p:spPr bwMode="auto">
          <a:xfrm>
            <a:off x="7242386" y="5657455"/>
            <a:ext cx="414794" cy="219014"/>
          </a:xfrm>
          <a:custGeom>
            <a:avLst/>
            <a:gdLst>
              <a:gd name="connsiteX0" fmla="*/ 0 w 546804"/>
              <a:gd name="connsiteY0" fmla="*/ 0 h 284672"/>
              <a:gd name="connsiteX1" fmla="*/ 465826 w 546804"/>
              <a:gd name="connsiteY1" fmla="*/ 77638 h 284672"/>
              <a:gd name="connsiteX2" fmla="*/ 543464 w 546804"/>
              <a:gd name="connsiteY2" fmla="*/ 284672 h 284672"/>
            </a:gdLst>
            <a:ahLst/>
            <a:cxnLst>
              <a:cxn ang="0">
                <a:pos x="connsiteX0" y="connsiteY0"/>
              </a:cxn>
              <a:cxn ang="0">
                <a:pos x="connsiteX1" y="connsiteY1"/>
              </a:cxn>
              <a:cxn ang="0">
                <a:pos x="connsiteX2" y="connsiteY2"/>
              </a:cxn>
            </a:cxnLst>
            <a:rect l="l" t="t" r="r" b="b"/>
            <a:pathLst>
              <a:path w="546804" h="284672">
                <a:moveTo>
                  <a:pt x="0" y="0"/>
                </a:moveTo>
                <a:cubicBezTo>
                  <a:pt x="187624" y="15096"/>
                  <a:pt x="375249" y="30193"/>
                  <a:pt x="465826" y="77638"/>
                </a:cubicBezTo>
                <a:cubicBezTo>
                  <a:pt x="556403" y="125083"/>
                  <a:pt x="549933" y="204877"/>
                  <a:pt x="543464" y="284672"/>
                </a:cubicBezTo>
              </a:path>
            </a:pathLst>
          </a:custGeom>
          <a:noFill/>
          <a:ln w="38100">
            <a:solidFill>
              <a:schemeClr val="accent6">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4" name="Rechteck 13">
            <a:extLst>
              <a:ext uri="{FF2B5EF4-FFF2-40B4-BE49-F238E27FC236}">
                <a16:creationId xmlns:a16="http://schemas.microsoft.com/office/drawing/2014/main" id="{424735D6-AEF4-F646-BD5C-D178311C58FB}"/>
              </a:ext>
            </a:extLst>
          </p:cNvPr>
          <p:cNvSpPr/>
          <p:nvPr/>
        </p:nvSpPr>
        <p:spPr>
          <a:xfrm rot="4559262">
            <a:off x="7398416" y="5114399"/>
            <a:ext cx="1068819" cy="338554"/>
          </a:xfrm>
          <a:prstGeom prst="rect">
            <a:avLst/>
          </a:prstGeom>
        </p:spPr>
        <p:txBody>
          <a:bodyPr wrap="none">
            <a:spAutoFit/>
          </a:bodyPr>
          <a:lstStyle/>
          <a:p>
            <a:r>
              <a:rPr lang="de-DE" sz="1600" i="1" dirty="0">
                <a:solidFill>
                  <a:schemeClr val="accent6">
                    <a:lumMod val="75000"/>
                  </a:schemeClr>
                </a:solidFill>
              </a:rPr>
              <a:t>Mittelwert</a:t>
            </a:r>
            <a:endParaRPr lang="de-DE" sz="1600" dirty="0">
              <a:solidFill>
                <a:schemeClr val="accent6">
                  <a:lumMod val="75000"/>
                </a:schemeClr>
              </a:solidFill>
            </a:endParaRPr>
          </a:p>
        </p:txBody>
      </p:sp>
      <p:sp>
        <p:nvSpPr>
          <p:cNvPr id="15" name="Abgerundetes Rechteck 14">
            <a:extLst>
              <a:ext uri="{FF2B5EF4-FFF2-40B4-BE49-F238E27FC236}">
                <a16:creationId xmlns:a16="http://schemas.microsoft.com/office/drawing/2014/main" id="{8CC2B93C-4A7B-0E1D-1930-C2A259016D8C}"/>
              </a:ext>
            </a:extLst>
          </p:cNvPr>
          <p:cNvSpPr/>
          <p:nvPr/>
        </p:nvSpPr>
        <p:spPr bwMode="auto">
          <a:xfrm>
            <a:off x="4362192" y="5477256"/>
            <a:ext cx="3472482" cy="340131"/>
          </a:xfrm>
          <a:prstGeom prst="roundRect">
            <a:avLst/>
          </a:prstGeom>
          <a:noFill/>
          <a:ln w="571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DE" sz="1600"/>
          </a:p>
        </p:txBody>
      </p:sp>
      <p:sp>
        <p:nvSpPr>
          <p:cNvPr id="16" name="Abgerundetes Rechteck 15">
            <a:extLst>
              <a:ext uri="{FF2B5EF4-FFF2-40B4-BE49-F238E27FC236}">
                <a16:creationId xmlns:a16="http://schemas.microsoft.com/office/drawing/2014/main" id="{E1318C15-5C0A-9D2D-E3B9-CC0C5D02AE81}"/>
              </a:ext>
            </a:extLst>
          </p:cNvPr>
          <p:cNvSpPr/>
          <p:nvPr/>
        </p:nvSpPr>
        <p:spPr bwMode="auto">
          <a:xfrm>
            <a:off x="8163901" y="4092578"/>
            <a:ext cx="3780087" cy="396027"/>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sz="1400" dirty="0"/>
              <a:t>Sollte dem User 5 der Film C empfohlen werden?</a:t>
            </a:r>
          </a:p>
        </p:txBody>
      </p:sp>
      <p:sp>
        <p:nvSpPr>
          <p:cNvPr id="17" name="Textfeld 16">
            <a:extLst>
              <a:ext uri="{FF2B5EF4-FFF2-40B4-BE49-F238E27FC236}">
                <a16:creationId xmlns:a16="http://schemas.microsoft.com/office/drawing/2014/main" id="{A3978C72-2BEA-2725-F08D-596B874036CB}"/>
              </a:ext>
            </a:extLst>
          </p:cNvPr>
          <p:cNvSpPr txBox="1"/>
          <p:nvPr/>
        </p:nvSpPr>
        <p:spPr>
          <a:xfrm>
            <a:off x="3964446" y="3710490"/>
            <a:ext cx="5974456" cy="369332"/>
          </a:xfrm>
          <a:prstGeom prst="rect">
            <a:avLst/>
          </a:prstGeom>
          <a:noFill/>
        </p:spPr>
        <p:txBody>
          <a:bodyPr wrap="none" rtlCol="0">
            <a:spAutoFit/>
          </a:bodyPr>
          <a:lstStyle/>
          <a:p>
            <a:r>
              <a:rPr lang="de-DE" b="1" i="1" dirty="0"/>
              <a:t>Exkurs: Beispiel für die Grundidee des kollaborativen Filterns</a:t>
            </a:r>
          </a:p>
        </p:txBody>
      </p:sp>
    </p:spTree>
    <p:extLst>
      <p:ext uri="{BB962C8B-B14F-4D97-AF65-F5344CB8AC3E}">
        <p14:creationId xmlns:p14="http://schemas.microsoft.com/office/powerpoint/2010/main" val="37412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p:bldP spid="12" grpId="0" animBg="1"/>
      <p:bldP spid="13" grpId="0" animBg="1"/>
      <p:bldP spid="14" grpId="0"/>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29" name="Freihandform 28">
            <a:extLst>
              <a:ext uri="{FF2B5EF4-FFF2-40B4-BE49-F238E27FC236}">
                <a16:creationId xmlns:a16="http://schemas.microsoft.com/office/drawing/2014/main" id="{EA7D617D-9982-81A1-96D4-BC36926DBD41}"/>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30" name="Freihandform 29">
            <a:extLst>
              <a:ext uri="{FF2B5EF4-FFF2-40B4-BE49-F238E27FC236}">
                <a16:creationId xmlns:a16="http://schemas.microsoft.com/office/drawing/2014/main" id="{F4233F40-13C8-AADE-AD1B-201F77710858}"/>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1" name="Freihandform 30">
            <a:extLst>
              <a:ext uri="{FF2B5EF4-FFF2-40B4-BE49-F238E27FC236}">
                <a16:creationId xmlns:a16="http://schemas.microsoft.com/office/drawing/2014/main" id="{425FFA0A-3940-9858-C585-1118082846C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2. Teil: </a:t>
            </a:r>
            <a:r>
              <a:rPr lang="de-DE" sz="1600" kern="1200" dirty="0"/>
              <a:t>Aufbaus und Funktionsweise eines Filmempfehlungsdienstes erkunden</a:t>
            </a:r>
          </a:p>
        </p:txBody>
      </p:sp>
      <p:sp>
        <p:nvSpPr>
          <p:cNvPr id="32" name="Freihandform 31">
            <a:extLst>
              <a:ext uri="{FF2B5EF4-FFF2-40B4-BE49-F238E27FC236}">
                <a16:creationId xmlns:a16="http://schemas.microsoft.com/office/drawing/2014/main" id="{8AE283F8-716E-6AB4-9070-CE9CC1BE6415}"/>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33" name="Freihandform 32">
            <a:extLst>
              <a:ext uri="{FF2B5EF4-FFF2-40B4-BE49-F238E27FC236}">
                <a16:creationId xmlns:a16="http://schemas.microsoft.com/office/drawing/2014/main" id="{9EC7FC4B-6605-4FC1-4498-A996AFC952C2}"/>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34" name="Freihandform 33">
            <a:extLst>
              <a:ext uri="{FF2B5EF4-FFF2-40B4-BE49-F238E27FC236}">
                <a16:creationId xmlns:a16="http://schemas.microsoft.com/office/drawing/2014/main" id="{F4659F93-DBA5-9662-A893-9FBFF82CD294}"/>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5" name="Freihandform 34">
            <a:extLst>
              <a:ext uri="{FF2B5EF4-FFF2-40B4-BE49-F238E27FC236}">
                <a16:creationId xmlns:a16="http://schemas.microsoft.com/office/drawing/2014/main" id="{FDE26CB3-3BB4-1772-9A3D-A34429CC5A8F}"/>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6" name="Vertikaler Textplatzhalter 5">
            <a:extLst>
              <a:ext uri="{FF2B5EF4-FFF2-40B4-BE49-F238E27FC236}">
                <a16:creationId xmlns:a16="http://schemas.microsoft.com/office/drawing/2014/main" id="{12CBBF4B-1ED3-BC59-7F96-BEFD594E57C4}"/>
              </a:ext>
            </a:extLst>
          </p:cNvPr>
          <p:cNvSpPr>
            <a:spLocks noGrp="1"/>
          </p:cNvSpPr>
          <p:nvPr>
            <p:ph idx="1"/>
          </p:nvPr>
        </p:nvSpPr>
        <p:spPr>
          <a:xfrm>
            <a:off x="3964446" y="1786026"/>
            <a:ext cx="5148023" cy="4785042"/>
          </a:xfrm>
        </p:spPr>
        <p:txBody>
          <a:bodyPr anchor="t">
            <a:noAutofit/>
          </a:bodyPr>
          <a:lstStyle/>
          <a:p>
            <a:pPr marL="0" indent="0">
              <a:lnSpc>
                <a:spcPct val="100000"/>
              </a:lnSpc>
              <a:buNone/>
            </a:pPr>
            <a:r>
              <a:rPr lang="de-DE" sz="1800" b="1" dirty="0"/>
              <a:t>Wie funktioniert ein Filmempfehlungsdienst?</a:t>
            </a:r>
          </a:p>
          <a:p>
            <a:pPr>
              <a:lnSpc>
                <a:spcPct val="100000"/>
              </a:lnSpc>
              <a:spcBef>
                <a:spcPts val="0"/>
              </a:spcBef>
            </a:pPr>
            <a:r>
              <a:rPr lang="de-DE" sz="1800" b="0" dirty="0"/>
              <a:t>Schüler:innen erarbeiten mithilfe eines vorbereiteten Jupyter Notebooks die Funktionsweise eines Filmempfehlungsdienstes</a:t>
            </a:r>
          </a:p>
          <a:p>
            <a:pPr>
              <a:lnSpc>
                <a:spcPct val="100000"/>
              </a:lnSpc>
              <a:spcBef>
                <a:spcPts val="0"/>
              </a:spcBef>
            </a:pPr>
            <a:r>
              <a:rPr lang="de-DE" sz="1800" dirty="0"/>
              <a:t>Exemplarisch für die Verarbeitung von </a:t>
            </a:r>
            <a:r>
              <a:rPr lang="de-DE" sz="1800" b="1" dirty="0"/>
              <a:t>Datenmodellen über Nutzende </a:t>
            </a:r>
            <a:r>
              <a:rPr lang="de-DE" sz="1800" dirty="0"/>
              <a:t>wird hier das das kollaborative Filtern betrachtet</a:t>
            </a:r>
            <a:endParaRPr lang="de-DE" sz="1800" b="0" dirty="0"/>
          </a:p>
          <a:p>
            <a:pPr marL="0" indent="0">
              <a:lnSpc>
                <a:spcPct val="100000"/>
              </a:lnSpc>
              <a:spcBef>
                <a:spcPts val="0"/>
              </a:spcBef>
              <a:buNone/>
            </a:pPr>
            <a:r>
              <a:rPr lang="de-DE" sz="1800" b="1" dirty="0"/>
              <a:t>Vorgehen in der Erarbeitungsphase:</a:t>
            </a:r>
          </a:p>
          <a:p>
            <a:pPr>
              <a:lnSpc>
                <a:spcPct val="100000"/>
              </a:lnSpc>
              <a:spcBef>
                <a:spcPts val="0"/>
              </a:spcBef>
            </a:pPr>
            <a:r>
              <a:rPr lang="de-DE" sz="1800" dirty="0"/>
              <a:t>Schüler:innen geben eigene Filmbewertungen ab und bekommen dazu eigene Filmempfehlungen</a:t>
            </a:r>
          </a:p>
          <a:p>
            <a:pPr>
              <a:lnSpc>
                <a:spcPct val="100000"/>
              </a:lnSpc>
              <a:spcBef>
                <a:spcPts val="0"/>
              </a:spcBef>
            </a:pPr>
            <a:r>
              <a:rPr lang="de-DE" sz="1800" dirty="0"/>
              <a:t>Schüler:innen identifizieren die den Daten zugrundeliegenden explizit und implizit erhobenen Daten</a:t>
            </a:r>
          </a:p>
          <a:p>
            <a:pPr>
              <a:lnSpc>
                <a:spcPct val="100000"/>
              </a:lnSpc>
              <a:spcBef>
                <a:spcPts val="0"/>
              </a:spcBef>
            </a:pPr>
            <a:r>
              <a:rPr lang="de-DE" sz="1800" dirty="0"/>
              <a:t>Schrittweise rekonstruieren die Schüler:innen, wie die Filmempfehlungen generiert wurden, die sie zuvor bekommen haben</a:t>
            </a:r>
          </a:p>
          <a:p>
            <a:pPr>
              <a:lnSpc>
                <a:spcPct val="100000"/>
              </a:lnSpc>
              <a:spcBef>
                <a:spcPts val="0"/>
              </a:spcBef>
            </a:pPr>
            <a:r>
              <a:rPr lang="de-DE" sz="1800" dirty="0"/>
              <a:t>Dabei rekonstruieren sie die Funktionsweise von </a:t>
            </a:r>
            <a:r>
              <a:rPr lang="de-DE" sz="1800" dirty="0" err="1"/>
              <a:t>k-nearest-neighbor</a:t>
            </a:r>
            <a:r>
              <a:rPr lang="de-DE" sz="1800" dirty="0"/>
              <a:t> (einfaches ML-Verfahren)</a:t>
            </a:r>
          </a:p>
        </p:txBody>
      </p:sp>
      <p:sp>
        <p:nvSpPr>
          <p:cNvPr id="2" name="Textfeld 1">
            <a:extLst>
              <a:ext uri="{FF2B5EF4-FFF2-40B4-BE49-F238E27FC236}">
                <a16:creationId xmlns:a16="http://schemas.microsoft.com/office/drawing/2014/main" id="{C28CE9CF-1F7B-977B-C0A8-BBFA2D0DB993}"/>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pic>
        <p:nvPicPr>
          <p:cNvPr id="19" name="Grafik 18">
            <a:extLst>
              <a:ext uri="{FF2B5EF4-FFF2-40B4-BE49-F238E27FC236}">
                <a16:creationId xmlns:a16="http://schemas.microsoft.com/office/drawing/2014/main" id="{BCA93C9B-CE38-B92D-DB46-629FB043CB9A}"/>
              </a:ext>
            </a:extLst>
          </p:cNvPr>
          <p:cNvPicPr>
            <a:picLocks noChangeAspect="1"/>
          </p:cNvPicPr>
          <p:nvPr/>
        </p:nvPicPr>
        <p:blipFill>
          <a:blip r:embed="rId4"/>
          <a:stretch>
            <a:fillRect/>
          </a:stretch>
        </p:blipFill>
        <p:spPr>
          <a:xfrm>
            <a:off x="9438258" y="2010444"/>
            <a:ext cx="2679530" cy="2000304"/>
          </a:xfrm>
          <a:prstGeom prst="rect">
            <a:avLst/>
          </a:prstGeom>
        </p:spPr>
      </p:pic>
      <p:sp>
        <p:nvSpPr>
          <p:cNvPr id="20" name="Textfeld 19">
            <a:extLst>
              <a:ext uri="{FF2B5EF4-FFF2-40B4-BE49-F238E27FC236}">
                <a16:creationId xmlns:a16="http://schemas.microsoft.com/office/drawing/2014/main" id="{7C9E3B8E-44F1-A8F9-0510-B3AEBD277A3D}"/>
              </a:ext>
            </a:extLst>
          </p:cNvPr>
          <p:cNvSpPr txBox="1"/>
          <p:nvPr/>
        </p:nvSpPr>
        <p:spPr>
          <a:xfrm>
            <a:off x="9432098" y="3944576"/>
            <a:ext cx="2684463" cy="600164"/>
          </a:xfrm>
          <a:prstGeom prst="rect">
            <a:avLst/>
          </a:prstGeom>
          <a:noFill/>
        </p:spPr>
        <p:txBody>
          <a:bodyPr wrap="square" rtlCol="0">
            <a:spAutoFit/>
          </a:bodyPr>
          <a:lstStyle/>
          <a:p>
            <a:r>
              <a:rPr lang="de-DE" sz="1100" dirty="0">
                <a:solidFill>
                  <a:schemeClr val="tx1">
                    <a:lumMod val="50000"/>
                    <a:lumOff val="50000"/>
                  </a:schemeClr>
                </a:solidFill>
              </a:rPr>
              <a:t>Screenshot vom </a:t>
            </a:r>
            <a:r>
              <a:rPr lang="de-DE" sz="1100" dirty="0">
                <a:solidFill>
                  <a:schemeClr val="tx1">
                    <a:lumMod val="50000"/>
                    <a:lumOff val="50000"/>
                  </a:schemeClr>
                </a:solidFill>
                <a:hlinkClick r:id="rId3">
                  <a:extLst>
                    <a:ext uri="{A12FA001-AC4F-418D-AE19-62706E023703}">
                      <ahyp:hlinkClr xmlns:ahyp="http://schemas.microsoft.com/office/drawing/2018/hyperlinkcolor" val="tx"/>
                    </a:ext>
                  </a:extLst>
                </a:hlinkClick>
              </a:rPr>
              <a:t>vorbereiteten Jupyter Notebook</a:t>
            </a:r>
            <a:r>
              <a:rPr lang="de-DE" sz="1100" dirty="0">
                <a:solidFill>
                  <a:schemeClr val="tx1">
                    <a:lumMod val="50000"/>
                    <a:lumOff val="50000"/>
                  </a:schemeClr>
                </a:solidFill>
              </a:rPr>
              <a:t>, das als interaktives Arbeitsblatt dient (erstellt von Lukas Höper)</a:t>
            </a:r>
          </a:p>
        </p:txBody>
      </p:sp>
      <p:sp>
        <p:nvSpPr>
          <p:cNvPr id="21" name="Abgerundete rechteckige Legende 20">
            <a:extLst>
              <a:ext uri="{FF2B5EF4-FFF2-40B4-BE49-F238E27FC236}">
                <a16:creationId xmlns:a16="http://schemas.microsoft.com/office/drawing/2014/main" id="{DB6AB606-B488-4C8A-E2D6-E1F41E955704}"/>
              </a:ext>
            </a:extLst>
          </p:cNvPr>
          <p:cNvSpPr/>
          <p:nvPr/>
        </p:nvSpPr>
        <p:spPr>
          <a:xfrm>
            <a:off x="9432097" y="4660286"/>
            <a:ext cx="2732924" cy="1910782"/>
          </a:xfrm>
          <a:prstGeom prst="wedgeRoundRectCallout">
            <a:avLst>
              <a:gd name="adj1" fmla="val -64158"/>
              <a:gd name="adj2" fmla="val 25457"/>
              <a:gd name="adj3" fmla="val 16667"/>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bg1"/>
                </a:solidFill>
              </a:rPr>
              <a:t>Es werden die </a:t>
            </a:r>
            <a:r>
              <a:rPr lang="de-DE" sz="1400" dirty="0" err="1">
                <a:solidFill>
                  <a:schemeClr val="bg1"/>
                </a:solidFill>
              </a:rPr>
              <a:t>k</a:t>
            </a:r>
            <a:r>
              <a:rPr lang="de-DE" sz="1400" dirty="0">
                <a:solidFill>
                  <a:schemeClr val="bg1"/>
                </a:solidFill>
              </a:rPr>
              <a:t> nächsten Nachbarn (= ähnlichste andere Nutzende) gesucht und mithilfe derer Daten Vorhersagen ermittelt. Diejenigen Inhalte, zu denen die Vorhersagewerte am größten sind, werden dann als Empfehlungen ausgegeben. </a:t>
            </a:r>
          </a:p>
        </p:txBody>
      </p:sp>
    </p:spTree>
    <p:extLst>
      <p:ext uri="{BB962C8B-B14F-4D97-AF65-F5344CB8AC3E}">
        <p14:creationId xmlns:p14="http://schemas.microsoft.com/office/powerpoint/2010/main" val="107646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4714A05-E7E3-FB83-F2B1-EAFA550B8AFC}"/>
              </a:ext>
            </a:extLst>
          </p:cNvPr>
          <p:cNvSpPr>
            <a:spLocks noGrp="1"/>
          </p:cNvSpPr>
          <p:nvPr>
            <p:ph type="title"/>
          </p:nvPr>
        </p:nvSpPr>
        <p:spPr/>
        <p:txBody>
          <a:bodyPr/>
          <a:lstStyle/>
          <a:p>
            <a:r>
              <a:rPr lang="de-DE"/>
              <a:t>Motivation</a:t>
            </a:r>
            <a:endParaRPr lang="de-DE" dirty="0"/>
          </a:p>
        </p:txBody>
      </p:sp>
      <p:sp>
        <p:nvSpPr>
          <p:cNvPr id="5" name="Textplatzhalter 4">
            <a:extLst>
              <a:ext uri="{FF2B5EF4-FFF2-40B4-BE49-F238E27FC236}">
                <a16:creationId xmlns:a16="http://schemas.microsoft.com/office/drawing/2014/main" id="{A0E23475-CC4B-6325-FBD5-DA13C2D21CEC}"/>
              </a:ext>
            </a:extLst>
          </p:cNvPr>
          <p:cNvSpPr>
            <a:spLocks noGrp="1"/>
          </p:cNvSpPr>
          <p:nvPr>
            <p:ph type="body" idx="1"/>
          </p:nvPr>
        </p:nvSpPr>
        <p:spPr/>
        <p:txBody>
          <a:bodyPr>
            <a:normAutofit/>
          </a:bodyPr>
          <a:lstStyle/>
          <a:p>
            <a:r>
              <a:rPr lang="de-DE" dirty="0"/>
              <a:t>Wozu über datengetriebene digitale Artefakte lernen?</a:t>
            </a:r>
            <a:endParaRPr lang="de-DE" i="1" dirty="0"/>
          </a:p>
        </p:txBody>
      </p:sp>
      <p:pic>
        <p:nvPicPr>
          <p:cNvPr id="65" name="Grafik 64">
            <a:extLst>
              <a:ext uri="{FF2B5EF4-FFF2-40B4-BE49-F238E27FC236}">
                <a16:creationId xmlns:a16="http://schemas.microsoft.com/office/drawing/2014/main" id="{F6528835-1DA0-1500-80DC-7C82E6F0F1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3090" y="958543"/>
            <a:ext cx="5288017" cy="3301513"/>
          </a:xfrm>
          <a:prstGeom prst="rect">
            <a:avLst/>
          </a:prstGeom>
        </p:spPr>
      </p:pic>
    </p:spTree>
    <p:extLst>
      <p:ext uri="{BB962C8B-B14F-4D97-AF65-F5344CB8AC3E}">
        <p14:creationId xmlns:p14="http://schemas.microsoft.com/office/powerpoint/2010/main" val="71911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29" name="Freihandform 28">
            <a:extLst>
              <a:ext uri="{FF2B5EF4-FFF2-40B4-BE49-F238E27FC236}">
                <a16:creationId xmlns:a16="http://schemas.microsoft.com/office/drawing/2014/main" id="{EA7D617D-9982-81A1-96D4-BC36926DBD41}"/>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30" name="Freihandform 29">
            <a:extLst>
              <a:ext uri="{FF2B5EF4-FFF2-40B4-BE49-F238E27FC236}">
                <a16:creationId xmlns:a16="http://schemas.microsoft.com/office/drawing/2014/main" id="{F4233F40-13C8-AADE-AD1B-201F77710858}"/>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1" name="Freihandform 30">
            <a:extLst>
              <a:ext uri="{FF2B5EF4-FFF2-40B4-BE49-F238E27FC236}">
                <a16:creationId xmlns:a16="http://schemas.microsoft.com/office/drawing/2014/main" id="{425FFA0A-3940-9858-C585-1118082846C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algn="ctr" defTabSz="711200">
              <a:spcBef>
                <a:spcPct val="0"/>
              </a:spcBef>
              <a:spcAft>
                <a:spcPct val="35000"/>
              </a:spcAft>
            </a:pPr>
            <a:r>
              <a:rPr lang="de-DE" sz="1600" b="1" dirty="0"/>
              <a:t>2. Teil: </a:t>
            </a:r>
            <a:r>
              <a:rPr lang="de-DE" sz="1600" dirty="0"/>
              <a:t>Aufbaus und Funktionsweise eines Filmempfehlungsdienstes erkunden</a:t>
            </a:r>
          </a:p>
        </p:txBody>
      </p:sp>
      <p:sp>
        <p:nvSpPr>
          <p:cNvPr id="32" name="Freihandform 31">
            <a:extLst>
              <a:ext uri="{FF2B5EF4-FFF2-40B4-BE49-F238E27FC236}">
                <a16:creationId xmlns:a16="http://schemas.microsoft.com/office/drawing/2014/main" id="{8AE283F8-716E-6AB4-9070-CE9CC1BE6415}"/>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lumMod val="60000"/>
                <a:lumOff val="40000"/>
              </a:schemeClr>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3. Teil: </a:t>
            </a:r>
            <a:r>
              <a:rPr lang="de-DE" sz="1600" b="0" kern="1200" dirty="0"/>
              <a:t>Über eine f</a:t>
            </a:r>
            <a:r>
              <a:rPr lang="de-DE" sz="1600" kern="1200" dirty="0"/>
              <a:t>iktive Zweitverwertung durch einen Empfehlungsdienst diskutieren</a:t>
            </a:r>
          </a:p>
        </p:txBody>
      </p:sp>
      <p:sp>
        <p:nvSpPr>
          <p:cNvPr id="33" name="Freihandform 32">
            <a:extLst>
              <a:ext uri="{FF2B5EF4-FFF2-40B4-BE49-F238E27FC236}">
                <a16:creationId xmlns:a16="http://schemas.microsoft.com/office/drawing/2014/main" id="{9EC7FC4B-6605-4FC1-4498-A996AFC952C2}"/>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4. Teil: </a:t>
            </a:r>
            <a:r>
              <a:rPr lang="de-DE" sz="1600" kern="1200" dirty="0"/>
              <a:t>Gelerntes auf weitere Kontexte mit Empfehlungsdiensten anwenden</a:t>
            </a:r>
          </a:p>
        </p:txBody>
      </p:sp>
      <p:sp>
        <p:nvSpPr>
          <p:cNvPr id="34" name="Freihandform 33">
            <a:extLst>
              <a:ext uri="{FF2B5EF4-FFF2-40B4-BE49-F238E27FC236}">
                <a16:creationId xmlns:a16="http://schemas.microsoft.com/office/drawing/2014/main" id="{F4659F93-DBA5-9662-A893-9FBFF82CD294}"/>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5" name="Freihandform 34">
            <a:extLst>
              <a:ext uri="{FF2B5EF4-FFF2-40B4-BE49-F238E27FC236}">
                <a16:creationId xmlns:a16="http://schemas.microsoft.com/office/drawing/2014/main" id="{FDE26CB3-3BB4-1772-9A3D-A34429CC5A8F}"/>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6" name="Vertikaler Textplatzhalter 5">
            <a:extLst>
              <a:ext uri="{FF2B5EF4-FFF2-40B4-BE49-F238E27FC236}">
                <a16:creationId xmlns:a16="http://schemas.microsoft.com/office/drawing/2014/main" id="{12CBBF4B-1ED3-BC59-7F96-BEFD594E57C4}"/>
              </a:ext>
            </a:extLst>
          </p:cNvPr>
          <p:cNvSpPr>
            <a:spLocks noGrp="1"/>
          </p:cNvSpPr>
          <p:nvPr>
            <p:ph idx="1"/>
          </p:nvPr>
        </p:nvSpPr>
        <p:spPr>
          <a:xfrm>
            <a:off x="3964446" y="1786026"/>
            <a:ext cx="7726450" cy="4785042"/>
          </a:xfrm>
        </p:spPr>
        <p:txBody>
          <a:bodyPr anchor="t">
            <a:noAutofit/>
          </a:bodyPr>
          <a:lstStyle/>
          <a:p>
            <a:pPr>
              <a:lnSpc>
                <a:spcPct val="100000"/>
              </a:lnSpc>
              <a:spcBef>
                <a:spcPts val="0"/>
              </a:spcBef>
            </a:pPr>
            <a:r>
              <a:rPr lang="de-DE" sz="1800" dirty="0"/>
              <a:t>Zusätzlich zu dem vorherigen primären Zweck sind ebenfalls verschiedene sekundäre Zwecke denkbar</a:t>
            </a:r>
          </a:p>
          <a:p>
            <a:pPr>
              <a:lnSpc>
                <a:spcPct val="100000"/>
              </a:lnSpc>
              <a:spcBef>
                <a:spcPts val="0"/>
              </a:spcBef>
            </a:pPr>
            <a:r>
              <a:rPr lang="de-DE" sz="1800" dirty="0"/>
              <a:t>In diesem Teil wird eine fiktive Zweitverwertung in einer Plenumsdiskussion betrachtet (Beispiel: personalisierte Bezahlschranke für zu kaufende Filme)</a:t>
            </a:r>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a:lnSpc>
                <a:spcPct val="100000"/>
              </a:lnSpc>
              <a:spcBef>
                <a:spcPts val="0"/>
              </a:spcBef>
            </a:pPr>
            <a:endParaRPr lang="de-DE" sz="1800" dirty="0"/>
          </a:p>
          <a:p>
            <a:pPr marL="0" indent="0">
              <a:lnSpc>
                <a:spcPct val="100000"/>
              </a:lnSpc>
              <a:spcBef>
                <a:spcPts val="0"/>
              </a:spcBef>
              <a:buNone/>
            </a:pPr>
            <a:endParaRPr lang="de-DE" sz="1800" dirty="0"/>
          </a:p>
          <a:p>
            <a:pPr>
              <a:lnSpc>
                <a:spcPct val="100000"/>
              </a:lnSpc>
              <a:spcBef>
                <a:spcPts val="0"/>
              </a:spcBef>
            </a:pPr>
            <a:r>
              <a:rPr lang="de-DE" sz="1800" dirty="0"/>
              <a:t>Hierbei werden die Konzepte der </a:t>
            </a:r>
            <a:r>
              <a:rPr lang="de-DE" sz="1800" b="1" dirty="0"/>
              <a:t>primären und sekundären Zwecke </a:t>
            </a:r>
            <a:r>
              <a:rPr lang="de-DE" sz="1800" dirty="0"/>
              <a:t>der Datenverarbeitung eingeführt und bei der Bewertung der Datenpraktiken in diesem Beispielkontext verwendet</a:t>
            </a:r>
          </a:p>
        </p:txBody>
      </p:sp>
      <p:sp>
        <p:nvSpPr>
          <p:cNvPr id="2" name="Textfeld 1">
            <a:extLst>
              <a:ext uri="{FF2B5EF4-FFF2-40B4-BE49-F238E27FC236}">
                <a16:creationId xmlns:a16="http://schemas.microsoft.com/office/drawing/2014/main" id="{C28CE9CF-1F7B-977B-C0A8-BBFA2D0DB993}"/>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graphicFrame>
        <p:nvGraphicFramePr>
          <p:cNvPr id="5" name="Inhaltsplatzhalter 4">
            <a:extLst>
              <a:ext uri="{FF2B5EF4-FFF2-40B4-BE49-F238E27FC236}">
                <a16:creationId xmlns:a16="http://schemas.microsoft.com/office/drawing/2014/main" id="{9A9823B5-5227-AC0D-8209-D984A353689B}"/>
              </a:ext>
            </a:extLst>
          </p:cNvPr>
          <p:cNvGraphicFramePr>
            <a:graphicFrameLocks/>
          </p:cNvGraphicFramePr>
          <p:nvPr>
            <p:extLst>
              <p:ext uri="{D42A27DB-BD31-4B8C-83A1-F6EECF244321}">
                <p14:modId xmlns:p14="http://schemas.microsoft.com/office/powerpoint/2010/main" val="1902568920"/>
              </p:ext>
            </p:extLst>
          </p:nvPr>
        </p:nvGraphicFramePr>
        <p:xfrm>
          <a:off x="4499974" y="2963917"/>
          <a:ext cx="7190921" cy="271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2541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DD6934A9-FBFD-F02E-6B34-87877CA24818}"/>
              </a:ext>
            </a:extLst>
          </p:cNvPr>
          <p:cNvSpPr>
            <a:spLocks noGrp="1"/>
          </p:cNvSpPr>
          <p:nvPr>
            <p:ph type="title"/>
          </p:nvPr>
        </p:nvSpPr>
        <p:spPr/>
        <p:txBody>
          <a:bodyPr/>
          <a:lstStyle/>
          <a:p>
            <a:r>
              <a:rPr lang="de-DE" dirty="0"/>
              <a:t>Unterrichtsvorhaben: Empfehlungsdienste bei Streamingdiensten</a:t>
            </a:r>
          </a:p>
        </p:txBody>
      </p:sp>
      <p:sp>
        <p:nvSpPr>
          <p:cNvPr id="29" name="Freihandform 28">
            <a:extLst>
              <a:ext uri="{FF2B5EF4-FFF2-40B4-BE49-F238E27FC236}">
                <a16:creationId xmlns:a16="http://schemas.microsoft.com/office/drawing/2014/main" id="{EA7D617D-9982-81A1-96D4-BC36926DBD41}"/>
              </a:ext>
            </a:extLst>
          </p:cNvPr>
          <p:cNvSpPr/>
          <p:nvPr/>
        </p:nvSpPr>
        <p:spPr>
          <a:xfrm>
            <a:off x="501104" y="1786026"/>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marL="0" lvl="0" indent="0" algn="ctr" defTabSz="711200">
              <a:lnSpc>
                <a:spcPct val="100000"/>
              </a:lnSpc>
              <a:spcBef>
                <a:spcPct val="0"/>
              </a:spcBef>
              <a:spcAft>
                <a:spcPct val="35000"/>
              </a:spcAft>
              <a:buNone/>
            </a:pPr>
            <a:r>
              <a:rPr lang="de-DE" sz="1600" b="1" kern="1200" dirty="0"/>
              <a:t>1. Teil: </a:t>
            </a:r>
            <a:r>
              <a:rPr lang="de-DE" sz="1600" b="0" kern="1200" dirty="0"/>
              <a:t>Bedeutung von </a:t>
            </a:r>
            <a:r>
              <a:rPr lang="de-DE" sz="1600" kern="1200" dirty="0"/>
              <a:t>Filmempfehlungen und Ideen für die Erhebung von Daten entwickeln</a:t>
            </a:r>
          </a:p>
        </p:txBody>
      </p:sp>
      <p:sp>
        <p:nvSpPr>
          <p:cNvPr id="30" name="Freihandform 29">
            <a:extLst>
              <a:ext uri="{FF2B5EF4-FFF2-40B4-BE49-F238E27FC236}">
                <a16:creationId xmlns:a16="http://schemas.microsoft.com/office/drawing/2014/main" id="{F4233F40-13C8-AADE-AD1B-201F77710858}"/>
              </a:ext>
            </a:extLst>
          </p:cNvPr>
          <p:cNvSpPr/>
          <p:nvPr/>
        </p:nvSpPr>
        <p:spPr>
          <a:xfrm rot="5400000">
            <a:off x="1929882" y="2660646"/>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1" name="Freihandform 30">
            <a:extLst>
              <a:ext uri="{FF2B5EF4-FFF2-40B4-BE49-F238E27FC236}">
                <a16:creationId xmlns:a16="http://schemas.microsoft.com/office/drawing/2014/main" id="{425FFA0A-3940-9858-C585-1118082846C6}"/>
              </a:ext>
            </a:extLst>
          </p:cNvPr>
          <p:cNvSpPr/>
          <p:nvPr/>
        </p:nvSpPr>
        <p:spPr>
          <a:xfrm>
            <a:off x="501101" y="3015342"/>
            <a:ext cx="3162633" cy="827315"/>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algn="ctr" defTabSz="711200">
              <a:spcBef>
                <a:spcPct val="0"/>
              </a:spcBef>
              <a:spcAft>
                <a:spcPct val="35000"/>
              </a:spcAft>
            </a:pPr>
            <a:r>
              <a:rPr lang="de-DE" sz="1600" b="1" dirty="0"/>
              <a:t>2. Teil: </a:t>
            </a:r>
            <a:r>
              <a:rPr lang="de-DE" sz="1600" dirty="0"/>
              <a:t>Aufbaus und Funktionsweise eines Filmempfehlungsdienstes erkunden</a:t>
            </a:r>
          </a:p>
        </p:txBody>
      </p:sp>
      <p:sp>
        <p:nvSpPr>
          <p:cNvPr id="32" name="Freihandform 31">
            <a:extLst>
              <a:ext uri="{FF2B5EF4-FFF2-40B4-BE49-F238E27FC236}">
                <a16:creationId xmlns:a16="http://schemas.microsoft.com/office/drawing/2014/main" id="{8AE283F8-716E-6AB4-9070-CE9CC1BE6415}"/>
              </a:ext>
            </a:extLst>
          </p:cNvPr>
          <p:cNvSpPr/>
          <p:nvPr/>
        </p:nvSpPr>
        <p:spPr>
          <a:xfrm>
            <a:off x="501101" y="4244658"/>
            <a:ext cx="3162633"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4">
              <a:lumMod val="20000"/>
              <a:lumOff val="80000"/>
            </a:schemeClr>
          </a:solidFill>
          <a:ln>
            <a:solidFill>
              <a:schemeClr val="accent4"/>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algn="ctr" defTabSz="711200">
              <a:spcBef>
                <a:spcPct val="0"/>
              </a:spcBef>
              <a:spcAft>
                <a:spcPct val="35000"/>
              </a:spcAft>
            </a:pPr>
            <a:r>
              <a:rPr lang="de-DE" sz="1600" b="1" dirty="0"/>
              <a:t>3. Teil: </a:t>
            </a:r>
            <a:r>
              <a:rPr lang="de-DE" sz="1600" dirty="0"/>
              <a:t>Über eine fiktive Zweitverwertung durch einen Empfehlungsdienst diskutieren</a:t>
            </a:r>
          </a:p>
        </p:txBody>
      </p:sp>
      <p:sp>
        <p:nvSpPr>
          <p:cNvPr id="33" name="Freihandform 32">
            <a:extLst>
              <a:ext uri="{FF2B5EF4-FFF2-40B4-BE49-F238E27FC236}">
                <a16:creationId xmlns:a16="http://schemas.microsoft.com/office/drawing/2014/main" id="{9EC7FC4B-6605-4FC1-4498-A996AFC952C2}"/>
              </a:ext>
            </a:extLst>
          </p:cNvPr>
          <p:cNvSpPr/>
          <p:nvPr/>
        </p:nvSpPr>
        <p:spPr>
          <a:xfrm>
            <a:off x="501101" y="5468057"/>
            <a:ext cx="3162634" cy="827316"/>
          </a:xfrm>
          <a:custGeom>
            <a:avLst/>
            <a:gdLst>
              <a:gd name="connsiteX0" fmla="*/ 0 w 2273805"/>
              <a:gd name="connsiteY0" fmla="*/ 145760 h 1457595"/>
              <a:gd name="connsiteX1" fmla="*/ 145760 w 2273805"/>
              <a:gd name="connsiteY1" fmla="*/ 0 h 1457595"/>
              <a:gd name="connsiteX2" fmla="*/ 2128046 w 2273805"/>
              <a:gd name="connsiteY2" fmla="*/ 0 h 1457595"/>
              <a:gd name="connsiteX3" fmla="*/ 2273806 w 2273805"/>
              <a:gd name="connsiteY3" fmla="*/ 145760 h 1457595"/>
              <a:gd name="connsiteX4" fmla="*/ 2273805 w 2273805"/>
              <a:gd name="connsiteY4" fmla="*/ 1311836 h 1457595"/>
              <a:gd name="connsiteX5" fmla="*/ 2128045 w 2273805"/>
              <a:gd name="connsiteY5" fmla="*/ 1457596 h 1457595"/>
              <a:gd name="connsiteX6" fmla="*/ 145760 w 2273805"/>
              <a:gd name="connsiteY6" fmla="*/ 1457595 h 1457595"/>
              <a:gd name="connsiteX7" fmla="*/ 0 w 2273805"/>
              <a:gd name="connsiteY7" fmla="*/ 1311835 h 1457595"/>
              <a:gd name="connsiteX8" fmla="*/ 0 w 2273805"/>
              <a:gd name="connsiteY8" fmla="*/ 145760 h 14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05" h="1457595">
                <a:moveTo>
                  <a:pt x="0" y="145760"/>
                </a:moveTo>
                <a:cubicBezTo>
                  <a:pt x="0" y="65259"/>
                  <a:pt x="65259" y="0"/>
                  <a:pt x="145760" y="0"/>
                </a:cubicBezTo>
                <a:lnTo>
                  <a:pt x="2128046" y="0"/>
                </a:lnTo>
                <a:cubicBezTo>
                  <a:pt x="2208547" y="0"/>
                  <a:pt x="2273806" y="65259"/>
                  <a:pt x="2273806" y="145760"/>
                </a:cubicBezTo>
                <a:cubicBezTo>
                  <a:pt x="2273806" y="534452"/>
                  <a:pt x="2273805" y="923144"/>
                  <a:pt x="2273805" y="1311836"/>
                </a:cubicBezTo>
                <a:cubicBezTo>
                  <a:pt x="2273805" y="1392337"/>
                  <a:pt x="2208546" y="1457596"/>
                  <a:pt x="2128045" y="1457596"/>
                </a:cubicBezTo>
                <a:lnTo>
                  <a:pt x="145760" y="1457595"/>
                </a:lnTo>
                <a:cubicBezTo>
                  <a:pt x="65259" y="1457595"/>
                  <a:pt x="0" y="1392336"/>
                  <a:pt x="0" y="1311835"/>
                </a:cubicBezTo>
                <a:lnTo>
                  <a:pt x="0" y="145760"/>
                </a:lnTo>
                <a:close/>
              </a:path>
            </a:pathLst>
          </a:custGeom>
          <a:solidFill>
            <a:schemeClr val="accent6">
              <a:lumMod val="40000"/>
              <a:lumOff val="60000"/>
            </a:schemeClr>
          </a:solidFill>
          <a:ln>
            <a:solidFill>
              <a:schemeClr val="accent6">
                <a:lumMod val="60000"/>
                <a:lumOff val="40000"/>
              </a:schemeClr>
            </a:solidFill>
          </a:ln>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3651" tIns="103651" rIns="103651" bIns="103651" numCol="1" spcCol="1270" anchor="ctr" anchorCtr="0">
            <a:noAutofit/>
          </a:bodyPr>
          <a:lstStyle/>
          <a:p>
            <a:pPr algn="ctr" defTabSz="711200">
              <a:spcBef>
                <a:spcPct val="0"/>
              </a:spcBef>
              <a:spcAft>
                <a:spcPct val="35000"/>
              </a:spcAft>
            </a:pPr>
            <a:r>
              <a:rPr lang="de-DE" sz="1600" b="1" dirty="0"/>
              <a:t>4. Teil: </a:t>
            </a:r>
            <a:r>
              <a:rPr lang="de-DE" sz="1600" dirty="0"/>
              <a:t>Gelerntes auf weitere Kontexte mit Empfehlungsdiensten anwenden</a:t>
            </a:r>
          </a:p>
        </p:txBody>
      </p:sp>
      <p:sp>
        <p:nvSpPr>
          <p:cNvPr id="34" name="Freihandform 33">
            <a:extLst>
              <a:ext uri="{FF2B5EF4-FFF2-40B4-BE49-F238E27FC236}">
                <a16:creationId xmlns:a16="http://schemas.microsoft.com/office/drawing/2014/main" id="{F4659F93-DBA5-9662-A893-9FBFF82CD294}"/>
              </a:ext>
            </a:extLst>
          </p:cNvPr>
          <p:cNvSpPr/>
          <p:nvPr/>
        </p:nvSpPr>
        <p:spPr>
          <a:xfrm rot="5400000">
            <a:off x="1929882" y="3895881"/>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5" name="Freihandform 34">
            <a:extLst>
              <a:ext uri="{FF2B5EF4-FFF2-40B4-BE49-F238E27FC236}">
                <a16:creationId xmlns:a16="http://schemas.microsoft.com/office/drawing/2014/main" id="{FDE26CB3-3BB4-1772-9A3D-A34429CC5A8F}"/>
              </a:ext>
            </a:extLst>
          </p:cNvPr>
          <p:cNvSpPr/>
          <p:nvPr/>
        </p:nvSpPr>
        <p:spPr>
          <a:xfrm rot="5400000">
            <a:off x="1929882" y="5119280"/>
            <a:ext cx="305068" cy="301473"/>
          </a:xfrm>
          <a:custGeom>
            <a:avLst/>
            <a:gdLst>
              <a:gd name="connsiteX0" fmla="*/ 0 w 362651"/>
              <a:gd name="connsiteY0" fmla="*/ 84847 h 424233"/>
              <a:gd name="connsiteX1" fmla="*/ 181326 w 362651"/>
              <a:gd name="connsiteY1" fmla="*/ 84847 h 424233"/>
              <a:gd name="connsiteX2" fmla="*/ 181326 w 362651"/>
              <a:gd name="connsiteY2" fmla="*/ 0 h 424233"/>
              <a:gd name="connsiteX3" fmla="*/ 362651 w 362651"/>
              <a:gd name="connsiteY3" fmla="*/ 212117 h 424233"/>
              <a:gd name="connsiteX4" fmla="*/ 181326 w 362651"/>
              <a:gd name="connsiteY4" fmla="*/ 424233 h 424233"/>
              <a:gd name="connsiteX5" fmla="*/ 181326 w 362651"/>
              <a:gd name="connsiteY5" fmla="*/ 339386 h 424233"/>
              <a:gd name="connsiteX6" fmla="*/ 0 w 362651"/>
              <a:gd name="connsiteY6" fmla="*/ 339386 h 424233"/>
              <a:gd name="connsiteX7" fmla="*/ 0 w 362651"/>
              <a:gd name="connsiteY7" fmla="*/ 84847 h 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651" h="424233">
                <a:moveTo>
                  <a:pt x="0" y="84847"/>
                </a:moveTo>
                <a:lnTo>
                  <a:pt x="181326" y="84847"/>
                </a:lnTo>
                <a:lnTo>
                  <a:pt x="181326" y="0"/>
                </a:lnTo>
                <a:lnTo>
                  <a:pt x="362651" y="212117"/>
                </a:lnTo>
                <a:lnTo>
                  <a:pt x="181326" y="424233"/>
                </a:lnTo>
                <a:lnTo>
                  <a:pt x="181326" y="339386"/>
                </a:lnTo>
                <a:lnTo>
                  <a:pt x="0" y="339386"/>
                </a:lnTo>
                <a:lnTo>
                  <a:pt x="0" y="84847"/>
                </a:lnTo>
                <a:close/>
              </a:path>
            </a:pathLst>
          </a:cu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1">
            <a:schemeClr val="accent4">
              <a:tint val="60000"/>
              <a:hueOff val="0"/>
              <a:satOff val="0"/>
              <a:lumOff val="0"/>
              <a:alphaOff val="0"/>
            </a:schemeClr>
          </a:effectRef>
          <a:fontRef idx="minor">
            <a:schemeClr val="dk1">
              <a:hueOff val="0"/>
              <a:satOff val="0"/>
              <a:lumOff val="0"/>
              <a:alphaOff val="0"/>
            </a:schemeClr>
          </a:fontRef>
        </p:style>
        <p:txBody>
          <a:bodyPr spcFirstLastPara="0" vert="horz" wrap="square" lIns="0" tIns="84847" rIns="108795" bIns="84847" numCol="1" spcCol="1270" anchor="ctr" anchorCtr="0">
            <a:noAutofit/>
          </a:bodyPr>
          <a:lstStyle/>
          <a:p>
            <a:pPr marL="0" lvl="0" indent="0" algn="ctr" defTabSz="622300">
              <a:lnSpc>
                <a:spcPct val="90000"/>
              </a:lnSpc>
              <a:spcBef>
                <a:spcPct val="0"/>
              </a:spcBef>
              <a:spcAft>
                <a:spcPct val="35000"/>
              </a:spcAft>
              <a:buNone/>
            </a:pPr>
            <a:endParaRPr lang="de-DE" sz="1400" kern="1200"/>
          </a:p>
        </p:txBody>
      </p:sp>
      <p:sp>
        <p:nvSpPr>
          <p:cNvPr id="36" name="Vertikaler Textplatzhalter 5">
            <a:extLst>
              <a:ext uri="{FF2B5EF4-FFF2-40B4-BE49-F238E27FC236}">
                <a16:creationId xmlns:a16="http://schemas.microsoft.com/office/drawing/2014/main" id="{12CBBF4B-1ED3-BC59-7F96-BEFD594E57C4}"/>
              </a:ext>
            </a:extLst>
          </p:cNvPr>
          <p:cNvSpPr>
            <a:spLocks noGrp="1"/>
          </p:cNvSpPr>
          <p:nvPr>
            <p:ph idx="1"/>
          </p:nvPr>
        </p:nvSpPr>
        <p:spPr>
          <a:xfrm>
            <a:off x="3964447" y="1786026"/>
            <a:ext cx="4630914" cy="4785042"/>
          </a:xfrm>
        </p:spPr>
        <p:txBody>
          <a:bodyPr anchor="t">
            <a:noAutofit/>
          </a:bodyPr>
          <a:lstStyle/>
          <a:p>
            <a:pPr marL="0" indent="0">
              <a:lnSpc>
                <a:spcPct val="100000"/>
              </a:lnSpc>
              <a:spcBef>
                <a:spcPts val="0"/>
              </a:spcBef>
              <a:buNone/>
            </a:pPr>
            <a:r>
              <a:rPr lang="de-DE" sz="1800" b="1" dirty="0"/>
              <a:t>Erweiterung und Anwendung des Gelernten auf weitere Beispiele für datengetriebene digitale Artefakte aus dem eigenen Alltag:</a:t>
            </a:r>
          </a:p>
          <a:p>
            <a:pPr>
              <a:lnSpc>
                <a:spcPct val="100000"/>
              </a:lnSpc>
              <a:spcBef>
                <a:spcPts val="0"/>
              </a:spcBef>
            </a:pPr>
            <a:r>
              <a:rPr lang="de-DE" sz="1800" dirty="0"/>
              <a:t>Schüler:innen wählen sich aus ihrem eigenen Alltag weitere Interaktionskontexte mit Empfehlungsdiensten</a:t>
            </a:r>
          </a:p>
          <a:p>
            <a:pPr>
              <a:lnSpc>
                <a:spcPct val="100000"/>
              </a:lnSpc>
              <a:spcBef>
                <a:spcPts val="0"/>
              </a:spcBef>
            </a:pPr>
            <a:r>
              <a:rPr lang="de-DE" sz="1800" dirty="0"/>
              <a:t>Sie analysieren das gewählte Beispiel hinsichtlich des Erklärmodells und dokumentieren ihre Ergebnisse zu den verschiedenen Facetten des Modells</a:t>
            </a:r>
          </a:p>
          <a:p>
            <a:pPr>
              <a:lnSpc>
                <a:spcPct val="100000"/>
              </a:lnSpc>
              <a:spcBef>
                <a:spcPts val="0"/>
              </a:spcBef>
            </a:pPr>
            <a:r>
              <a:rPr lang="de-DE" sz="1800" dirty="0"/>
              <a:t>Sie präsentieren und diskutieren ihre Ergebnisse im Plenum und bewerten die verschiedenen Beispiele hinsichtlich der Datenpraktiken</a:t>
            </a:r>
          </a:p>
          <a:p>
            <a:pPr>
              <a:lnSpc>
                <a:spcPct val="100000"/>
              </a:lnSpc>
              <a:spcBef>
                <a:spcPts val="0"/>
              </a:spcBef>
            </a:pPr>
            <a:r>
              <a:rPr lang="de-DE" sz="1800" dirty="0"/>
              <a:t>Sie diskutieren mögliche Handlungsoptionen für Nutzende in diesen Kontexten bzgl. der Erhebung und Verarbeitung von Daten</a:t>
            </a:r>
          </a:p>
        </p:txBody>
      </p:sp>
      <p:sp>
        <p:nvSpPr>
          <p:cNvPr id="2" name="Textfeld 1">
            <a:extLst>
              <a:ext uri="{FF2B5EF4-FFF2-40B4-BE49-F238E27FC236}">
                <a16:creationId xmlns:a16="http://schemas.microsoft.com/office/drawing/2014/main" id="{C28CE9CF-1F7B-977B-C0A8-BBFA2D0DB993}"/>
              </a:ext>
            </a:extLst>
          </p:cNvPr>
          <p:cNvSpPr txBox="1"/>
          <p:nvPr/>
        </p:nvSpPr>
        <p:spPr>
          <a:xfrm rot="16200000">
            <a:off x="-2403860" y="3892728"/>
            <a:ext cx="5266379" cy="307777"/>
          </a:xfrm>
          <a:prstGeom prst="rect">
            <a:avLst/>
          </a:prstGeom>
          <a:noFill/>
        </p:spPr>
        <p:txBody>
          <a:bodyPr wrap="square">
            <a:spAutoFit/>
          </a:bodyPr>
          <a:lstStyle/>
          <a:p>
            <a:pPr algn="ctr"/>
            <a:r>
              <a:rPr lang="de-DE" sz="1400" i="1" dirty="0">
                <a:solidFill>
                  <a:schemeClr val="tx1">
                    <a:lumMod val="50000"/>
                    <a:lumOff val="50000"/>
                  </a:schemeClr>
                </a:solidFill>
              </a:rPr>
              <a:t>Material:</a:t>
            </a:r>
            <a:r>
              <a:rPr lang="de-DE" sz="1400" dirty="0">
                <a:solidFill>
                  <a:schemeClr val="tx1">
                    <a:lumMod val="50000"/>
                    <a:lumOff val="50000"/>
                  </a:schemeClr>
                </a:solidFill>
              </a:rPr>
              <a:t> </a:t>
            </a:r>
            <a:r>
              <a:rPr lang="de-DE"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https://go.upb.de/Datenbewusstsein-Kl8b10</a:t>
            </a:r>
            <a:r>
              <a:rPr lang="de-DE" sz="1400" dirty="0">
                <a:solidFill>
                  <a:schemeClr val="tx1">
                    <a:lumMod val="50000"/>
                    <a:lumOff val="50000"/>
                  </a:schemeClr>
                </a:solidFill>
              </a:rPr>
              <a:t> </a:t>
            </a:r>
          </a:p>
        </p:txBody>
      </p:sp>
      <p:sp>
        <p:nvSpPr>
          <p:cNvPr id="4" name="Textfeld 3">
            <a:extLst>
              <a:ext uri="{FF2B5EF4-FFF2-40B4-BE49-F238E27FC236}">
                <a16:creationId xmlns:a16="http://schemas.microsoft.com/office/drawing/2014/main" id="{8F361BE5-91EE-2923-BFCE-F89D9D01C40B}"/>
              </a:ext>
            </a:extLst>
          </p:cNvPr>
          <p:cNvSpPr txBox="1"/>
          <p:nvPr/>
        </p:nvSpPr>
        <p:spPr>
          <a:xfrm>
            <a:off x="9049172" y="5925257"/>
            <a:ext cx="2932622" cy="830997"/>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„Erklärmodell als eine Perspektive auf die Rolle von Daten in datengetriebenen digitalen Artefakten“ aus </a:t>
            </a:r>
            <a:r>
              <a:rPr lang="de-DE" dirty="0">
                <a:hlinkClick r:id="rId4">
                  <a:extLst>
                    <a:ext uri="{A12FA001-AC4F-418D-AE19-62706E023703}">
                      <ahyp:hlinkClr xmlns:ahyp="http://schemas.microsoft.com/office/drawing/2018/hyperlinkcolor" val="tx"/>
                    </a:ext>
                  </a:extLst>
                </a:hlinkClick>
              </a:rPr>
              <a:t>Höper et al. (2024, S. 331)</a:t>
            </a:r>
            <a:r>
              <a:rPr lang="de-DE" dirty="0"/>
              <a:t> unter der Lizenz </a:t>
            </a:r>
            <a:r>
              <a:rPr lang="de-DE" dirty="0">
                <a:hlinkClick r:id="rId5">
                  <a:extLst>
                    <a:ext uri="{A12FA001-AC4F-418D-AE19-62706E023703}">
                      <ahyp:hlinkClr xmlns:ahyp="http://schemas.microsoft.com/office/drawing/2018/hyperlinkcolor" val="tx"/>
                    </a:ext>
                  </a:extLst>
                </a:hlinkClick>
              </a:rPr>
              <a:t>CC BY 4.0</a:t>
            </a:r>
            <a:endParaRPr lang="de-DE" dirty="0"/>
          </a:p>
        </p:txBody>
      </p:sp>
      <p:pic>
        <p:nvPicPr>
          <p:cNvPr id="7" name="Grafik 6" descr="Ein Bild, das Text, Schrift, Reihe, Diagramm enthält.&#10;&#10;Automatisch generierte Beschreibung">
            <a:extLst>
              <a:ext uri="{FF2B5EF4-FFF2-40B4-BE49-F238E27FC236}">
                <a16:creationId xmlns:a16="http://schemas.microsoft.com/office/drawing/2014/main" id="{09C534D0-D638-650F-CE22-F56CEA50047E}"/>
              </a:ext>
            </a:extLst>
          </p:cNvPr>
          <p:cNvPicPr>
            <a:picLocks noChangeAspect="1"/>
          </p:cNvPicPr>
          <p:nvPr/>
        </p:nvPicPr>
        <p:blipFill>
          <a:blip r:embed="rId6"/>
          <a:stretch>
            <a:fillRect/>
          </a:stretch>
        </p:blipFill>
        <p:spPr>
          <a:xfrm>
            <a:off x="9049172" y="4797644"/>
            <a:ext cx="2932621" cy="1127613"/>
          </a:xfrm>
          <a:prstGeom prst="rect">
            <a:avLst/>
          </a:prstGeom>
        </p:spPr>
      </p:pic>
      <p:sp>
        <p:nvSpPr>
          <p:cNvPr id="5" name="Textfeld 4">
            <a:extLst>
              <a:ext uri="{FF2B5EF4-FFF2-40B4-BE49-F238E27FC236}">
                <a16:creationId xmlns:a16="http://schemas.microsoft.com/office/drawing/2014/main" id="{68AAA3A3-E2DB-70C1-BF2B-4FE7562F52B3}"/>
              </a:ext>
            </a:extLst>
          </p:cNvPr>
          <p:cNvSpPr txBox="1"/>
          <p:nvPr/>
        </p:nvSpPr>
        <p:spPr>
          <a:xfrm>
            <a:off x="8981787" y="4051690"/>
            <a:ext cx="3067389" cy="646331"/>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a:t>„AB4: Weitere Kontexte mit Empfehlungsdiensten“ aus </a:t>
            </a:r>
            <a:r>
              <a:rPr lang="de-DE" dirty="0">
                <a:hlinkClick r:id="rId7">
                  <a:extLst>
                    <a:ext uri="{A12FA001-AC4F-418D-AE19-62706E023703}">
                      <ahyp:hlinkClr xmlns:ahyp="http://schemas.microsoft.com/office/drawing/2018/hyperlinkcolor" val="tx"/>
                    </a:ext>
                  </a:extLst>
                </a:hlinkClick>
              </a:rPr>
              <a:t>Höper und ProDaBi-Team (2023)</a:t>
            </a:r>
            <a:r>
              <a:rPr lang="de-DE" dirty="0"/>
              <a:t> unter der Lizenz </a:t>
            </a:r>
            <a:r>
              <a:rPr lang="de-DE" dirty="0">
                <a:hlinkClick r:id="rId8">
                  <a:extLst>
                    <a:ext uri="{A12FA001-AC4F-418D-AE19-62706E023703}">
                      <ahyp:hlinkClr xmlns:ahyp="http://schemas.microsoft.com/office/drawing/2018/hyperlinkcolor" val="tx"/>
                    </a:ext>
                  </a:extLst>
                </a:hlinkClick>
              </a:rPr>
              <a:t>CC BY-SA 4.0</a:t>
            </a:r>
            <a:endParaRPr lang="de-DE" dirty="0"/>
          </a:p>
        </p:txBody>
      </p:sp>
      <p:pic>
        <p:nvPicPr>
          <p:cNvPr id="6" name="Grafik 5">
            <a:extLst>
              <a:ext uri="{FF2B5EF4-FFF2-40B4-BE49-F238E27FC236}">
                <a16:creationId xmlns:a16="http://schemas.microsoft.com/office/drawing/2014/main" id="{6464FFBC-9F8D-1399-698B-CFDB1F8B39C4}"/>
              </a:ext>
            </a:extLst>
          </p:cNvPr>
          <p:cNvPicPr>
            <a:picLocks noChangeAspect="1"/>
          </p:cNvPicPr>
          <p:nvPr/>
        </p:nvPicPr>
        <p:blipFill>
          <a:blip r:embed="rId9"/>
          <a:stretch>
            <a:fillRect/>
          </a:stretch>
        </p:blipFill>
        <p:spPr>
          <a:xfrm>
            <a:off x="9426947" y="1092974"/>
            <a:ext cx="2177068" cy="2945771"/>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8446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1DAC2-8473-B54B-AC6D-4361DEF447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B15A06-94E0-E0B9-7803-C8F258DB8D77}"/>
              </a:ext>
            </a:extLst>
          </p:cNvPr>
          <p:cNvSpPr>
            <a:spLocks noGrp="1"/>
          </p:cNvSpPr>
          <p:nvPr>
            <p:ph type="title"/>
          </p:nvPr>
        </p:nvSpPr>
        <p:spPr>
          <a:xfrm>
            <a:off x="838200" y="365125"/>
            <a:ext cx="10515600" cy="1325563"/>
          </a:xfrm>
        </p:spPr>
        <p:txBody>
          <a:bodyPr anchor="t">
            <a:normAutofit/>
          </a:bodyPr>
          <a:lstStyle/>
          <a:p>
            <a:r>
              <a:rPr lang="de-DE"/>
              <a:t>Überblick über das Unterrichtsvorhaben</a:t>
            </a:r>
          </a:p>
        </p:txBody>
      </p:sp>
      <p:grpSp>
        <p:nvGrpSpPr>
          <p:cNvPr id="4" name="Gruppieren 3">
            <a:extLst>
              <a:ext uri="{FF2B5EF4-FFF2-40B4-BE49-F238E27FC236}">
                <a16:creationId xmlns:a16="http://schemas.microsoft.com/office/drawing/2014/main" id="{2D639C0C-D1D3-D1C2-4E33-867AD3702F75}"/>
              </a:ext>
            </a:extLst>
          </p:cNvPr>
          <p:cNvGrpSpPr/>
          <p:nvPr/>
        </p:nvGrpSpPr>
        <p:grpSpPr>
          <a:xfrm>
            <a:off x="483465" y="1545726"/>
            <a:ext cx="11225059" cy="4328556"/>
            <a:chOff x="561241" y="2056476"/>
            <a:chExt cx="11225059" cy="4328556"/>
          </a:xfrm>
        </p:grpSpPr>
        <p:sp>
          <p:nvSpPr>
            <p:cNvPr id="32" name="Abgerundetes Rechteck 31">
              <a:extLst>
                <a:ext uri="{FF2B5EF4-FFF2-40B4-BE49-F238E27FC236}">
                  <a16:creationId xmlns:a16="http://schemas.microsoft.com/office/drawing/2014/main" id="{AE6D09CA-6CAF-DA65-9761-2DC944078FD4}"/>
                </a:ext>
              </a:extLst>
            </p:cNvPr>
            <p:cNvSpPr/>
            <p:nvPr/>
          </p:nvSpPr>
          <p:spPr>
            <a:xfrm>
              <a:off x="2076815" y="5081778"/>
              <a:ext cx="7031466" cy="1211767"/>
            </a:xfrm>
            <a:prstGeom prst="roundRect">
              <a:avLst>
                <a:gd name="adj" fmla="val 5090"/>
              </a:avLst>
            </a:prstGeom>
            <a:solidFill>
              <a:schemeClr val="accent5">
                <a:lumMod val="40000"/>
                <a:lumOff val="6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de-DE" sz="1400">
                  <a:solidFill>
                    <a:schemeClr val="tx1"/>
                  </a:solidFill>
                  <a:cs typeface="Times New Roman" panose="02020603050405020304" pitchFamily="18" charset="0"/>
                </a:rPr>
                <a:t>Einführung der Konzepte des Erklärmodells auf einem abstrakten Level</a:t>
              </a:r>
            </a:p>
          </p:txBody>
        </p:sp>
        <p:sp>
          <p:nvSpPr>
            <p:cNvPr id="33" name="Nach oben gekrümmter Pfeil 32">
              <a:extLst>
                <a:ext uri="{FF2B5EF4-FFF2-40B4-BE49-F238E27FC236}">
                  <a16:creationId xmlns:a16="http://schemas.microsoft.com/office/drawing/2014/main" id="{9EB6BA10-D91B-7735-8ADE-E77D4BD108DE}"/>
                </a:ext>
              </a:extLst>
            </p:cNvPr>
            <p:cNvSpPr/>
            <p:nvPr/>
          </p:nvSpPr>
          <p:spPr>
            <a:xfrm>
              <a:off x="4852641" y="4117699"/>
              <a:ext cx="1513316" cy="1193546"/>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35" name="Abgerundetes Rechteck 34">
              <a:extLst>
                <a:ext uri="{FF2B5EF4-FFF2-40B4-BE49-F238E27FC236}">
                  <a16:creationId xmlns:a16="http://schemas.microsoft.com/office/drawing/2014/main" id="{61AEE4A6-B269-C82F-F0F9-603C4531545E}"/>
                </a:ext>
              </a:extLst>
            </p:cNvPr>
            <p:cNvSpPr/>
            <p:nvPr/>
          </p:nvSpPr>
          <p:spPr>
            <a:xfrm>
              <a:off x="2076816" y="2503231"/>
              <a:ext cx="1996805" cy="1614468"/>
            </a:xfrm>
            <a:prstGeom prst="roundRect">
              <a:avLst>
                <a:gd name="adj" fmla="val 2067"/>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de-DE" sz="1400" kern="1200">
                  <a:solidFill>
                    <a:schemeClr val="tx1"/>
                  </a:solidFill>
                </a:rPr>
                <a:t>Bedeutung von Filmempfehlungen und Ideen für die Erhebung von Daten entwickeln</a:t>
              </a:r>
            </a:p>
          </p:txBody>
        </p:sp>
        <p:sp>
          <p:nvSpPr>
            <p:cNvPr id="37" name="Abgerundetes Rechteck 36">
              <a:extLst>
                <a:ext uri="{FF2B5EF4-FFF2-40B4-BE49-F238E27FC236}">
                  <a16:creationId xmlns:a16="http://schemas.microsoft.com/office/drawing/2014/main" id="{D281B7FA-6959-F1B5-E173-C899A2C79732}"/>
                </a:ext>
              </a:extLst>
            </p:cNvPr>
            <p:cNvSpPr/>
            <p:nvPr/>
          </p:nvSpPr>
          <p:spPr>
            <a:xfrm>
              <a:off x="4598338" y="2503231"/>
              <a:ext cx="1996805" cy="1614468"/>
            </a:xfrm>
            <a:prstGeom prst="roundRect">
              <a:avLst>
                <a:gd name="adj" fmla="val 2525"/>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Aufbaus und Funktionsweise eines Filmempfehlungsdienstes erkunden</a:t>
              </a:r>
              <a:endParaRPr lang="de-DE" sz="1400">
                <a:solidFill>
                  <a:schemeClr val="tx1"/>
                </a:solidFill>
                <a:cs typeface="Times New Roman" panose="02020603050405020304" pitchFamily="18" charset="0"/>
              </a:endParaRPr>
            </a:p>
          </p:txBody>
        </p:sp>
        <p:sp>
          <p:nvSpPr>
            <p:cNvPr id="39" name="Abgerundetes Rechteck 38">
              <a:extLst>
                <a:ext uri="{FF2B5EF4-FFF2-40B4-BE49-F238E27FC236}">
                  <a16:creationId xmlns:a16="http://schemas.microsoft.com/office/drawing/2014/main" id="{8DA9FC12-5F47-1987-6528-7A8DBC9C56B3}"/>
                </a:ext>
              </a:extLst>
            </p:cNvPr>
            <p:cNvSpPr/>
            <p:nvPr/>
          </p:nvSpPr>
          <p:spPr>
            <a:xfrm>
              <a:off x="7111476" y="2503232"/>
              <a:ext cx="1996805" cy="1600707"/>
            </a:xfrm>
            <a:prstGeom prst="roundRect">
              <a:avLst>
                <a:gd name="adj" fmla="val 2525"/>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Über eine fiktive Zweitverwertung durch einen Empfehlungsdienst diskutieren</a:t>
              </a:r>
              <a:endParaRPr lang="de-DE" sz="1400">
                <a:solidFill>
                  <a:schemeClr val="tx1"/>
                </a:solidFill>
                <a:cs typeface="Times New Roman" panose="02020603050405020304" pitchFamily="18" charset="0"/>
              </a:endParaRPr>
            </a:p>
          </p:txBody>
        </p:sp>
        <p:sp>
          <p:nvSpPr>
            <p:cNvPr id="40" name="Abgerundetes Rechteck 39">
              <a:extLst>
                <a:ext uri="{FF2B5EF4-FFF2-40B4-BE49-F238E27FC236}">
                  <a16:creationId xmlns:a16="http://schemas.microsoft.com/office/drawing/2014/main" id="{1CDF1348-E300-B51A-45EA-82D3AD77E2BE}"/>
                </a:ext>
              </a:extLst>
            </p:cNvPr>
            <p:cNvSpPr/>
            <p:nvPr/>
          </p:nvSpPr>
          <p:spPr>
            <a:xfrm>
              <a:off x="9624613" y="2503231"/>
              <a:ext cx="2068415" cy="1600707"/>
            </a:xfrm>
            <a:prstGeom prst="roundRect">
              <a:avLst>
                <a:gd name="adj" fmla="val 1610"/>
              </a:avLst>
            </a:prstGeom>
            <a:solidFill>
              <a:schemeClr val="bg1">
                <a:lumMod val="8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Gelerntes auf weitere Kontexte mit Empfehlungsdiensten anwenden</a:t>
              </a:r>
              <a:endParaRPr lang="de-DE" sz="1400">
                <a:solidFill>
                  <a:schemeClr val="tx1"/>
                </a:solidFill>
                <a:cs typeface="Times New Roman" panose="02020603050405020304" pitchFamily="18" charset="0"/>
              </a:endParaRPr>
            </a:p>
          </p:txBody>
        </p:sp>
        <p:sp>
          <p:nvSpPr>
            <p:cNvPr id="41" name="Pfeil nach rechts 40">
              <a:extLst>
                <a:ext uri="{FF2B5EF4-FFF2-40B4-BE49-F238E27FC236}">
                  <a16:creationId xmlns:a16="http://schemas.microsoft.com/office/drawing/2014/main" id="{11B8A041-1AC6-40BE-F703-94DBD1DA3934}"/>
                </a:ext>
              </a:extLst>
            </p:cNvPr>
            <p:cNvSpPr/>
            <p:nvPr/>
          </p:nvSpPr>
          <p:spPr>
            <a:xfrm>
              <a:off x="4128743" y="3109398"/>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2" name="Pfeil nach rechts 41">
              <a:extLst>
                <a:ext uri="{FF2B5EF4-FFF2-40B4-BE49-F238E27FC236}">
                  <a16:creationId xmlns:a16="http://schemas.microsoft.com/office/drawing/2014/main" id="{3E65E707-A4EF-00F8-AD5D-3BA22CD782A3}"/>
                </a:ext>
              </a:extLst>
            </p:cNvPr>
            <p:cNvSpPr/>
            <p:nvPr/>
          </p:nvSpPr>
          <p:spPr>
            <a:xfrm>
              <a:off x="6648291" y="3109398"/>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3" name="Pfeil nach rechts 42">
              <a:extLst>
                <a:ext uri="{FF2B5EF4-FFF2-40B4-BE49-F238E27FC236}">
                  <a16:creationId xmlns:a16="http://schemas.microsoft.com/office/drawing/2014/main" id="{8B97BDCA-EDEA-EC79-787B-412D8B8159B4}"/>
                </a:ext>
              </a:extLst>
            </p:cNvPr>
            <p:cNvSpPr/>
            <p:nvPr/>
          </p:nvSpPr>
          <p:spPr>
            <a:xfrm>
              <a:off x="9161429" y="3109397"/>
              <a:ext cx="410038" cy="342255"/>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44" name="Abgerundetes Rechteck 43">
              <a:extLst>
                <a:ext uri="{FF2B5EF4-FFF2-40B4-BE49-F238E27FC236}">
                  <a16:creationId xmlns:a16="http://schemas.microsoft.com/office/drawing/2014/main" id="{7FAB5CD2-487B-D769-648E-A36ED955D5E2}"/>
                </a:ext>
              </a:extLst>
            </p:cNvPr>
            <p:cNvSpPr/>
            <p:nvPr/>
          </p:nvSpPr>
          <p:spPr>
            <a:xfrm>
              <a:off x="561251" y="2056476"/>
              <a:ext cx="11225048" cy="2130149"/>
            </a:xfrm>
            <a:prstGeom prst="roundRect">
              <a:avLst>
                <a:gd name="adj" fmla="val 4422"/>
              </a:avLst>
            </a:prstGeom>
            <a:noFill/>
            <a:ln w="19050">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a:solidFill>
                    <a:schemeClr val="tx1"/>
                  </a:solidFill>
                  <a:cs typeface="Times New Roman" panose="02020603050405020304" pitchFamily="18" charset="0"/>
                </a:rPr>
                <a:t>Teile des </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Unterrichts-</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vorhabens</a:t>
              </a:r>
            </a:p>
          </p:txBody>
        </p:sp>
        <p:sp>
          <p:nvSpPr>
            <p:cNvPr id="45" name="Abgerundetes Rechteck 44">
              <a:extLst>
                <a:ext uri="{FF2B5EF4-FFF2-40B4-BE49-F238E27FC236}">
                  <a16:creationId xmlns:a16="http://schemas.microsoft.com/office/drawing/2014/main" id="{4D962A4A-D07F-C252-7888-AD3D7904694A}"/>
                </a:ext>
              </a:extLst>
            </p:cNvPr>
            <p:cNvSpPr/>
            <p:nvPr/>
          </p:nvSpPr>
          <p:spPr>
            <a:xfrm>
              <a:off x="2076816" y="2118053"/>
              <a:ext cx="1996805" cy="337405"/>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1</a:t>
              </a:r>
            </a:p>
          </p:txBody>
        </p:sp>
        <p:sp>
          <p:nvSpPr>
            <p:cNvPr id="46" name="Abgerundetes Rechteck 45">
              <a:extLst>
                <a:ext uri="{FF2B5EF4-FFF2-40B4-BE49-F238E27FC236}">
                  <a16:creationId xmlns:a16="http://schemas.microsoft.com/office/drawing/2014/main" id="{7693A55A-43D1-5C75-5002-9A52411256F4}"/>
                </a:ext>
              </a:extLst>
            </p:cNvPr>
            <p:cNvSpPr/>
            <p:nvPr/>
          </p:nvSpPr>
          <p:spPr>
            <a:xfrm>
              <a:off x="4598338" y="2122885"/>
              <a:ext cx="1996805" cy="337405"/>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2</a:t>
              </a:r>
            </a:p>
          </p:txBody>
        </p:sp>
        <p:sp>
          <p:nvSpPr>
            <p:cNvPr id="47" name="Abgerundetes Rechteck 46">
              <a:extLst>
                <a:ext uri="{FF2B5EF4-FFF2-40B4-BE49-F238E27FC236}">
                  <a16:creationId xmlns:a16="http://schemas.microsoft.com/office/drawing/2014/main" id="{9F10E0BD-BF13-7257-C063-A5791A320BBC}"/>
                </a:ext>
              </a:extLst>
            </p:cNvPr>
            <p:cNvSpPr/>
            <p:nvPr/>
          </p:nvSpPr>
          <p:spPr>
            <a:xfrm>
              <a:off x="7111476" y="2122885"/>
              <a:ext cx="1996805" cy="335901"/>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3</a:t>
              </a:r>
            </a:p>
          </p:txBody>
        </p:sp>
        <p:sp>
          <p:nvSpPr>
            <p:cNvPr id="48" name="Abgerundetes Rechteck 47">
              <a:extLst>
                <a:ext uri="{FF2B5EF4-FFF2-40B4-BE49-F238E27FC236}">
                  <a16:creationId xmlns:a16="http://schemas.microsoft.com/office/drawing/2014/main" id="{DA038A74-1D2E-4CBE-EE32-73E7818841B0}"/>
                </a:ext>
              </a:extLst>
            </p:cNvPr>
            <p:cNvSpPr/>
            <p:nvPr/>
          </p:nvSpPr>
          <p:spPr>
            <a:xfrm>
              <a:off x="9633828" y="2122885"/>
              <a:ext cx="2059201" cy="335901"/>
            </a:xfrm>
            <a:prstGeom prst="roundRect">
              <a:avLst>
                <a:gd name="adj" fmla="val 7103"/>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Teil 4</a:t>
              </a:r>
            </a:p>
          </p:txBody>
        </p:sp>
        <p:sp>
          <p:nvSpPr>
            <p:cNvPr id="49" name="Abgerundetes Rechteck 48">
              <a:extLst>
                <a:ext uri="{FF2B5EF4-FFF2-40B4-BE49-F238E27FC236}">
                  <a16:creationId xmlns:a16="http://schemas.microsoft.com/office/drawing/2014/main" id="{34B4B0BC-A46A-D1EA-430E-376E0F5C85F2}"/>
                </a:ext>
              </a:extLst>
            </p:cNvPr>
            <p:cNvSpPr/>
            <p:nvPr/>
          </p:nvSpPr>
          <p:spPr>
            <a:xfrm>
              <a:off x="567327" y="5006098"/>
              <a:ext cx="11218973" cy="1378934"/>
            </a:xfrm>
            <a:prstGeom prst="roundRect">
              <a:avLst>
                <a:gd name="adj" fmla="val 4766"/>
              </a:avLst>
            </a:prstGeom>
            <a:noFill/>
            <a:ln w="19050">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a:solidFill>
                    <a:schemeClr val="tx1"/>
                  </a:solidFill>
                  <a:cs typeface="Times New Roman" panose="02020603050405020304" pitchFamily="18" charset="0"/>
                </a:rPr>
                <a:t>Konzepte des </a:t>
              </a:r>
              <a:br>
                <a:rPr lang="de-DE" sz="1400" b="1">
                  <a:solidFill>
                    <a:schemeClr val="tx1"/>
                  </a:solidFill>
                  <a:cs typeface="Times New Roman" panose="02020603050405020304" pitchFamily="18" charset="0"/>
                </a:rPr>
              </a:br>
              <a:r>
                <a:rPr lang="de-DE" sz="1400" b="1">
                  <a:solidFill>
                    <a:schemeClr val="tx1"/>
                  </a:solidFill>
                  <a:cs typeface="Times New Roman" panose="02020603050405020304" pitchFamily="18" charset="0"/>
                </a:rPr>
                <a:t>Erklärmodells</a:t>
              </a:r>
            </a:p>
          </p:txBody>
        </p:sp>
        <p:sp>
          <p:nvSpPr>
            <p:cNvPr id="50" name="Abgerundetes Rechteck 49">
              <a:extLst>
                <a:ext uri="{FF2B5EF4-FFF2-40B4-BE49-F238E27FC236}">
                  <a16:creationId xmlns:a16="http://schemas.microsoft.com/office/drawing/2014/main" id="{5936D93A-067E-205B-A870-A8EEAF544F38}"/>
                </a:ext>
              </a:extLst>
            </p:cNvPr>
            <p:cNvSpPr/>
            <p:nvPr/>
          </p:nvSpPr>
          <p:spPr>
            <a:xfrm>
              <a:off x="4645621" y="5217454"/>
              <a:ext cx="1886642"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Datenmodelle über Nutzende</a:t>
              </a:r>
            </a:p>
          </p:txBody>
        </p:sp>
        <p:sp>
          <p:nvSpPr>
            <p:cNvPr id="51" name="Pfeil nach rechts 50">
              <a:extLst>
                <a:ext uri="{FF2B5EF4-FFF2-40B4-BE49-F238E27FC236}">
                  <a16:creationId xmlns:a16="http://schemas.microsoft.com/office/drawing/2014/main" id="{7B69694C-D054-F287-FB59-CA4383CB3AC6}"/>
                </a:ext>
              </a:extLst>
            </p:cNvPr>
            <p:cNvSpPr/>
            <p:nvPr/>
          </p:nvSpPr>
          <p:spPr>
            <a:xfrm>
              <a:off x="9161429" y="5731039"/>
              <a:ext cx="410038" cy="342255"/>
            </a:xfrm>
            <a:prstGeom prst="rightArrow">
              <a:avLst/>
            </a:prstGeom>
            <a:solidFill>
              <a:schemeClr val="accent5">
                <a:lumMod val="60000"/>
                <a:lumOff val="40000"/>
              </a:schemeClr>
            </a:solidFill>
            <a:ln w="952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de-DE" sz="1400">
                <a:solidFill>
                  <a:schemeClr val="tx1"/>
                </a:solidFill>
                <a:cs typeface="Times New Roman" panose="02020603050405020304" pitchFamily="18" charset="0"/>
              </a:endParaRPr>
            </a:p>
          </p:txBody>
        </p:sp>
        <p:sp>
          <p:nvSpPr>
            <p:cNvPr id="52" name="Abgerundetes Rechteck 51">
              <a:extLst>
                <a:ext uri="{FF2B5EF4-FFF2-40B4-BE49-F238E27FC236}">
                  <a16:creationId xmlns:a16="http://schemas.microsoft.com/office/drawing/2014/main" id="{E89AA06C-2F90-80B1-5884-BA36325763B1}"/>
                </a:ext>
              </a:extLst>
            </p:cNvPr>
            <p:cNvSpPr/>
            <p:nvPr/>
          </p:nvSpPr>
          <p:spPr>
            <a:xfrm>
              <a:off x="561241" y="4193379"/>
              <a:ext cx="11218973" cy="810120"/>
            </a:xfrm>
            <a:prstGeom prst="roundRect">
              <a:avLst>
                <a:gd name="adj" fmla="val 4766"/>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a:solidFill>
                    <a:schemeClr val="tx1"/>
                  </a:solidFill>
                  <a:cs typeface="Times New Roman" panose="02020603050405020304" pitchFamily="18" charset="0"/>
                </a:rPr>
                <a:t>Alternierend </a:t>
              </a:r>
              <a:br>
                <a:rPr lang="de-DE" sz="1400">
                  <a:solidFill>
                    <a:schemeClr val="tx1"/>
                  </a:solidFill>
                  <a:cs typeface="Times New Roman" panose="02020603050405020304" pitchFamily="18" charset="0"/>
                </a:rPr>
              </a:br>
              <a:r>
                <a:rPr lang="de-DE" sz="1400">
                  <a:solidFill>
                    <a:schemeClr val="tx1"/>
                  </a:solidFill>
                  <a:cs typeface="Times New Roman" panose="02020603050405020304" pitchFamily="18" charset="0"/>
                </a:rPr>
                <a:t>dekontextualisieren</a:t>
              </a:r>
              <a:br>
                <a:rPr lang="de-DE" sz="1400">
                  <a:solidFill>
                    <a:schemeClr val="tx1"/>
                  </a:solidFill>
                  <a:cs typeface="Times New Roman" panose="02020603050405020304" pitchFamily="18" charset="0"/>
                </a:rPr>
              </a:br>
              <a:r>
                <a:rPr lang="de-DE" sz="1400">
                  <a:solidFill>
                    <a:schemeClr val="tx1"/>
                  </a:solidFill>
                  <a:cs typeface="Times New Roman" panose="02020603050405020304" pitchFamily="18" charset="0"/>
                </a:rPr>
                <a:t>und rekontextualisieren</a:t>
              </a:r>
            </a:p>
          </p:txBody>
        </p:sp>
        <p:sp>
          <p:nvSpPr>
            <p:cNvPr id="53" name="Nach oben gekrümmter Pfeil 52">
              <a:extLst>
                <a:ext uri="{FF2B5EF4-FFF2-40B4-BE49-F238E27FC236}">
                  <a16:creationId xmlns:a16="http://schemas.microsoft.com/office/drawing/2014/main" id="{6EEF86B2-99A1-9075-5757-AA810297F9B8}"/>
                </a:ext>
              </a:extLst>
            </p:cNvPr>
            <p:cNvSpPr/>
            <p:nvPr/>
          </p:nvSpPr>
          <p:spPr>
            <a:xfrm>
              <a:off x="2324502" y="4117698"/>
              <a:ext cx="1513316" cy="1193547"/>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54" name="Abgerundetes Rechteck 53">
              <a:extLst>
                <a:ext uri="{FF2B5EF4-FFF2-40B4-BE49-F238E27FC236}">
                  <a16:creationId xmlns:a16="http://schemas.microsoft.com/office/drawing/2014/main" id="{C9F3AFBF-B8DA-6256-B3D5-9DFDDE7BE5D9}"/>
                </a:ext>
              </a:extLst>
            </p:cNvPr>
            <p:cNvSpPr/>
            <p:nvPr/>
          </p:nvSpPr>
          <p:spPr>
            <a:xfrm>
              <a:off x="2133861" y="5217454"/>
              <a:ext cx="1882715"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Explizite und implizite Datenerhebung</a:t>
              </a:r>
              <a:endParaRPr lang="de-DE" sz="1400" b="1" i="1">
                <a:solidFill>
                  <a:schemeClr val="tx1"/>
                </a:solidFill>
                <a:cs typeface="Times New Roman" panose="02020603050405020304" pitchFamily="18" charset="0"/>
              </a:endParaRPr>
            </a:p>
          </p:txBody>
        </p:sp>
        <p:sp>
          <p:nvSpPr>
            <p:cNvPr id="55" name="Nach oben gekrümmter Pfeil 54">
              <a:extLst>
                <a:ext uri="{FF2B5EF4-FFF2-40B4-BE49-F238E27FC236}">
                  <a16:creationId xmlns:a16="http://schemas.microsoft.com/office/drawing/2014/main" id="{C6592B39-08DB-FD3B-5BC0-BB47F9818839}"/>
                </a:ext>
              </a:extLst>
            </p:cNvPr>
            <p:cNvSpPr/>
            <p:nvPr/>
          </p:nvSpPr>
          <p:spPr>
            <a:xfrm>
              <a:off x="7347973" y="4104261"/>
              <a:ext cx="1513316" cy="1204510"/>
            </a:xfrm>
            <a:prstGeom prst="curvedUpArrow">
              <a:avLst>
                <a:gd name="adj1" fmla="val 8690"/>
                <a:gd name="adj2" fmla="val 28993"/>
                <a:gd name="adj3" fmla="val 16305"/>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sp>
          <p:nvSpPr>
            <p:cNvPr id="56" name="Abgerundetes Rechteck 55">
              <a:extLst>
                <a:ext uri="{FF2B5EF4-FFF2-40B4-BE49-F238E27FC236}">
                  <a16:creationId xmlns:a16="http://schemas.microsoft.com/office/drawing/2014/main" id="{BBC42137-7750-F76D-AEBD-C4BD0ACEE4C7}"/>
                </a:ext>
              </a:extLst>
            </p:cNvPr>
            <p:cNvSpPr/>
            <p:nvPr/>
          </p:nvSpPr>
          <p:spPr>
            <a:xfrm>
              <a:off x="7161308" y="5217454"/>
              <a:ext cx="1886642" cy="725839"/>
            </a:xfrm>
            <a:prstGeom prst="roundRect">
              <a:avLst>
                <a:gd name="adj" fmla="val 5090"/>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Primäre und sekundäre Zwecke der Datenverarbeitung</a:t>
              </a:r>
            </a:p>
          </p:txBody>
        </p:sp>
        <p:sp>
          <p:nvSpPr>
            <p:cNvPr id="57" name="Abgerundetes Rechteck 56">
              <a:extLst>
                <a:ext uri="{FF2B5EF4-FFF2-40B4-BE49-F238E27FC236}">
                  <a16:creationId xmlns:a16="http://schemas.microsoft.com/office/drawing/2014/main" id="{44B9F554-75F4-419D-3B1E-BCA7E2549F44}"/>
                </a:ext>
              </a:extLst>
            </p:cNvPr>
            <p:cNvSpPr/>
            <p:nvPr/>
          </p:nvSpPr>
          <p:spPr>
            <a:xfrm>
              <a:off x="9624613" y="5094986"/>
              <a:ext cx="2068415" cy="1198559"/>
            </a:xfrm>
            <a:prstGeom prst="roundRect">
              <a:avLst>
                <a:gd name="adj" fmla="val 2377"/>
              </a:avLst>
            </a:prstGeom>
            <a:solidFill>
              <a:schemeClr val="accent5">
                <a:lumMod val="40000"/>
                <a:lumOff val="6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cs typeface="Times New Roman" panose="02020603050405020304" pitchFamily="18" charset="0"/>
                </a:rPr>
                <a:t>Nutzung des Erklärmodells als analytische Brille</a:t>
              </a:r>
              <a:r>
                <a:rPr lang="de-DE" sz="1400">
                  <a:solidFill>
                    <a:schemeClr val="tx1"/>
                  </a:solidFill>
                  <a:cs typeface="Times New Roman" panose="02020603050405020304" pitchFamily="18" charset="0"/>
                </a:rPr>
                <a:t> auf ein weiteres Beispiel aus dem Alltag</a:t>
              </a:r>
            </a:p>
          </p:txBody>
        </p:sp>
        <p:sp>
          <p:nvSpPr>
            <p:cNvPr id="58" name="Pfeil nach rechts 57">
              <a:extLst>
                <a:ext uri="{FF2B5EF4-FFF2-40B4-BE49-F238E27FC236}">
                  <a16:creationId xmlns:a16="http://schemas.microsoft.com/office/drawing/2014/main" id="{8DB897AB-19AB-126E-F9E7-2C2A54E60324}"/>
                </a:ext>
              </a:extLst>
            </p:cNvPr>
            <p:cNvSpPr/>
            <p:nvPr/>
          </p:nvSpPr>
          <p:spPr>
            <a:xfrm rot="16200000">
              <a:off x="10169901" y="4415175"/>
              <a:ext cx="977840" cy="355366"/>
            </a:xfrm>
            <a:prstGeom prst="rightArrow">
              <a:avLst/>
            </a:prstGeom>
            <a:solidFill>
              <a:schemeClr val="tx1">
                <a:lumMod val="50000"/>
                <a:lumOff val="50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cs typeface="Times New Roman" panose="02020603050405020304" pitchFamily="18" charset="0"/>
              </a:endParaRPr>
            </a:p>
          </p:txBody>
        </p:sp>
      </p:grpSp>
      <p:sp>
        <p:nvSpPr>
          <p:cNvPr id="3" name="Textfeld 2">
            <a:extLst>
              <a:ext uri="{FF2B5EF4-FFF2-40B4-BE49-F238E27FC236}">
                <a16:creationId xmlns:a16="http://schemas.microsoft.com/office/drawing/2014/main" id="{6A831F4C-3626-1778-1FE4-E4C274D9776E}"/>
              </a:ext>
            </a:extLst>
          </p:cNvPr>
          <p:cNvSpPr txBox="1"/>
          <p:nvPr/>
        </p:nvSpPr>
        <p:spPr>
          <a:xfrm>
            <a:off x="491612" y="6216117"/>
            <a:ext cx="11218973"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„Überblick zu dem Unterrichtsmodul als Implementierung des Ansatzes der </a:t>
            </a:r>
            <a:r>
              <a:rPr lang="de-DE" dirty="0" err="1"/>
              <a:t>Erklärmodelle</a:t>
            </a:r>
            <a:r>
              <a:rPr lang="de-DE" dirty="0"/>
              <a:t> zur Förderung von Datenbewusstsein“ von </a:t>
            </a:r>
            <a:r>
              <a:rPr lang="de-DE" dirty="0">
                <a:hlinkClick r:id="rId3">
                  <a:extLst>
                    <a:ext uri="{A12FA001-AC4F-418D-AE19-62706E023703}">
                      <ahyp:hlinkClr xmlns:ahyp="http://schemas.microsoft.com/office/drawing/2018/hyperlinkcolor" val="tx"/>
                    </a:ext>
                  </a:extLst>
                </a:hlinkClick>
              </a:rPr>
              <a:t>Höper, Schulte und Mühling (2024, S. 332)</a:t>
            </a:r>
            <a:r>
              <a:rPr lang="de-DE" dirty="0"/>
              <a:t> unter der Lizenz </a:t>
            </a:r>
            <a:r>
              <a:rPr lang="de-DE" dirty="0">
                <a:hlinkClick r:id="rId4">
                  <a:extLst>
                    <a:ext uri="{A12FA001-AC4F-418D-AE19-62706E023703}">
                      <ahyp:hlinkClr xmlns:ahyp="http://schemas.microsoft.com/office/drawing/2018/hyperlinkcolor" val="tx"/>
                    </a:ext>
                  </a:extLst>
                </a:hlinkClick>
              </a:rPr>
              <a:t>CC BY 4.0</a:t>
            </a:r>
            <a:r>
              <a:rPr lang="de-DE" dirty="0"/>
              <a:t>; Übersetzung in das Deutsche durch Lukas Höper</a:t>
            </a:r>
          </a:p>
        </p:txBody>
      </p:sp>
    </p:spTree>
    <p:extLst>
      <p:ext uri="{BB962C8B-B14F-4D97-AF65-F5344CB8AC3E}">
        <p14:creationId xmlns:p14="http://schemas.microsoft.com/office/powerpoint/2010/main" val="1063223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4341-8FA5-2234-D8F2-4255C486968C}"/>
              </a:ext>
            </a:extLst>
          </p:cNvPr>
          <p:cNvSpPr>
            <a:spLocks noGrp="1"/>
          </p:cNvSpPr>
          <p:nvPr>
            <p:ph type="title"/>
          </p:nvPr>
        </p:nvSpPr>
        <p:spPr/>
        <p:txBody>
          <a:bodyPr/>
          <a:lstStyle/>
          <a:p>
            <a:r>
              <a:rPr lang="de-DE" dirty="0"/>
              <a:t>Weiteres Beispiel für eine unterrichtliche Umsetzung des Konzepts Datenbewusstsein</a:t>
            </a:r>
          </a:p>
        </p:txBody>
      </p:sp>
      <p:sp>
        <p:nvSpPr>
          <p:cNvPr id="5" name="Vertikaler Textplatzhalter 5">
            <a:extLst>
              <a:ext uri="{FF2B5EF4-FFF2-40B4-BE49-F238E27FC236}">
                <a16:creationId xmlns:a16="http://schemas.microsoft.com/office/drawing/2014/main" id="{8A59DEDA-D5E9-70F7-75C9-888A9342CB33}"/>
              </a:ext>
            </a:extLst>
          </p:cNvPr>
          <p:cNvSpPr>
            <a:spLocks noGrp="1"/>
          </p:cNvSpPr>
          <p:nvPr>
            <p:ph idx="1"/>
          </p:nvPr>
        </p:nvSpPr>
        <p:spPr>
          <a:xfrm>
            <a:off x="838200" y="1825625"/>
            <a:ext cx="4397477" cy="4351338"/>
          </a:xfrm>
        </p:spPr>
        <p:txBody>
          <a:bodyPr anchor="t">
            <a:normAutofit/>
          </a:bodyPr>
          <a:lstStyle/>
          <a:p>
            <a:r>
              <a:rPr lang="de-DE" sz="2000" i="1" dirty="0"/>
              <a:t>Klassenstufe: </a:t>
            </a:r>
            <a:r>
              <a:rPr lang="de-DE" sz="2000" dirty="0"/>
              <a:t>5. bis 7. Klasse</a:t>
            </a:r>
          </a:p>
          <a:p>
            <a:r>
              <a:rPr lang="de-DE" sz="2000" i="1" dirty="0"/>
              <a:t>Umfang: </a:t>
            </a:r>
            <a:r>
              <a:rPr lang="de-DE" sz="2000" dirty="0"/>
              <a:t>ca. 4-6 Unterrichtsstunden (je 45 Min.)</a:t>
            </a:r>
          </a:p>
          <a:p>
            <a:r>
              <a:rPr lang="de-DE" sz="2000" i="1" dirty="0"/>
              <a:t>Leitfrage: </a:t>
            </a:r>
            <a:r>
              <a:rPr lang="de-DE" sz="2000" dirty="0"/>
              <a:t>Wo, wie und wozu werden bei der Nutzung des Mobilfunknetzes persönliche Daten erhoben und verarbeitet? </a:t>
            </a:r>
            <a:br>
              <a:rPr lang="de-DE" sz="2000" dirty="0"/>
            </a:br>
            <a:r>
              <a:rPr lang="de-DE" sz="2000" dirty="0"/>
              <a:t>(Fokus: Standortdaten in diesem Beispiel und auch in anderen Kontexten)</a:t>
            </a:r>
          </a:p>
          <a:p>
            <a:r>
              <a:rPr lang="de-DE" sz="2000" i="1" dirty="0"/>
              <a:t>Material:</a:t>
            </a:r>
            <a:r>
              <a:rPr lang="de-DE" sz="2000" dirty="0"/>
              <a:t> https://</a:t>
            </a:r>
            <a:r>
              <a:rPr lang="de-DE" sz="2000" dirty="0" err="1"/>
              <a:t>go.upb.de</a:t>
            </a:r>
            <a:r>
              <a:rPr lang="de-DE" sz="2000" dirty="0"/>
              <a:t>/Datenbewusstsein-Kl5u6</a:t>
            </a:r>
          </a:p>
        </p:txBody>
      </p:sp>
      <p:pic>
        <p:nvPicPr>
          <p:cNvPr id="1026" name="Picture 2">
            <a:extLst>
              <a:ext uri="{FF2B5EF4-FFF2-40B4-BE49-F238E27FC236}">
                <a16:creationId xmlns:a16="http://schemas.microsoft.com/office/drawing/2014/main" id="{F6A11BC1-9AE8-3AB4-D257-20343042A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680" y="2031641"/>
            <a:ext cx="6427840" cy="3593899"/>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1B12B25-2C89-799C-8E21-800C555E82FB}"/>
              </a:ext>
            </a:extLst>
          </p:cNvPr>
          <p:cNvSpPr txBox="1"/>
          <p:nvPr/>
        </p:nvSpPr>
        <p:spPr>
          <a:xfrm>
            <a:off x="5396680" y="5760112"/>
            <a:ext cx="6427840" cy="461665"/>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r>
              <a:rPr lang="de-DE" dirty="0" err="1"/>
              <a:t>Abb</a:t>
            </a:r>
            <a:r>
              <a:rPr lang="de-DE" dirty="0"/>
              <a:t>: „Überblick zu dem Unterrichtsmodul “ von </a:t>
            </a:r>
            <a:r>
              <a:rPr lang="de-DE" dirty="0">
                <a:hlinkClick r:id="rId4">
                  <a:extLst>
                    <a:ext uri="{A12FA001-AC4F-418D-AE19-62706E023703}">
                      <ahyp:hlinkClr xmlns:ahyp="http://schemas.microsoft.com/office/drawing/2018/hyperlinkcolor" val="tx"/>
                    </a:ext>
                  </a:extLst>
                </a:hlinkClick>
              </a:rPr>
              <a:t>Höper und ProDaBi-Team (2023)</a:t>
            </a:r>
            <a:r>
              <a:rPr lang="de-DE" dirty="0"/>
              <a:t> unter der Lizenz </a:t>
            </a:r>
            <a:r>
              <a:rPr lang="de-DE" dirty="0">
                <a:hlinkClick r:id="rId5">
                  <a:extLst>
                    <a:ext uri="{A12FA001-AC4F-418D-AE19-62706E023703}">
                      <ahyp:hlinkClr xmlns:ahyp="http://schemas.microsoft.com/office/drawing/2018/hyperlinkcolor" val="tx"/>
                    </a:ext>
                  </a:extLst>
                </a:hlinkClick>
              </a:rPr>
              <a:t>CC BY-SA 4.0</a:t>
            </a:r>
            <a:endParaRPr lang="de-DE" dirty="0"/>
          </a:p>
        </p:txBody>
      </p:sp>
    </p:spTree>
    <p:extLst>
      <p:ext uri="{BB962C8B-B14F-4D97-AF65-F5344CB8AC3E}">
        <p14:creationId xmlns:p14="http://schemas.microsoft.com/office/powerpoint/2010/main" val="4219234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F6EEB5-8A55-AB74-FA23-809B0BD168E4}"/>
              </a:ext>
            </a:extLst>
          </p:cNvPr>
          <p:cNvSpPr>
            <a:spLocks noGrp="1"/>
          </p:cNvSpPr>
          <p:nvPr>
            <p:ph type="title"/>
          </p:nvPr>
        </p:nvSpPr>
        <p:spPr>
          <a:xfrm>
            <a:off x="1156851" y="637762"/>
            <a:ext cx="9888496" cy="900131"/>
          </a:xfrm>
        </p:spPr>
        <p:txBody>
          <a:bodyPr anchor="t">
            <a:normAutofit/>
          </a:bodyPr>
          <a:lstStyle/>
          <a:p>
            <a:r>
              <a:rPr lang="de-DE" sz="4000">
                <a:solidFill>
                  <a:schemeClr val="bg1"/>
                </a:solidFill>
              </a:rPr>
              <a:t>Diskussion und Reflexion</a:t>
            </a: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D231B9A-383A-F296-0856-1F19151C34F3}"/>
              </a:ext>
            </a:extLst>
          </p:cNvPr>
          <p:cNvSpPr>
            <a:spLocks noGrp="1"/>
          </p:cNvSpPr>
          <p:nvPr>
            <p:ph idx="1"/>
          </p:nvPr>
        </p:nvSpPr>
        <p:spPr>
          <a:xfrm>
            <a:off x="1155548" y="2217344"/>
            <a:ext cx="9880893" cy="3710256"/>
          </a:xfrm>
        </p:spPr>
        <p:txBody>
          <a:bodyPr>
            <a:noAutofit/>
          </a:bodyPr>
          <a:lstStyle/>
          <a:p>
            <a:r>
              <a:rPr lang="de-DE" sz="1500" b="1" dirty="0"/>
              <a:t>Rationales / übergeordnete Ziele laut verschiedenen Frameworks umfassen unter anderem:</a:t>
            </a:r>
          </a:p>
          <a:p>
            <a:pPr lvl="1"/>
            <a:r>
              <a:rPr lang="de-DE" sz="1500" dirty="0"/>
              <a:t>„Im Informatikunterricht erhalten Schülerinnen und Schüler vielfältige Gelegenheiten zur Entwicklung und Ausbildung von Kompetenzen, die sie befähigen, ihr Leben in einer Informationsgesellschaft selbstbestimmt zu führen und zu gestalten. Sie nutzen dabei informatische Konzepte, um Elemente ihrer Erfahrungswelt zu verstehen, d. h. zu ordnen, zu erklären, zu gestalten und gegebenenfalls zu beeinflussen.” (GI, 2024) </a:t>
            </a:r>
          </a:p>
          <a:p>
            <a:pPr lvl="1"/>
            <a:r>
              <a:rPr lang="de-DE" sz="1500" dirty="0"/>
              <a:t>„</a:t>
            </a:r>
            <a:r>
              <a:rPr lang="de-DE" sz="1500" dirty="0" err="1"/>
              <a:t>We</a:t>
            </a:r>
            <a:r>
              <a:rPr lang="de-DE" sz="1500" dirty="0"/>
              <a:t> </a:t>
            </a:r>
            <a:r>
              <a:rPr lang="de-DE" sz="1500" dirty="0" err="1"/>
              <a:t>are</a:t>
            </a:r>
            <a:r>
              <a:rPr lang="de-DE" sz="1500" dirty="0"/>
              <a:t> </a:t>
            </a:r>
            <a:r>
              <a:rPr lang="de-DE" sz="1500" dirty="0" err="1"/>
              <a:t>increasingly</a:t>
            </a:r>
            <a:r>
              <a:rPr lang="de-DE" sz="1500" dirty="0"/>
              <a:t> </a:t>
            </a:r>
            <a:r>
              <a:rPr lang="de-DE" sz="1500" dirty="0" err="1"/>
              <a:t>surrounded</a:t>
            </a:r>
            <a:r>
              <a:rPr lang="de-DE" sz="1500" dirty="0"/>
              <a:t> </a:t>
            </a:r>
            <a:r>
              <a:rPr lang="de-DE" sz="1500" dirty="0" err="1"/>
              <a:t>by</a:t>
            </a:r>
            <a:r>
              <a:rPr lang="de-DE" sz="1500" dirty="0"/>
              <a:t> digital </a:t>
            </a:r>
            <a:r>
              <a:rPr lang="de-DE" sz="1500" dirty="0" err="1"/>
              <a:t>artefacts</a:t>
            </a:r>
            <a:r>
              <a:rPr lang="de-DE" sz="1500" dirty="0"/>
              <a:t>, digital </a:t>
            </a:r>
            <a:r>
              <a:rPr lang="de-DE" sz="1500" dirty="0" err="1"/>
              <a:t>technology</a:t>
            </a:r>
            <a:r>
              <a:rPr lang="de-DE" sz="1500" dirty="0"/>
              <a:t> and an </a:t>
            </a:r>
            <a:r>
              <a:rPr lang="de-DE" sz="1500" dirty="0" err="1"/>
              <a:t>abundance</a:t>
            </a:r>
            <a:r>
              <a:rPr lang="de-DE" sz="1500" dirty="0"/>
              <a:t> </a:t>
            </a:r>
            <a:r>
              <a:rPr lang="de-DE" sz="1500" dirty="0" err="1"/>
              <a:t>of</a:t>
            </a:r>
            <a:r>
              <a:rPr lang="de-DE" sz="1500" dirty="0"/>
              <a:t> </a:t>
            </a:r>
            <a:r>
              <a:rPr lang="de-DE" sz="1500" dirty="0" err="1"/>
              <a:t>data</a:t>
            </a:r>
            <a:r>
              <a:rPr lang="de-DE" sz="1500" dirty="0"/>
              <a:t>. </a:t>
            </a:r>
            <a:r>
              <a:rPr lang="de-DE" sz="1500" dirty="0" err="1"/>
              <a:t>It</a:t>
            </a:r>
            <a:r>
              <a:rPr lang="de-DE" sz="1500" dirty="0"/>
              <a:t> </a:t>
            </a:r>
            <a:r>
              <a:rPr lang="de-DE" sz="1500" dirty="0" err="1"/>
              <a:t>is</a:t>
            </a:r>
            <a:r>
              <a:rPr lang="de-DE" sz="1500" dirty="0"/>
              <a:t> essential </a:t>
            </a:r>
            <a:r>
              <a:rPr lang="de-DE" sz="1500" dirty="0" err="1"/>
              <a:t>that</a:t>
            </a:r>
            <a:r>
              <a:rPr lang="de-DE" sz="1500" dirty="0"/>
              <a:t> </a:t>
            </a:r>
            <a:r>
              <a:rPr lang="de-DE" sz="1500" dirty="0" err="1"/>
              <a:t>pupils</a:t>
            </a:r>
            <a:r>
              <a:rPr lang="de-DE" sz="1500" dirty="0"/>
              <a:t> </a:t>
            </a:r>
            <a:r>
              <a:rPr lang="de-DE" sz="1500" dirty="0" err="1"/>
              <a:t>develop</a:t>
            </a:r>
            <a:r>
              <a:rPr lang="de-DE" sz="1500" dirty="0"/>
              <a:t> </a:t>
            </a:r>
            <a:r>
              <a:rPr lang="de-DE" sz="1500" dirty="0" err="1"/>
              <a:t>knowledge</a:t>
            </a:r>
            <a:r>
              <a:rPr lang="de-DE" sz="1500" dirty="0"/>
              <a:t> and </a:t>
            </a:r>
            <a:r>
              <a:rPr lang="de-DE" sz="1500" dirty="0" err="1"/>
              <a:t>skills</a:t>
            </a:r>
            <a:r>
              <a:rPr lang="de-DE" sz="1500" dirty="0"/>
              <a:t> </a:t>
            </a:r>
            <a:r>
              <a:rPr lang="de-DE" sz="1500" dirty="0" err="1"/>
              <a:t>that</a:t>
            </a:r>
            <a:r>
              <a:rPr lang="de-DE" sz="1500" dirty="0"/>
              <a:t> </a:t>
            </a:r>
            <a:r>
              <a:rPr lang="de-DE" sz="1500" dirty="0" err="1"/>
              <a:t>enable</a:t>
            </a:r>
            <a:r>
              <a:rPr lang="de-DE" sz="1500" dirty="0"/>
              <a:t> </a:t>
            </a:r>
            <a:r>
              <a:rPr lang="de-DE" sz="1500" dirty="0" err="1"/>
              <a:t>them</a:t>
            </a:r>
            <a:r>
              <a:rPr lang="de-DE" sz="1500" dirty="0"/>
              <a:t> </a:t>
            </a:r>
            <a:r>
              <a:rPr lang="de-DE" sz="1500" dirty="0" err="1"/>
              <a:t>to</a:t>
            </a:r>
            <a:r>
              <a:rPr lang="de-DE" sz="1500" dirty="0"/>
              <a:t> </a:t>
            </a:r>
            <a:r>
              <a:rPr lang="de-DE" sz="1500" dirty="0" err="1"/>
              <a:t>competently</a:t>
            </a:r>
            <a:r>
              <a:rPr lang="de-DE" sz="1500" dirty="0"/>
              <a:t> </a:t>
            </a:r>
            <a:r>
              <a:rPr lang="de-DE" sz="1500" dirty="0" err="1"/>
              <a:t>use</a:t>
            </a:r>
            <a:r>
              <a:rPr lang="de-DE" sz="1500" dirty="0"/>
              <a:t> </a:t>
            </a:r>
            <a:r>
              <a:rPr lang="de-DE" sz="1500" dirty="0" err="1"/>
              <a:t>existing</a:t>
            </a:r>
            <a:r>
              <a:rPr lang="de-DE" sz="1500" dirty="0"/>
              <a:t> digital </a:t>
            </a:r>
            <a:r>
              <a:rPr lang="de-DE" sz="1500" dirty="0" err="1"/>
              <a:t>artefacts</a:t>
            </a:r>
            <a:r>
              <a:rPr lang="de-DE" sz="1500" dirty="0"/>
              <a:t> </a:t>
            </a:r>
            <a:r>
              <a:rPr lang="de-DE" sz="1500" dirty="0" err="1"/>
              <a:t>as</a:t>
            </a:r>
            <a:r>
              <a:rPr lang="de-DE" sz="1500" dirty="0"/>
              <a:t> </a:t>
            </a:r>
            <a:r>
              <a:rPr lang="de-DE" sz="1500" dirty="0" err="1"/>
              <a:t>well</a:t>
            </a:r>
            <a:r>
              <a:rPr lang="de-DE" sz="1500" dirty="0"/>
              <a:t> </a:t>
            </a:r>
            <a:r>
              <a:rPr lang="de-DE" sz="1500" dirty="0" err="1"/>
              <a:t>as</a:t>
            </a:r>
            <a:r>
              <a:rPr lang="de-DE" sz="1500" dirty="0"/>
              <a:t> </a:t>
            </a:r>
            <a:r>
              <a:rPr lang="de-DE" sz="1500" dirty="0" err="1"/>
              <a:t>synthesise</a:t>
            </a:r>
            <a:r>
              <a:rPr lang="de-DE" sz="1500" dirty="0"/>
              <a:t> </a:t>
            </a:r>
            <a:r>
              <a:rPr lang="de-DE" sz="1500" dirty="0" err="1"/>
              <a:t>data</a:t>
            </a:r>
            <a:r>
              <a:rPr lang="de-DE" sz="1500" dirty="0"/>
              <a:t> and digital </a:t>
            </a:r>
            <a:r>
              <a:rPr lang="de-DE" sz="1500" dirty="0" err="1"/>
              <a:t>technology</a:t>
            </a:r>
            <a:r>
              <a:rPr lang="de-DE" sz="1500" dirty="0"/>
              <a:t> </a:t>
            </a:r>
            <a:r>
              <a:rPr lang="de-DE" sz="1500" dirty="0" err="1"/>
              <a:t>for</a:t>
            </a:r>
            <a:r>
              <a:rPr lang="de-DE" sz="1500" dirty="0"/>
              <a:t> personal and </a:t>
            </a:r>
            <a:r>
              <a:rPr lang="de-DE" sz="1500" dirty="0" err="1"/>
              <a:t>societal</a:t>
            </a:r>
            <a:r>
              <a:rPr lang="de-DE" sz="1500" dirty="0"/>
              <a:t> </a:t>
            </a:r>
            <a:r>
              <a:rPr lang="de-DE" sz="1500" dirty="0" err="1"/>
              <a:t>needs</a:t>
            </a:r>
            <a:r>
              <a:rPr lang="de-DE" sz="1500" dirty="0"/>
              <a:t>.“ (Caspersen et al., 2022)</a:t>
            </a:r>
          </a:p>
          <a:p>
            <a:pPr lvl="1"/>
            <a:r>
              <a:rPr lang="de-DE" sz="1500" dirty="0"/>
              <a:t>„The K–12 Computer Science Framework </a:t>
            </a:r>
            <a:r>
              <a:rPr lang="de-DE" sz="1500" dirty="0" err="1"/>
              <a:t>envisions</a:t>
            </a:r>
            <a:r>
              <a:rPr lang="de-DE" sz="1500" dirty="0"/>
              <a:t> a </a:t>
            </a:r>
            <a:r>
              <a:rPr lang="de-DE" sz="1500" dirty="0" err="1"/>
              <a:t>future</a:t>
            </a:r>
            <a:r>
              <a:rPr lang="de-DE" sz="1500" dirty="0"/>
              <a:t> in </a:t>
            </a:r>
            <a:r>
              <a:rPr lang="de-DE" sz="1500" dirty="0" err="1"/>
              <a:t>which</a:t>
            </a:r>
            <a:r>
              <a:rPr lang="de-DE" sz="1500" dirty="0"/>
              <a:t> </a:t>
            </a:r>
            <a:r>
              <a:rPr lang="de-DE" sz="1500" dirty="0" err="1"/>
              <a:t>students</a:t>
            </a:r>
            <a:r>
              <a:rPr lang="de-DE" sz="1500" dirty="0"/>
              <a:t> </a:t>
            </a:r>
            <a:r>
              <a:rPr lang="de-DE" sz="1500" dirty="0" err="1"/>
              <a:t>are</a:t>
            </a:r>
            <a:r>
              <a:rPr lang="de-DE" sz="1500" dirty="0"/>
              <a:t> </a:t>
            </a:r>
            <a:r>
              <a:rPr lang="de-DE" sz="1500" dirty="0" err="1"/>
              <a:t>informed</a:t>
            </a:r>
            <a:r>
              <a:rPr lang="de-DE" sz="1500" dirty="0"/>
              <a:t> </a:t>
            </a:r>
            <a:r>
              <a:rPr lang="de-DE" sz="1500" dirty="0" err="1"/>
              <a:t>citizens</a:t>
            </a:r>
            <a:r>
              <a:rPr lang="de-DE" sz="1500" dirty="0"/>
              <a:t> </a:t>
            </a:r>
            <a:r>
              <a:rPr lang="de-DE" sz="1500" dirty="0" err="1"/>
              <a:t>who</a:t>
            </a:r>
            <a:r>
              <a:rPr lang="de-DE" sz="1500" dirty="0"/>
              <a:t> </a:t>
            </a:r>
            <a:r>
              <a:rPr lang="de-DE" sz="1500" dirty="0" err="1"/>
              <a:t>can</a:t>
            </a:r>
            <a:r>
              <a:rPr lang="de-DE" sz="1500" dirty="0"/>
              <a:t> </a:t>
            </a:r>
            <a:r>
              <a:rPr lang="de-DE" sz="1500" dirty="0" err="1"/>
              <a:t>critically</a:t>
            </a:r>
            <a:r>
              <a:rPr lang="de-DE" sz="1500" dirty="0"/>
              <a:t> </a:t>
            </a:r>
            <a:r>
              <a:rPr lang="de-DE" sz="1500" dirty="0" err="1"/>
              <a:t>engage</a:t>
            </a:r>
            <a:r>
              <a:rPr lang="de-DE" sz="1500" dirty="0"/>
              <a:t> in </a:t>
            </a:r>
            <a:r>
              <a:rPr lang="de-DE" sz="1500" dirty="0" err="1"/>
              <a:t>public</a:t>
            </a:r>
            <a:r>
              <a:rPr lang="de-DE" sz="1500" dirty="0"/>
              <a:t> </a:t>
            </a:r>
            <a:r>
              <a:rPr lang="de-DE" sz="1500" dirty="0" err="1"/>
              <a:t>discussion</a:t>
            </a:r>
            <a:r>
              <a:rPr lang="de-DE" sz="1500" dirty="0"/>
              <a:t> on </a:t>
            </a:r>
            <a:r>
              <a:rPr lang="de-DE" sz="1500" dirty="0" err="1"/>
              <a:t>computer</a:t>
            </a:r>
            <a:r>
              <a:rPr lang="de-DE" sz="1500" dirty="0"/>
              <a:t> </a:t>
            </a:r>
            <a:r>
              <a:rPr lang="de-DE" sz="1500" dirty="0" err="1"/>
              <a:t>science</a:t>
            </a:r>
            <a:r>
              <a:rPr lang="de-DE" sz="1500" dirty="0"/>
              <a:t> </a:t>
            </a:r>
            <a:r>
              <a:rPr lang="de-DE" sz="1500" dirty="0" err="1"/>
              <a:t>topics</a:t>
            </a:r>
            <a:r>
              <a:rPr lang="de-DE" sz="1500" dirty="0"/>
              <a:t>; </a:t>
            </a:r>
            <a:r>
              <a:rPr lang="de-DE" sz="1500" dirty="0" err="1"/>
              <a:t>develop</a:t>
            </a:r>
            <a:r>
              <a:rPr lang="de-DE" sz="1500" dirty="0"/>
              <a:t> </a:t>
            </a:r>
            <a:r>
              <a:rPr lang="de-DE" sz="1500" dirty="0" err="1"/>
              <a:t>as</a:t>
            </a:r>
            <a:r>
              <a:rPr lang="de-DE" sz="1500" dirty="0"/>
              <a:t> </a:t>
            </a:r>
            <a:r>
              <a:rPr lang="de-DE" sz="1500" dirty="0" err="1"/>
              <a:t>learners</a:t>
            </a:r>
            <a:r>
              <a:rPr lang="de-DE" sz="1500" dirty="0"/>
              <a:t>, </a:t>
            </a:r>
            <a:r>
              <a:rPr lang="de-DE" sz="1500" dirty="0" err="1"/>
              <a:t>users</a:t>
            </a:r>
            <a:r>
              <a:rPr lang="de-DE" sz="1500" dirty="0"/>
              <a:t>, and </a:t>
            </a:r>
            <a:r>
              <a:rPr lang="de-DE" sz="1500" dirty="0" err="1"/>
              <a:t>creators</a:t>
            </a:r>
            <a:r>
              <a:rPr lang="de-DE" sz="1500" dirty="0"/>
              <a:t> </a:t>
            </a:r>
            <a:r>
              <a:rPr lang="de-DE" sz="1500" dirty="0" err="1"/>
              <a:t>of</a:t>
            </a:r>
            <a:r>
              <a:rPr lang="de-DE" sz="1500" dirty="0"/>
              <a:t> </a:t>
            </a:r>
            <a:r>
              <a:rPr lang="de-DE" sz="1500" dirty="0" err="1"/>
              <a:t>computer</a:t>
            </a:r>
            <a:r>
              <a:rPr lang="de-DE" sz="1500" dirty="0"/>
              <a:t> </a:t>
            </a:r>
            <a:r>
              <a:rPr lang="de-DE" sz="1500" dirty="0" err="1"/>
              <a:t>science</a:t>
            </a:r>
            <a:r>
              <a:rPr lang="de-DE" sz="1500" dirty="0"/>
              <a:t> </a:t>
            </a:r>
            <a:r>
              <a:rPr lang="de-DE" sz="1500" dirty="0" err="1"/>
              <a:t>knowledge</a:t>
            </a:r>
            <a:r>
              <a:rPr lang="de-DE" sz="1500" dirty="0"/>
              <a:t> and </a:t>
            </a:r>
            <a:r>
              <a:rPr lang="de-DE" sz="1500" dirty="0" err="1"/>
              <a:t>artifacts</a:t>
            </a:r>
            <a:r>
              <a:rPr lang="de-DE" sz="1500" dirty="0"/>
              <a:t>; </a:t>
            </a:r>
            <a:r>
              <a:rPr lang="de-DE" sz="1500" dirty="0" err="1"/>
              <a:t>better</a:t>
            </a:r>
            <a:r>
              <a:rPr lang="de-DE" sz="1500" dirty="0"/>
              <a:t> </a:t>
            </a:r>
            <a:r>
              <a:rPr lang="de-DE" sz="1500" dirty="0" err="1"/>
              <a:t>understand</a:t>
            </a:r>
            <a:r>
              <a:rPr lang="de-DE" sz="1500" dirty="0"/>
              <a:t> </a:t>
            </a:r>
            <a:r>
              <a:rPr lang="de-DE" sz="1500" dirty="0" err="1"/>
              <a:t>the</a:t>
            </a:r>
            <a:r>
              <a:rPr lang="de-DE" sz="1500" dirty="0"/>
              <a:t> </a:t>
            </a:r>
            <a:r>
              <a:rPr lang="de-DE" sz="1500" dirty="0" err="1"/>
              <a:t>role</a:t>
            </a:r>
            <a:r>
              <a:rPr lang="de-DE" sz="1500" dirty="0"/>
              <a:t> </a:t>
            </a:r>
            <a:r>
              <a:rPr lang="de-DE" sz="1500" dirty="0" err="1"/>
              <a:t>of</a:t>
            </a:r>
            <a:r>
              <a:rPr lang="de-DE" sz="1500" dirty="0"/>
              <a:t> </a:t>
            </a:r>
            <a:r>
              <a:rPr lang="de-DE" sz="1500" dirty="0" err="1"/>
              <a:t>computing</a:t>
            </a:r>
            <a:r>
              <a:rPr lang="de-DE" sz="1500" dirty="0"/>
              <a:t> in </a:t>
            </a:r>
            <a:r>
              <a:rPr lang="de-DE" sz="1500" dirty="0" err="1"/>
              <a:t>the</a:t>
            </a:r>
            <a:r>
              <a:rPr lang="de-DE" sz="1500" dirty="0"/>
              <a:t> </a:t>
            </a:r>
            <a:r>
              <a:rPr lang="de-DE" sz="1500" dirty="0" err="1"/>
              <a:t>world</a:t>
            </a:r>
            <a:r>
              <a:rPr lang="de-DE" sz="1500" dirty="0"/>
              <a:t> </a:t>
            </a:r>
            <a:r>
              <a:rPr lang="de-DE" sz="1500" dirty="0" err="1"/>
              <a:t>around</a:t>
            </a:r>
            <a:r>
              <a:rPr lang="de-DE" sz="1500" dirty="0"/>
              <a:t> </a:t>
            </a:r>
            <a:r>
              <a:rPr lang="de-DE" sz="1500" dirty="0" err="1"/>
              <a:t>them</a:t>
            </a:r>
            <a:r>
              <a:rPr lang="de-DE" sz="1500" dirty="0"/>
              <a:t>; and </a:t>
            </a:r>
            <a:r>
              <a:rPr lang="de-DE" sz="1500" dirty="0" err="1"/>
              <a:t>learn</a:t>
            </a:r>
            <a:r>
              <a:rPr lang="de-DE" sz="1500" dirty="0"/>
              <a:t>, perform, and express </a:t>
            </a:r>
            <a:r>
              <a:rPr lang="de-DE" sz="1500" dirty="0" err="1"/>
              <a:t>themselves</a:t>
            </a:r>
            <a:r>
              <a:rPr lang="de-DE" sz="1500" dirty="0"/>
              <a:t> in </a:t>
            </a:r>
            <a:r>
              <a:rPr lang="de-DE" sz="1500" dirty="0" err="1"/>
              <a:t>other</a:t>
            </a:r>
            <a:r>
              <a:rPr lang="de-DE" sz="1500" dirty="0"/>
              <a:t> </a:t>
            </a:r>
            <a:r>
              <a:rPr lang="de-DE" sz="1500" dirty="0" err="1"/>
              <a:t>subjects</a:t>
            </a:r>
            <a:r>
              <a:rPr lang="de-DE" sz="1500" dirty="0"/>
              <a:t> and </a:t>
            </a:r>
            <a:r>
              <a:rPr lang="de-DE" sz="1500" dirty="0" err="1"/>
              <a:t>interests</a:t>
            </a:r>
            <a:r>
              <a:rPr lang="de-DE" sz="1500" dirty="0"/>
              <a:t>.“ (K–12 Computer Science Framework Steering Committee, 2016)</a:t>
            </a:r>
          </a:p>
          <a:p>
            <a:r>
              <a:rPr lang="de-DE" sz="1500" dirty="0"/>
              <a:t>Es geht also auch um Selbstbestimmung, Mündigkeit, Empowerment, … in einer digitalen Welt</a:t>
            </a:r>
          </a:p>
          <a:p>
            <a:r>
              <a:rPr lang="de-DE" sz="1500" b="1" dirty="0"/>
              <a:t>Frage:</a:t>
            </a:r>
            <a:r>
              <a:rPr lang="de-DE" sz="1500" dirty="0"/>
              <a:t> Inwiefern trägt Informatikunterricht wirklich zu diesen Zielen bei? Woher wissen wir, ob ein Beitrag geleistet wird, wenn Schüler:innen die gelernten Konzepte im Alltag nicht nutzen wollen oder können?</a:t>
            </a:r>
          </a:p>
        </p:txBody>
      </p:sp>
      <p:sp>
        <p:nvSpPr>
          <p:cNvPr id="5" name="Textfeld 4">
            <a:extLst>
              <a:ext uri="{FF2B5EF4-FFF2-40B4-BE49-F238E27FC236}">
                <a16:creationId xmlns:a16="http://schemas.microsoft.com/office/drawing/2014/main" id="{5196797D-E175-E5EF-94D3-74A24E4DE056}"/>
              </a:ext>
            </a:extLst>
          </p:cNvPr>
          <p:cNvSpPr txBox="1"/>
          <p:nvPr/>
        </p:nvSpPr>
        <p:spPr>
          <a:xfrm>
            <a:off x="414864" y="6064513"/>
            <a:ext cx="11362259" cy="800219"/>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dirty="0"/>
              <a:t>Caspersen, M. E., et al. (2022). </a:t>
            </a:r>
            <a:r>
              <a:rPr lang="de-DE" dirty="0" err="1"/>
              <a:t>Informatics</a:t>
            </a:r>
            <a:r>
              <a:rPr lang="de-DE" dirty="0"/>
              <a:t> Reference Framework </a:t>
            </a:r>
            <a:r>
              <a:rPr lang="de-DE" dirty="0" err="1"/>
              <a:t>for</a:t>
            </a:r>
            <a:r>
              <a:rPr lang="de-DE" dirty="0"/>
              <a:t> School. National Science </a:t>
            </a:r>
            <a:r>
              <a:rPr lang="de-DE" dirty="0" err="1"/>
              <a:t>Foundation</a:t>
            </a:r>
            <a:r>
              <a:rPr lang="de-DE" dirty="0"/>
              <a:t>. </a:t>
            </a:r>
            <a:r>
              <a:rPr lang="de-DE" dirty="0">
                <a:hlinkClick r:id="rId3">
                  <a:extLst>
                    <a:ext uri="{A12FA001-AC4F-418D-AE19-62706E023703}">
                      <ahyp:hlinkClr xmlns:ahyp="http://schemas.microsoft.com/office/drawing/2018/hyperlinkcolor" val="tx"/>
                    </a:ext>
                  </a:extLst>
                </a:hlinkClick>
              </a:rPr>
              <a:t>https://doi.org/10.1145/3592625</a:t>
            </a:r>
            <a:endParaRPr lang="de-DE" dirty="0"/>
          </a:p>
          <a:p>
            <a:pPr>
              <a:spcAft>
                <a:spcPts val="600"/>
              </a:spcAft>
            </a:pPr>
            <a:r>
              <a:rPr lang="de-DE" dirty="0"/>
              <a:t>K–12 Computer Science Framework Steering Committee. (2016). K-12 Computer Science Framework. </a:t>
            </a:r>
            <a:r>
              <a:rPr lang="de-DE" dirty="0">
                <a:hlinkClick r:id="rId4">
                  <a:extLst>
                    <a:ext uri="{A12FA001-AC4F-418D-AE19-62706E023703}">
                      <ahyp:hlinkClr xmlns:ahyp="http://schemas.microsoft.com/office/drawing/2018/hyperlinkcolor" val="tx"/>
                    </a:ext>
                  </a:extLst>
                </a:hlinkClick>
              </a:rPr>
              <a:t>http://www.k12cs.org</a:t>
            </a:r>
            <a:endParaRPr lang="de-DE" dirty="0"/>
          </a:p>
          <a:p>
            <a:pPr>
              <a:spcAft>
                <a:spcPts val="600"/>
              </a:spcAft>
            </a:pPr>
            <a:r>
              <a:rPr lang="de-DE" dirty="0"/>
              <a:t>Gesellschaft für Informatik. (2024). Bildungsstandards Informatik SI und SII - Fachpräambel. </a:t>
            </a:r>
            <a:r>
              <a:rPr lang="de-DE" dirty="0">
                <a:hlinkClick r:id="rId5">
                  <a:extLst>
                    <a:ext uri="{A12FA001-AC4F-418D-AE19-62706E023703}">
                      <ahyp:hlinkClr xmlns:ahyp="http://schemas.microsoft.com/office/drawing/2018/hyperlinkcolor" val="tx"/>
                    </a:ext>
                  </a:extLst>
                </a:hlinkClick>
              </a:rPr>
              <a:t>https://informatikstandards.de/standards/fachpraeambel</a:t>
            </a:r>
            <a:endParaRPr lang="de-DE" dirty="0"/>
          </a:p>
        </p:txBody>
      </p:sp>
    </p:spTree>
    <p:extLst>
      <p:ext uri="{BB962C8B-B14F-4D97-AF65-F5344CB8AC3E}">
        <p14:creationId xmlns:p14="http://schemas.microsoft.com/office/powerpoint/2010/main" val="2318061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0A44A-988C-841F-A315-321E884522C7}"/>
              </a:ext>
            </a:extLst>
          </p:cNvPr>
          <p:cNvSpPr>
            <a:spLocks noGrp="1"/>
          </p:cNvSpPr>
          <p:nvPr>
            <p:ph type="title"/>
          </p:nvPr>
        </p:nvSpPr>
        <p:spPr/>
        <p:txBody>
          <a:bodyPr/>
          <a:lstStyle/>
          <a:p>
            <a:r>
              <a:rPr lang="de-DE" dirty="0"/>
              <a:t>Illustrationen und Bilder</a:t>
            </a:r>
          </a:p>
        </p:txBody>
      </p:sp>
      <p:sp>
        <p:nvSpPr>
          <p:cNvPr id="3" name="Inhaltsplatzhalter 2">
            <a:extLst>
              <a:ext uri="{FF2B5EF4-FFF2-40B4-BE49-F238E27FC236}">
                <a16:creationId xmlns:a16="http://schemas.microsoft.com/office/drawing/2014/main" id="{B1B07C5F-D82F-D0E8-1FE1-1AE5E18477CA}"/>
              </a:ext>
            </a:extLst>
          </p:cNvPr>
          <p:cNvSpPr>
            <a:spLocks noGrp="1"/>
          </p:cNvSpPr>
          <p:nvPr>
            <p:ph idx="1"/>
          </p:nvPr>
        </p:nvSpPr>
        <p:spPr/>
        <p:txBody>
          <a:bodyPr/>
          <a:lstStyle/>
          <a:p>
            <a:pPr marL="0" indent="0">
              <a:buNone/>
            </a:pPr>
            <a:r>
              <a:rPr lang="de-DE" sz="2800" dirty="0"/>
              <a:t>Illustrationen von </a:t>
            </a:r>
            <a:r>
              <a:rPr lang="de-DE" sz="2800" dirty="0">
                <a:hlinkClick r:id="rId2"/>
              </a:rPr>
              <a:t>Limpitsouni, K.</a:t>
            </a:r>
            <a:r>
              <a:rPr lang="de-DE" sz="2800" dirty="0"/>
              <a:t> unter freier </a:t>
            </a:r>
            <a:r>
              <a:rPr lang="de-DE" sz="2800" dirty="0">
                <a:hlinkClick r:id="rId3"/>
              </a:rPr>
              <a:t>Lizenz</a:t>
            </a:r>
            <a:r>
              <a:rPr lang="de-DE" sz="2800" dirty="0"/>
              <a:t> via </a:t>
            </a:r>
            <a:r>
              <a:rPr lang="de-DE" sz="2800" dirty="0">
                <a:hlinkClick r:id="rId4"/>
              </a:rPr>
              <a:t>https://undraw.co</a:t>
            </a:r>
            <a:r>
              <a:rPr lang="de-DE" sz="2800" dirty="0"/>
              <a:t>; </a:t>
            </a:r>
            <a:r>
              <a:rPr lang="de-DE" dirty="0"/>
              <a:t>für die Abbildung auf jeweils ersten Folien zu den Kapiteln (Folie 5, 8, 15, 22, 31, 41)</a:t>
            </a:r>
          </a:p>
        </p:txBody>
      </p:sp>
      <p:sp>
        <p:nvSpPr>
          <p:cNvPr id="4" name="Foliennummernplatzhalter 3">
            <a:extLst>
              <a:ext uri="{FF2B5EF4-FFF2-40B4-BE49-F238E27FC236}">
                <a16:creationId xmlns:a16="http://schemas.microsoft.com/office/drawing/2014/main" id="{B9450607-7E81-5A70-D79E-C65D7E410DD8}"/>
              </a:ext>
            </a:extLst>
          </p:cNvPr>
          <p:cNvSpPr>
            <a:spLocks noGrp="1"/>
          </p:cNvSpPr>
          <p:nvPr>
            <p:ph type="sldNum" sz="quarter" idx="12"/>
          </p:nvPr>
        </p:nvSpPr>
        <p:spPr/>
        <p:txBody>
          <a:bodyPr/>
          <a:lstStyle/>
          <a:p>
            <a:fld id="{704AD79A-BD00-CE4B-8BDD-26D3B6A7D671}" type="slidenum">
              <a:rPr lang="de-DE" smtClean="0"/>
              <a:t>55</a:t>
            </a:fld>
            <a:endParaRPr lang="de-DE"/>
          </a:p>
        </p:txBody>
      </p:sp>
    </p:spTree>
    <p:extLst>
      <p:ext uri="{BB962C8B-B14F-4D97-AF65-F5344CB8AC3E}">
        <p14:creationId xmlns:p14="http://schemas.microsoft.com/office/powerpoint/2010/main" val="2104577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539430"/>
          </a:xfrm>
          <a:prstGeom prst="rect">
            <a:avLst/>
          </a:prstGeom>
          <a:noFill/>
        </p:spPr>
        <p:txBody>
          <a:bodyPr wrap="square" rtlCol="0">
            <a:spAutoFit/>
          </a:bodyPr>
          <a:lstStyle/>
          <a:p>
            <a:pPr algn="just"/>
            <a:r>
              <a:rPr lang="de-DE" sz="1600" dirty="0"/>
              <a:t>Das vorliegende Gesamtwerk wurde im Rahmen des Projektes </a:t>
            </a:r>
            <a:r>
              <a:rPr lang="de-DE" sz="1600" dirty="0" err="1"/>
              <a:t>FAIBLE.nrw</a:t>
            </a:r>
            <a:r>
              <a:rPr lang="de-DE" sz="1600" dirty="0"/>
              <a:t> von der Universität Paderborn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a:t>
            </a:r>
            <a:r>
              <a:rPr lang="de-DE" sz="1600" dirty="0" err="1"/>
              <a:t>FAIBLE.nrw</a:t>
            </a:r>
            <a:r>
              <a:rPr lang="de-DE" sz="1600" dirty="0"/>
              <a:t>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a:hlinkClick r:id="rId10"/>
              </a:rPr>
              <a:t>(https://creativecommons.org/licenses/by/4.0/deed.de)</a:t>
            </a:r>
            <a:endParaRPr lang="de-DE" sz="120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a:t>Westfälische Wilhelms-</a:t>
              </a:r>
            </a:p>
            <a:p>
              <a:r>
                <a:rPr lang="de-DE" sz="140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a:t>Carl von Ossietzky </a:t>
              </a:r>
            </a:p>
            <a:p>
              <a:r>
                <a:rPr lang="de-DE" sz="140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3D9AC-7B08-B20C-B39D-30206F977033}"/>
              </a:ext>
            </a:extLst>
          </p:cNvPr>
          <p:cNvSpPr>
            <a:spLocks noGrp="1"/>
          </p:cNvSpPr>
          <p:nvPr>
            <p:ph type="title"/>
          </p:nvPr>
        </p:nvSpPr>
        <p:spPr/>
        <p:txBody>
          <a:bodyPr/>
          <a:lstStyle/>
          <a:p>
            <a:r>
              <a:rPr lang="de-DE" dirty="0"/>
              <a:t>„Typische“ Begründungslinie zum Lernen über datengetriebene digitale Artefakte</a:t>
            </a:r>
          </a:p>
        </p:txBody>
      </p:sp>
      <p:sp>
        <p:nvSpPr>
          <p:cNvPr id="3" name="Inhaltsplatzhalter 2">
            <a:extLst>
              <a:ext uri="{FF2B5EF4-FFF2-40B4-BE49-F238E27FC236}">
                <a16:creationId xmlns:a16="http://schemas.microsoft.com/office/drawing/2014/main" id="{CC873D9E-37CF-9C1C-8130-A3C87B1CD3B0}"/>
              </a:ext>
            </a:extLst>
          </p:cNvPr>
          <p:cNvSpPr>
            <a:spLocks noGrp="1"/>
          </p:cNvSpPr>
          <p:nvPr>
            <p:ph idx="1"/>
          </p:nvPr>
        </p:nvSpPr>
        <p:spPr>
          <a:xfrm>
            <a:off x="838200" y="1787108"/>
            <a:ext cx="5675968" cy="3149972"/>
          </a:xfrm>
        </p:spPr>
        <p:txBody>
          <a:bodyPr>
            <a:noAutofit/>
          </a:bodyPr>
          <a:lstStyle/>
          <a:p>
            <a:r>
              <a:rPr lang="de-DE" sz="1700" b="1" dirty="0"/>
              <a:t>Ziele des allgemeinbildenden Informatikunterrichts beinhalten: </a:t>
            </a:r>
            <a:br>
              <a:rPr lang="de-DE" sz="1700" b="1" dirty="0"/>
            </a:br>
            <a:r>
              <a:rPr lang="de-DE" sz="1700" dirty="0"/>
              <a:t>Gelerntes ist im Alltag nutzbar und unterstützt die mündige Teilhabe an einer digitalen Welt</a:t>
            </a:r>
          </a:p>
          <a:p>
            <a:r>
              <a:rPr lang="de-DE" sz="1700" b="1" dirty="0"/>
              <a:t>Findet sich bspw. in den GI-Bildungsstandards: </a:t>
            </a:r>
            <a:br>
              <a:rPr lang="de-DE" sz="1700" dirty="0"/>
            </a:br>
            <a:r>
              <a:rPr lang="de-DE" sz="1700" dirty="0"/>
              <a:t>“Im Informatikunterricht erhalten Schülerinnen und Schüler vielfältige Gelegenheiten zur Entwicklung und Ausbildung von </a:t>
            </a:r>
            <a:r>
              <a:rPr lang="de-DE" sz="1700" dirty="0">
                <a:highlight>
                  <a:srgbClr val="FAE39F"/>
                </a:highlight>
              </a:rPr>
              <a:t>Kompetenzen, die sie befähigen, ihr Leben in einer Informationsgesellschaft selbstbestimmt zu führen und zu gestalten</a:t>
            </a:r>
            <a:r>
              <a:rPr lang="de-DE" sz="1700" dirty="0"/>
              <a:t>. Sie nutzen dabei informatische Konzepte, um Elemente ihrer Erfahrungswelt zu verstehen, d. h. zu ordnen, zu erklären, zu gestalten und gegebenenfalls zu beeinflussen.” (GI, 2024)</a:t>
            </a:r>
          </a:p>
        </p:txBody>
      </p:sp>
      <p:sp>
        <p:nvSpPr>
          <p:cNvPr id="5" name="Abgerundetes Rechteck 4">
            <a:extLst>
              <a:ext uri="{FF2B5EF4-FFF2-40B4-BE49-F238E27FC236}">
                <a16:creationId xmlns:a16="http://schemas.microsoft.com/office/drawing/2014/main" id="{2D83624D-0519-BEB4-7403-CADD2E93573C}"/>
              </a:ext>
            </a:extLst>
          </p:cNvPr>
          <p:cNvSpPr/>
          <p:nvPr/>
        </p:nvSpPr>
        <p:spPr>
          <a:xfrm>
            <a:off x="7134817" y="1844600"/>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Sich in einer Welt mündig bewegen, die von datengetriebenen digitalen Artefakten geprägt ist</a:t>
            </a:r>
          </a:p>
        </p:txBody>
      </p:sp>
      <p:sp>
        <p:nvSpPr>
          <p:cNvPr id="6" name="Abgerundetes Rechteck 5">
            <a:extLst>
              <a:ext uri="{FF2B5EF4-FFF2-40B4-BE49-F238E27FC236}">
                <a16:creationId xmlns:a16="http://schemas.microsoft.com/office/drawing/2014/main" id="{FB5A97F9-D649-E5F2-C74C-B7E47C5B125C}"/>
              </a:ext>
            </a:extLst>
          </p:cNvPr>
          <p:cNvSpPr/>
          <p:nvPr/>
        </p:nvSpPr>
        <p:spPr>
          <a:xfrm>
            <a:off x="7134817" y="3077465"/>
            <a:ext cx="3818421" cy="8381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7" name="Abgerundetes Rechteck 6">
            <a:extLst>
              <a:ext uri="{FF2B5EF4-FFF2-40B4-BE49-F238E27FC236}">
                <a16:creationId xmlns:a16="http://schemas.microsoft.com/office/drawing/2014/main" id="{B933E9BD-59F4-7B94-5EB8-5AD73894F46D}"/>
              </a:ext>
            </a:extLst>
          </p:cNvPr>
          <p:cNvSpPr/>
          <p:nvPr/>
        </p:nvSpPr>
        <p:spPr>
          <a:xfrm>
            <a:off x="7134817" y="4310329"/>
            <a:ext cx="3818421" cy="8381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Unterrichtsansätze zum Vermitteln von Konzepten über datengetriebene digitale Artefakte</a:t>
            </a:r>
          </a:p>
        </p:txBody>
      </p:sp>
      <p:sp>
        <p:nvSpPr>
          <p:cNvPr id="8" name="Abgerundetes Rechteck 7">
            <a:extLst>
              <a:ext uri="{FF2B5EF4-FFF2-40B4-BE49-F238E27FC236}">
                <a16:creationId xmlns:a16="http://schemas.microsoft.com/office/drawing/2014/main" id="{EA081519-A290-0099-6058-535523BF0080}"/>
              </a:ext>
            </a:extLst>
          </p:cNvPr>
          <p:cNvSpPr/>
          <p:nvPr/>
        </p:nvSpPr>
        <p:spPr>
          <a:xfrm>
            <a:off x="7134815" y="5543192"/>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Schülerinnen und Schüler entwickeln Wissen und Fähigkeiten bezüglich datengetriebener digitaler Artefakte</a:t>
            </a:r>
          </a:p>
        </p:txBody>
      </p:sp>
      <p:sp>
        <p:nvSpPr>
          <p:cNvPr id="9" name="Pfeil nach unten 8">
            <a:extLst>
              <a:ext uri="{FF2B5EF4-FFF2-40B4-BE49-F238E27FC236}">
                <a16:creationId xmlns:a16="http://schemas.microsoft.com/office/drawing/2014/main" id="{4EDB7C5F-1A26-5DAD-0A44-041808ACBDA0}"/>
              </a:ext>
            </a:extLst>
          </p:cNvPr>
          <p:cNvSpPr/>
          <p:nvPr/>
        </p:nvSpPr>
        <p:spPr>
          <a:xfrm>
            <a:off x="8871748" y="274759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Pfeil nach unten 9">
            <a:extLst>
              <a:ext uri="{FF2B5EF4-FFF2-40B4-BE49-F238E27FC236}">
                <a16:creationId xmlns:a16="http://schemas.microsoft.com/office/drawing/2014/main" id="{A02C7512-4ECB-11FF-A3FF-74C0E0447D7C}"/>
              </a:ext>
            </a:extLst>
          </p:cNvPr>
          <p:cNvSpPr/>
          <p:nvPr/>
        </p:nvSpPr>
        <p:spPr>
          <a:xfrm>
            <a:off x="8871748" y="398046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Pfeil nach unten 10">
            <a:extLst>
              <a:ext uri="{FF2B5EF4-FFF2-40B4-BE49-F238E27FC236}">
                <a16:creationId xmlns:a16="http://schemas.microsoft.com/office/drawing/2014/main" id="{BFA84289-3B68-EC93-2A81-C9D15074D9C8}"/>
              </a:ext>
            </a:extLst>
          </p:cNvPr>
          <p:cNvSpPr/>
          <p:nvPr/>
        </p:nvSpPr>
        <p:spPr>
          <a:xfrm>
            <a:off x="8871747" y="5215464"/>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Nach links gekrümmter Pfeil 11">
            <a:extLst>
              <a:ext uri="{FF2B5EF4-FFF2-40B4-BE49-F238E27FC236}">
                <a16:creationId xmlns:a16="http://schemas.microsoft.com/office/drawing/2014/main" id="{E778406E-63E3-B1CF-B6A6-F0067ADFC805}"/>
              </a:ext>
            </a:extLst>
          </p:cNvPr>
          <p:cNvSpPr/>
          <p:nvPr/>
        </p:nvSpPr>
        <p:spPr>
          <a:xfrm flipV="1">
            <a:off x="11041316" y="2025829"/>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a:extLst>
              <a:ext uri="{FF2B5EF4-FFF2-40B4-BE49-F238E27FC236}">
                <a16:creationId xmlns:a16="http://schemas.microsoft.com/office/drawing/2014/main" id="{959807C6-A967-7B2F-B87B-243CCA43EEFF}"/>
              </a:ext>
            </a:extLst>
          </p:cNvPr>
          <p:cNvSpPr txBox="1"/>
          <p:nvPr/>
        </p:nvSpPr>
        <p:spPr>
          <a:xfrm>
            <a:off x="838199" y="5157971"/>
            <a:ext cx="6005993" cy="1615827"/>
          </a:xfrm>
          <a:prstGeom prst="rect">
            <a:avLst/>
          </a:prstGeom>
          <a:noFill/>
        </p:spPr>
        <p:txBody>
          <a:bodyPr wrap="square" rtlCol="0">
            <a:spAutoFit/>
          </a:bodyPr>
          <a:lstStyle>
            <a:defPPr>
              <a:defRPr lang="de-DE"/>
            </a:defPPr>
            <a:lvl1pPr>
              <a:defRPr sz="1200" i="1">
                <a:solidFill>
                  <a:schemeClr val="tx1">
                    <a:lumMod val="50000"/>
                    <a:lumOff val="50000"/>
                  </a:schemeClr>
                </a:solidFill>
              </a:defRPr>
            </a:lvl1pPr>
          </a:lstStyle>
          <a:p>
            <a:pPr>
              <a:spcAft>
                <a:spcPts val="600"/>
              </a:spcAft>
            </a:pPr>
            <a:r>
              <a:rPr lang="de-DE" dirty="0">
                <a:effectLst/>
              </a:rPr>
              <a:t>Gesellschaft für Informatik. (2024). </a:t>
            </a:r>
            <a:r>
              <a:rPr lang="de-DE" i="1" dirty="0">
                <a:effectLst/>
              </a:rPr>
              <a:t>Bildungsstandards Informatik SI und SII - Fachpräambel</a:t>
            </a:r>
            <a:r>
              <a:rPr lang="de-DE" dirty="0">
                <a:effectLst/>
              </a:rPr>
              <a:t>. </a:t>
            </a:r>
            <a:r>
              <a:rPr lang="de-DE" dirty="0">
                <a:effectLst/>
                <a:hlinkClick r:id="rId3">
                  <a:extLst>
                    <a:ext uri="{A12FA001-AC4F-418D-AE19-62706E023703}">
                      <ahyp:hlinkClr xmlns:ahyp="http://schemas.microsoft.com/office/drawing/2018/hyperlinkcolor" val="tx"/>
                    </a:ext>
                  </a:extLst>
                </a:hlinkClick>
              </a:rPr>
              <a:t>https://informatikstandards.de/standards/fachpraeambel</a:t>
            </a:r>
            <a:endParaRPr lang="de-DE" dirty="0">
              <a:effectLst/>
            </a:endParaRPr>
          </a:p>
          <a:p>
            <a:pPr>
              <a:spcAft>
                <a:spcPts val="600"/>
              </a:spcAft>
            </a:pPr>
            <a:r>
              <a:rPr lang="de-DE" b="1" dirty="0"/>
              <a:t>Ähnliche Ziele zu Agency und Empowerment im Alltag lassen sich auch finden in:</a:t>
            </a:r>
          </a:p>
          <a:p>
            <a:pPr>
              <a:spcAft>
                <a:spcPts val="600"/>
              </a:spcAft>
            </a:pPr>
            <a:r>
              <a:rPr lang="de-DE" dirty="0"/>
              <a:t>Caspersen, M. E., et al. (2022). </a:t>
            </a:r>
            <a:r>
              <a:rPr lang="de-DE" dirty="0" err="1"/>
              <a:t>Informatics</a:t>
            </a:r>
            <a:r>
              <a:rPr lang="de-DE" dirty="0"/>
              <a:t> Reference Framework </a:t>
            </a:r>
            <a:r>
              <a:rPr lang="de-DE" dirty="0" err="1"/>
              <a:t>for</a:t>
            </a:r>
            <a:r>
              <a:rPr lang="de-DE" dirty="0"/>
              <a:t> School. National Science </a:t>
            </a:r>
            <a:r>
              <a:rPr lang="de-DE" dirty="0" err="1"/>
              <a:t>Foundation</a:t>
            </a:r>
            <a:r>
              <a:rPr lang="de-DE" dirty="0"/>
              <a:t>. </a:t>
            </a:r>
            <a:r>
              <a:rPr lang="de-DE" dirty="0">
                <a:hlinkClick r:id="rId4">
                  <a:extLst>
                    <a:ext uri="{A12FA001-AC4F-418D-AE19-62706E023703}">
                      <ahyp:hlinkClr xmlns:ahyp="http://schemas.microsoft.com/office/drawing/2018/hyperlinkcolor" val="tx"/>
                    </a:ext>
                  </a:extLst>
                </a:hlinkClick>
              </a:rPr>
              <a:t>https://doi.org/10.1145/3592625</a:t>
            </a:r>
            <a:endParaRPr lang="de-DE" dirty="0"/>
          </a:p>
          <a:p>
            <a:pPr>
              <a:spcAft>
                <a:spcPts val="600"/>
              </a:spcAft>
            </a:pPr>
            <a:r>
              <a:rPr lang="de-DE" dirty="0">
                <a:effectLst/>
              </a:rPr>
              <a:t>K–12 Computer Science Framework Steering Committee. (2016). </a:t>
            </a:r>
            <a:r>
              <a:rPr lang="de-DE" i="1" dirty="0">
                <a:effectLst/>
              </a:rPr>
              <a:t>K-12 Computer Science Framework</a:t>
            </a:r>
            <a:r>
              <a:rPr lang="de-DE" dirty="0">
                <a:effectLst/>
              </a:rPr>
              <a:t>. </a:t>
            </a:r>
            <a:r>
              <a:rPr lang="de-DE" dirty="0">
                <a:effectLst/>
                <a:hlinkClick r:id="rId5">
                  <a:extLst>
                    <a:ext uri="{A12FA001-AC4F-418D-AE19-62706E023703}">
                      <ahyp:hlinkClr xmlns:ahyp="http://schemas.microsoft.com/office/drawing/2018/hyperlinkcolor" val="tx"/>
                    </a:ext>
                  </a:extLst>
                </a:hlinkClick>
              </a:rPr>
              <a:t>http://www.k12cs.org</a:t>
            </a:r>
            <a:endParaRPr lang="de-DE" dirty="0">
              <a:effectLst/>
            </a:endParaRPr>
          </a:p>
        </p:txBody>
      </p:sp>
    </p:spTree>
    <p:extLst>
      <p:ext uri="{BB962C8B-B14F-4D97-AF65-F5344CB8AC3E}">
        <p14:creationId xmlns:p14="http://schemas.microsoft.com/office/powerpoint/2010/main" val="78148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3D9AC-7B08-B20C-B39D-30206F977033}"/>
              </a:ext>
            </a:extLst>
          </p:cNvPr>
          <p:cNvSpPr>
            <a:spLocks noGrp="1"/>
          </p:cNvSpPr>
          <p:nvPr>
            <p:ph type="title"/>
          </p:nvPr>
        </p:nvSpPr>
        <p:spPr/>
        <p:txBody>
          <a:bodyPr/>
          <a:lstStyle/>
          <a:p>
            <a:r>
              <a:rPr lang="de-DE" dirty="0"/>
              <a:t>„Typische“ Begründungslinie zum Lernen über datengetriebene digitale Artefakte</a:t>
            </a:r>
          </a:p>
        </p:txBody>
      </p:sp>
      <p:sp>
        <p:nvSpPr>
          <p:cNvPr id="16" name="Wolkenförmige Legende 15">
            <a:extLst>
              <a:ext uri="{FF2B5EF4-FFF2-40B4-BE49-F238E27FC236}">
                <a16:creationId xmlns:a16="http://schemas.microsoft.com/office/drawing/2014/main" id="{990A4136-C6AE-B339-2E33-BB3D62A5B8F3}"/>
              </a:ext>
            </a:extLst>
          </p:cNvPr>
          <p:cNvSpPr/>
          <p:nvPr/>
        </p:nvSpPr>
        <p:spPr>
          <a:xfrm>
            <a:off x="1362226" y="2263687"/>
            <a:ext cx="4193931" cy="2312377"/>
          </a:xfrm>
          <a:prstGeom prst="cloudCallout">
            <a:avLst>
              <a:gd name="adj1" fmla="val 80854"/>
              <a:gd name="adj2" fmla="val 811"/>
            </a:avLst>
          </a:prstGeom>
          <a:solidFill>
            <a:schemeClr val="bg1">
              <a:lumMod val="85000"/>
            </a:schemeClr>
          </a:solidFill>
          <a:ln>
            <a:solidFill>
              <a:schemeClr val="bg1">
                <a:lumMod val="6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sz="2400" dirty="0">
                <a:solidFill>
                  <a:schemeClr val="tx1"/>
                </a:solidFill>
              </a:rPr>
              <a:t>Worum geht es bei datengetriebenen digitalen Artefakten?</a:t>
            </a:r>
          </a:p>
        </p:txBody>
      </p:sp>
      <p:sp>
        <p:nvSpPr>
          <p:cNvPr id="3" name="Abgerundetes Rechteck 2">
            <a:extLst>
              <a:ext uri="{FF2B5EF4-FFF2-40B4-BE49-F238E27FC236}">
                <a16:creationId xmlns:a16="http://schemas.microsoft.com/office/drawing/2014/main" id="{C7010960-C585-F192-7B91-1A8551C90553}"/>
              </a:ext>
            </a:extLst>
          </p:cNvPr>
          <p:cNvSpPr/>
          <p:nvPr/>
        </p:nvSpPr>
        <p:spPr>
          <a:xfrm>
            <a:off x="7134817" y="1844600"/>
            <a:ext cx="3818421" cy="838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Sich in einer Welt mündig bewegen, die von datengetriebenen digitalen Artefakten geprägt ist</a:t>
            </a:r>
          </a:p>
        </p:txBody>
      </p:sp>
      <p:sp>
        <p:nvSpPr>
          <p:cNvPr id="4" name="Abgerundetes Rechteck 3">
            <a:extLst>
              <a:ext uri="{FF2B5EF4-FFF2-40B4-BE49-F238E27FC236}">
                <a16:creationId xmlns:a16="http://schemas.microsoft.com/office/drawing/2014/main" id="{477B2430-3613-26A9-8873-ECE4429D1B80}"/>
              </a:ext>
            </a:extLst>
          </p:cNvPr>
          <p:cNvSpPr/>
          <p:nvPr/>
        </p:nvSpPr>
        <p:spPr>
          <a:xfrm>
            <a:off x="7134817" y="3077465"/>
            <a:ext cx="3818421" cy="838173"/>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Bedarf am Lernen von informatischen Konzepten im Informatikunterricht</a:t>
            </a:r>
          </a:p>
        </p:txBody>
      </p:sp>
      <p:sp>
        <p:nvSpPr>
          <p:cNvPr id="13" name="Abgerundetes Rechteck 12">
            <a:extLst>
              <a:ext uri="{FF2B5EF4-FFF2-40B4-BE49-F238E27FC236}">
                <a16:creationId xmlns:a16="http://schemas.microsoft.com/office/drawing/2014/main" id="{1D67F4F8-5E5B-A70D-9DC5-037991C2C330}"/>
              </a:ext>
            </a:extLst>
          </p:cNvPr>
          <p:cNvSpPr/>
          <p:nvPr/>
        </p:nvSpPr>
        <p:spPr>
          <a:xfrm>
            <a:off x="7134817" y="4310329"/>
            <a:ext cx="3818421" cy="83817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Unterrichtsansätze zum Vermitteln von Konzepten über datengetriebene digitale Artefakte</a:t>
            </a:r>
          </a:p>
        </p:txBody>
      </p:sp>
      <p:sp>
        <p:nvSpPr>
          <p:cNvPr id="14" name="Abgerundetes Rechteck 13">
            <a:extLst>
              <a:ext uri="{FF2B5EF4-FFF2-40B4-BE49-F238E27FC236}">
                <a16:creationId xmlns:a16="http://schemas.microsoft.com/office/drawing/2014/main" id="{9A040636-2FC1-32F3-A968-A38C337794FE}"/>
              </a:ext>
            </a:extLst>
          </p:cNvPr>
          <p:cNvSpPr/>
          <p:nvPr/>
        </p:nvSpPr>
        <p:spPr>
          <a:xfrm>
            <a:off x="7134815" y="5543192"/>
            <a:ext cx="3818420" cy="83817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Schülerinnen und Schüler entwickeln Wissen und Fähigkeiten bezüglich datengetriebener digitaler Artefakte</a:t>
            </a:r>
          </a:p>
        </p:txBody>
      </p:sp>
      <p:sp>
        <p:nvSpPr>
          <p:cNvPr id="15" name="Pfeil nach unten 14">
            <a:extLst>
              <a:ext uri="{FF2B5EF4-FFF2-40B4-BE49-F238E27FC236}">
                <a16:creationId xmlns:a16="http://schemas.microsoft.com/office/drawing/2014/main" id="{09D45DC7-953D-5624-2B32-F5FC79EC5DB0}"/>
              </a:ext>
            </a:extLst>
          </p:cNvPr>
          <p:cNvSpPr/>
          <p:nvPr/>
        </p:nvSpPr>
        <p:spPr>
          <a:xfrm>
            <a:off x="8871748" y="2747597"/>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Pfeil nach unten 16">
            <a:extLst>
              <a:ext uri="{FF2B5EF4-FFF2-40B4-BE49-F238E27FC236}">
                <a16:creationId xmlns:a16="http://schemas.microsoft.com/office/drawing/2014/main" id="{661EEE67-1CCE-530F-9345-5A2709118A36}"/>
              </a:ext>
            </a:extLst>
          </p:cNvPr>
          <p:cNvSpPr/>
          <p:nvPr/>
        </p:nvSpPr>
        <p:spPr>
          <a:xfrm>
            <a:off x="8871748" y="3980462"/>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unten 17">
            <a:extLst>
              <a:ext uri="{FF2B5EF4-FFF2-40B4-BE49-F238E27FC236}">
                <a16:creationId xmlns:a16="http://schemas.microsoft.com/office/drawing/2014/main" id="{8F364F9B-4682-64AF-5992-0E5F85E4A360}"/>
              </a:ext>
            </a:extLst>
          </p:cNvPr>
          <p:cNvSpPr/>
          <p:nvPr/>
        </p:nvSpPr>
        <p:spPr>
          <a:xfrm>
            <a:off x="8871747" y="5215464"/>
            <a:ext cx="344557" cy="265043"/>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Nach links gekrümmter Pfeil 18">
            <a:extLst>
              <a:ext uri="{FF2B5EF4-FFF2-40B4-BE49-F238E27FC236}">
                <a16:creationId xmlns:a16="http://schemas.microsoft.com/office/drawing/2014/main" id="{FB2AE9E3-45B8-F7FC-86B6-674598268946}"/>
              </a:ext>
            </a:extLst>
          </p:cNvPr>
          <p:cNvSpPr/>
          <p:nvPr/>
        </p:nvSpPr>
        <p:spPr>
          <a:xfrm flipV="1">
            <a:off x="11041316" y="2025829"/>
            <a:ext cx="748747" cy="4057914"/>
          </a:xfrm>
          <a:prstGeom prst="curvedLeftArrow">
            <a:avLst>
              <a:gd name="adj1" fmla="val 25000"/>
              <a:gd name="adj2" fmla="val 65022"/>
              <a:gd name="adj3" fmla="val 20402"/>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75534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4714A05-E7E3-FB83-F2B1-EAFA550B8AFC}"/>
              </a:ext>
            </a:extLst>
          </p:cNvPr>
          <p:cNvSpPr>
            <a:spLocks noGrp="1"/>
          </p:cNvSpPr>
          <p:nvPr>
            <p:ph type="title"/>
          </p:nvPr>
        </p:nvSpPr>
        <p:spPr/>
        <p:txBody>
          <a:bodyPr/>
          <a:lstStyle/>
          <a:p>
            <a:r>
              <a:rPr lang="de-DE" dirty="0"/>
              <a:t>Einführung: </a:t>
            </a:r>
            <a:br>
              <a:rPr lang="de-DE" dirty="0"/>
            </a:br>
            <a:r>
              <a:rPr lang="de-DE" sz="4000" dirty="0"/>
              <a:t>Datengetriebene Digitale Artefakte</a:t>
            </a:r>
            <a:endParaRPr lang="de-DE" dirty="0"/>
          </a:p>
        </p:txBody>
      </p:sp>
      <p:sp>
        <p:nvSpPr>
          <p:cNvPr id="5" name="Textplatzhalter 4">
            <a:extLst>
              <a:ext uri="{FF2B5EF4-FFF2-40B4-BE49-F238E27FC236}">
                <a16:creationId xmlns:a16="http://schemas.microsoft.com/office/drawing/2014/main" id="{A0E23475-CC4B-6325-FBD5-DA13C2D21CEC}"/>
              </a:ext>
            </a:extLst>
          </p:cNvPr>
          <p:cNvSpPr>
            <a:spLocks noGrp="1"/>
          </p:cNvSpPr>
          <p:nvPr>
            <p:ph type="body" idx="1"/>
          </p:nvPr>
        </p:nvSpPr>
        <p:spPr/>
        <p:txBody>
          <a:bodyPr>
            <a:normAutofit/>
          </a:bodyPr>
          <a:lstStyle/>
          <a:p>
            <a:r>
              <a:rPr lang="de-DE" dirty="0"/>
              <a:t>Fachlicher Hintergrund zu und Besonderheiten von datengetriebenen digitalen Artefakten</a:t>
            </a:r>
          </a:p>
        </p:txBody>
      </p:sp>
      <p:pic>
        <p:nvPicPr>
          <p:cNvPr id="10" name="Grafik 9">
            <a:extLst>
              <a:ext uri="{FF2B5EF4-FFF2-40B4-BE49-F238E27FC236}">
                <a16:creationId xmlns:a16="http://schemas.microsoft.com/office/drawing/2014/main" id="{23741274-336E-6F83-AEB0-8EA9419FFD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0108" y="768350"/>
            <a:ext cx="3535041" cy="2852737"/>
          </a:xfrm>
          <a:prstGeom prst="rect">
            <a:avLst/>
          </a:prstGeom>
        </p:spPr>
      </p:pic>
    </p:spTree>
    <p:extLst>
      <p:ext uri="{BB962C8B-B14F-4D97-AF65-F5344CB8AC3E}">
        <p14:creationId xmlns:p14="http://schemas.microsoft.com/office/powerpoint/2010/main" val="416393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59E6B-336C-7541-95EB-7DCB1516E31C}"/>
              </a:ext>
            </a:extLst>
          </p:cNvPr>
          <p:cNvSpPr>
            <a:spLocks noGrp="1"/>
          </p:cNvSpPr>
          <p:nvPr>
            <p:ph type="title"/>
          </p:nvPr>
        </p:nvSpPr>
        <p:spPr/>
        <p:txBody>
          <a:bodyPr>
            <a:normAutofit/>
          </a:bodyPr>
          <a:lstStyle/>
          <a:p>
            <a:r>
              <a:rPr lang="de-DE" dirty="0"/>
              <a:t>Was ist ein ‚datengetriebenes digitales Artefakt‘?</a:t>
            </a:r>
          </a:p>
        </p:txBody>
      </p:sp>
      <p:sp>
        <p:nvSpPr>
          <p:cNvPr id="3" name="Inhaltsplatzhalter 2">
            <a:extLst>
              <a:ext uri="{FF2B5EF4-FFF2-40B4-BE49-F238E27FC236}">
                <a16:creationId xmlns:a16="http://schemas.microsoft.com/office/drawing/2014/main" id="{4095D309-B0A3-054E-BCE3-F34EEEB35D7F}"/>
              </a:ext>
            </a:extLst>
          </p:cNvPr>
          <p:cNvSpPr>
            <a:spLocks noGrp="1"/>
          </p:cNvSpPr>
          <p:nvPr>
            <p:ph idx="1"/>
          </p:nvPr>
        </p:nvSpPr>
        <p:spPr/>
        <p:txBody>
          <a:bodyPr anchor="t">
            <a:normAutofit/>
          </a:bodyPr>
          <a:lstStyle/>
          <a:p>
            <a:r>
              <a:rPr lang="de-DE" dirty="0"/>
              <a:t>Ein ‚Artefakt‘ ist: </a:t>
            </a:r>
          </a:p>
          <a:p>
            <a:pPr lvl="1"/>
            <a:r>
              <a:rPr lang="de-DE" dirty="0"/>
              <a:t>… ein gestalterisches Ergebnis durch den Menschen, also ein vom Menschen hergestelltes Objekt.</a:t>
            </a:r>
          </a:p>
          <a:p>
            <a:r>
              <a:rPr lang="de-DE" dirty="0"/>
              <a:t>‘Digitales Artefakt‘ ist:</a:t>
            </a:r>
          </a:p>
          <a:p>
            <a:pPr lvl="1"/>
            <a:r>
              <a:rPr lang="de-DE" dirty="0"/>
              <a:t>… ein Sammelbegriff für digitale Werkzeuge, Computersysteme aller Art, ihre Bestandteile, ihre Verbindung untereinander. Sie umfassen sowohl Hardware, Software, Daten und Objekte sowie Algorithmen und Datenstrukturen.</a:t>
            </a:r>
          </a:p>
          <a:p>
            <a:pPr marL="0" indent="0">
              <a:buNone/>
            </a:pPr>
            <a:endParaRPr lang="de-DE" dirty="0"/>
          </a:p>
          <a:p>
            <a:pPr marL="0" indent="0">
              <a:buNone/>
            </a:pPr>
            <a:r>
              <a:rPr lang="de-DE" dirty="0">
                <a:sym typeface="Wingdings" pitchFamily="2" charset="2"/>
              </a:rPr>
              <a:t> </a:t>
            </a:r>
            <a:r>
              <a:rPr lang="de-DE" i="1" dirty="0">
                <a:sym typeface="Wingdings" pitchFamily="2" charset="2"/>
              </a:rPr>
              <a:t>Frage: </a:t>
            </a:r>
            <a:r>
              <a:rPr lang="de-DE" dirty="0"/>
              <a:t>Was ist dann ein datengetriebenes digitales Artefakt?</a:t>
            </a:r>
          </a:p>
        </p:txBody>
      </p:sp>
    </p:spTree>
    <p:extLst>
      <p:ext uri="{BB962C8B-B14F-4D97-AF65-F5344CB8AC3E}">
        <p14:creationId xmlns:p14="http://schemas.microsoft.com/office/powerpoint/2010/main" val="416227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14533</Words>
  <Application>Microsoft Macintosh PowerPoint</Application>
  <PresentationFormat>Breitbild</PresentationFormat>
  <Paragraphs>806</Paragraphs>
  <Slides>56</Slides>
  <Notes>54</Notes>
  <HiddenSlides>2</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-webkit-standard</vt:lpstr>
      <vt:lpstr>Arial</vt:lpstr>
      <vt:lpstr>Calibri</vt:lpstr>
      <vt:lpstr>Calibri Light</vt:lpstr>
      <vt:lpstr>Minion Pro</vt:lpstr>
      <vt:lpstr>Times New Roman</vt:lpstr>
      <vt:lpstr>Wingdings</vt:lpstr>
      <vt:lpstr>Office</vt:lpstr>
      <vt:lpstr>Ansatz der Erklärmodelle exemplarisch am Konzept Datenbewusstsein</vt:lpstr>
      <vt:lpstr>Kommentare zu diesem Modul</vt:lpstr>
      <vt:lpstr>Kapitel</vt:lpstr>
      <vt:lpstr>Lernziele</vt:lpstr>
      <vt:lpstr>Motivation</vt:lpstr>
      <vt:lpstr>„Typische“ Begründungslinie zum Lernen über datengetriebene digitale Artefakte</vt:lpstr>
      <vt:lpstr>„Typische“ Begründungslinie zum Lernen über datengetriebene digitale Artefakte</vt:lpstr>
      <vt:lpstr>Einführung:  Datengetriebene Digitale Artefakte</vt:lpstr>
      <vt:lpstr>Was ist ein ‚datengetriebenes digitales Artefakt‘?</vt:lpstr>
      <vt:lpstr>Was machen datengetriebene digitale Artefakte besonders? – Ein Vergleich zu klassischen digitalen Artefakten</vt:lpstr>
      <vt:lpstr>Was machen datengetriebene digitale Artefakte besonders? – Ein Vergleich zu klassischen digitalen Artefakten</vt:lpstr>
      <vt:lpstr>Was machen datengetriebene digitale Artefakte besonders? – Ein Vergleich zu klassischen digitalen Artefakten</vt:lpstr>
      <vt:lpstr>Zusammenfassung: Was macht also ein datengetriebenes digitales Artefakt aus?</vt:lpstr>
      <vt:lpstr>Unterrichtsansätze</vt:lpstr>
      <vt:lpstr>Konstruieren und Rekonstruieren von datengetriebenen digitalen Artefakten</vt:lpstr>
      <vt:lpstr>Rollen von Schüler:innen gegenüber digitalen Artefakten</vt:lpstr>
      <vt:lpstr>Rollen von Schüler:innen gegenüber digitalen Artefakten</vt:lpstr>
      <vt:lpstr>Diskussion: Inwiefern findet sich dies im Informatikunterricht wieder?</vt:lpstr>
      <vt:lpstr>Entwickeln von datengetriebenen digitalen Artefakten als Problemlösen [im Vergleich zu klassischen Systemen]</vt:lpstr>
      <vt:lpstr>Welche Konzepte werden zu datengetriebenen digitalen Artefakten vermittelt? (Fokus: ML Education)</vt:lpstr>
      <vt:lpstr>Neben dem Entwickeln auch das Verstehen von datengetriebenen digitalen Artefakten, die Schüler:innen im Alltag nutzen</vt:lpstr>
      <vt:lpstr>Erklärmodell für die Rolle von Daten in datengetriebenen digitalen Artefakten</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Erklärmodell für die Rolle von Daten in datengetriebenen digitalen Artefakten (Höper, Schulte &amp; Mühling, 2024)</vt:lpstr>
      <vt:lpstr>Ansatz der Erklärmodelle [exemplarisch als Analysebrille für datengetriebene digitale Artefakte]</vt:lpstr>
      <vt:lpstr>Begründungslinie zum Lernen über datengetriebene digitale Artefakte</vt:lpstr>
      <vt:lpstr>Begründungslinie zum Lernen über datengetriebene digitale Artefakte</vt:lpstr>
      <vt:lpstr>Begründungslinie zum Lernen über datengetriebene digitale Artefakte</vt:lpstr>
      <vt:lpstr>Idee zum Lernen eines Erklärmodells über datengetriebene digitale Artefakte</vt:lpstr>
      <vt:lpstr>Beispiel: Rolle von Daten in einem datengetriebenen digitalen Artefakt</vt:lpstr>
      <vt:lpstr>Reflexion des Beispiels</vt:lpstr>
      <vt:lpstr>Didaktischer Ansatz für die Förderung von Datenbewusstsein</vt:lpstr>
      <vt:lpstr>Was heißt dann Datenbewusstsein?</vt:lpstr>
      <vt:lpstr>Ergebnisse zum Lernen über das Erklärmodell zur Förderung von Datenbewusstsein</vt:lpstr>
      <vt:lpstr>Unterrichtsbeispiel zur Förderung von Datenbewusstsein durch das Lernen des Erklärmodells</vt:lpstr>
      <vt:lpstr>Aufgabe</vt:lpstr>
      <vt:lpstr>Überblick über das Unterrichtsvorhaben</vt:lpstr>
      <vt:lpstr>Unterrichtsvorhaben: Empfehlungsdienste bei Streamingdiensten</vt:lpstr>
      <vt:lpstr>Unterrichtsvorhaben: Empfehlungsdienste bei Streamingdiensten</vt:lpstr>
      <vt:lpstr>Unterrichtsvorhaben: Empfehlungsdienste bei Streamingdiensten</vt:lpstr>
      <vt:lpstr>Unterrichtsvorhaben: Empfehlungsdienste bei Streamingdiensten</vt:lpstr>
      <vt:lpstr>Unterrichtsvorhaben: Empfehlungsdienste bei Streamingdiensten</vt:lpstr>
      <vt:lpstr>Unterrichtsvorhaben: Empfehlungsdienste bei Streamingdiensten</vt:lpstr>
      <vt:lpstr>Unterrichtsvorhaben: Empfehlungsdienste bei Streamingdiensten</vt:lpstr>
      <vt:lpstr>Unterrichtsvorhaben: Empfehlungsdienste bei Streamingdiensten</vt:lpstr>
      <vt:lpstr>Überblick über das Unterrichtsvorhaben</vt:lpstr>
      <vt:lpstr>Weiteres Beispiel für eine unterrichtliche Umsetzung des Konzepts Datenbewusstsein</vt:lpstr>
      <vt:lpstr>Diskussion und Reflexion</vt:lpstr>
      <vt:lpstr>Illustrationen und Bilder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Sören Sparmann</dc:creator>
  <cp:lastModifiedBy>Lukas Höper</cp:lastModifiedBy>
  <cp:revision>3</cp:revision>
  <dcterms:created xsi:type="dcterms:W3CDTF">2023-10-12T10:58:08Z</dcterms:created>
  <dcterms:modified xsi:type="dcterms:W3CDTF">2024-09-05T08:32:34Z</dcterms:modified>
</cp:coreProperties>
</file>