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824D"/>
    <a:srgbClr val="BB8763"/>
    <a:srgbClr val="ED7D31"/>
    <a:srgbClr val="F6BF9A"/>
    <a:srgbClr val="F4B183"/>
    <a:srgbClr val="F1975A"/>
    <a:srgbClr val="FFFFFF"/>
    <a:srgbClr val="8FAADC"/>
    <a:srgbClr val="4472C4"/>
    <a:srgbClr val="698E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A2631-8F2B-408E-A9F6-E7A8DCAE80FB}" v="10" dt="2023-08-17T11:17:18.50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p:cViewPr varScale="1">
        <p:scale>
          <a:sx n="78" d="100"/>
          <a:sy n="78" d="100"/>
        </p:scale>
        <p:origin x="150" y="84"/>
      </p:cViewPr>
      <p:guideLst>
        <p:guide orient="horz" pos="2160"/>
        <p:guide pos="3840"/>
      </p:guideLst>
    </p:cSldViewPr>
  </p:slideViewPr>
  <p:notesTextViewPr>
    <p:cViewPr>
      <p:scale>
        <a:sx n="75" d="100"/>
        <a:sy n="75"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654BA8-25C4-447A-AE0C-CA227D4CDE9B}" type="doc">
      <dgm:prSet loTypeId="urn:microsoft.com/office/officeart/2008/layout/AlternatingPictureBlocks" loCatId="list" qsTypeId="urn:microsoft.com/office/officeart/2005/8/quickstyle/simple1" qsCatId="simple" csTypeId="urn:microsoft.com/office/officeart/2005/8/colors/accent1_2" csCatId="accent1" phldr="1"/>
      <dgm:spPr/>
    </dgm:pt>
    <dgm:pt modelId="{74A488E0-3304-46FF-84F0-AC4FDA0995D1}">
      <dgm:prSet phldrT="[Text]" custT="1"/>
      <dgm:spPr/>
      <dgm:t>
        <a:bodyPr/>
        <a:lstStyle/>
        <a:p>
          <a:r>
            <a:rPr lang="de-DE" sz="1200" dirty="0"/>
            <a:t>Informationsgehalt</a:t>
          </a:r>
        </a:p>
      </dgm:t>
    </dgm:pt>
    <dgm:pt modelId="{9B8A9D39-7041-4709-A25F-A4742B5552EF}" type="parTrans" cxnId="{208D36EF-FC70-4210-84B0-65B7E46F104B}">
      <dgm:prSet/>
      <dgm:spPr/>
      <dgm:t>
        <a:bodyPr/>
        <a:lstStyle/>
        <a:p>
          <a:endParaRPr lang="de-DE"/>
        </a:p>
      </dgm:t>
    </dgm:pt>
    <dgm:pt modelId="{B741ABA7-8830-48A6-AC88-2B9940FF661C}" type="sibTrans" cxnId="{208D36EF-FC70-4210-84B0-65B7E46F104B}">
      <dgm:prSet/>
      <dgm:spPr/>
      <dgm:t>
        <a:bodyPr/>
        <a:lstStyle/>
        <a:p>
          <a:endParaRPr lang="de-DE"/>
        </a:p>
      </dgm:t>
    </dgm:pt>
    <dgm:pt modelId="{F2F9C531-CBA9-40AB-B26E-0E5ED83468F1}">
      <dgm:prSet phldrT="[Text]" custT="1"/>
      <dgm:spPr/>
      <dgm:t>
        <a:bodyPr/>
        <a:lstStyle/>
        <a:p>
          <a:r>
            <a:rPr lang="de-DE" sz="1200" dirty="0"/>
            <a:t>Übersichtlichkeit</a:t>
          </a:r>
        </a:p>
      </dgm:t>
    </dgm:pt>
    <dgm:pt modelId="{FE8DA25D-A003-41A4-8F2F-AE5F34A7D406}" type="parTrans" cxnId="{BA3C29CB-D731-4FC8-A843-F4C9F9D9EAB2}">
      <dgm:prSet/>
      <dgm:spPr/>
      <dgm:t>
        <a:bodyPr/>
        <a:lstStyle/>
        <a:p>
          <a:endParaRPr lang="de-DE"/>
        </a:p>
      </dgm:t>
    </dgm:pt>
    <dgm:pt modelId="{3A9C1B17-6916-48D3-8788-14EB283773E9}" type="sibTrans" cxnId="{BA3C29CB-D731-4FC8-A843-F4C9F9D9EAB2}">
      <dgm:prSet/>
      <dgm:spPr/>
      <dgm:t>
        <a:bodyPr/>
        <a:lstStyle/>
        <a:p>
          <a:endParaRPr lang="de-DE"/>
        </a:p>
      </dgm:t>
    </dgm:pt>
    <dgm:pt modelId="{9BA6BDE1-104A-4BEC-BAF2-BD71F060609A}">
      <dgm:prSet custT="1"/>
      <dgm:spPr/>
      <dgm:t>
        <a:bodyPr/>
        <a:lstStyle/>
        <a:p>
          <a:r>
            <a:rPr lang="de-DE" sz="1200" dirty="0"/>
            <a:t>Darstellung</a:t>
          </a:r>
        </a:p>
      </dgm:t>
    </dgm:pt>
    <dgm:pt modelId="{A809C05D-C767-4637-9661-AE54917BBDC3}" type="parTrans" cxnId="{C91033C1-FAD5-4AB5-AE6F-BE2CAFC4993F}">
      <dgm:prSet/>
      <dgm:spPr/>
      <dgm:t>
        <a:bodyPr/>
        <a:lstStyle/>
        <a:p>
          <a:endParaRPr lang="de-DE"/>
        </a:p>
      </dgm:t>
    </dgm:pt>
    <dgm:pt modelId="{B15C2F99-5E3F-4B3F-BF17-108E868CFAEC}" type="sibTrans" cxnId="{C91033C1-FAD5-4AB5-AE6F-BE2CAFC4993F}">
      <dgm:prSet/>
      <dgm:spPr/>
      <dgm:t>
        <a:bodyPr/>
        <a:lstStyle/>
        <a:p>
          <a:endParaRPr lang="de-DE"/>
        </a:p>
      </dgm:t>
    </dgm:pt>
    <dgm:pt modelId="{DDB6F556-8CE6-4E4E-A7D1-A40722B2A2A3}">
      <dgm:prSet custT="1"/>
      <dgm:spPr/>
      <dgm:t>
        <a:bodyPr/>
        <a:lstStyle/>
        <a:p>
          <a:r>
            <a:rPr lang="de-DE" sz="1200"/>
            <a:t>Verständlichkeit</a:t>
          </a:r>
        </a:p>
      </dgm:t>
    </dgm:pt>
    <dgm:pt modelId="{1E0DFBBD-1779-42CB-8D66-0B3C3CB280A3}" type="parTrans" cxnId="{10207829-3BD1-42CC-A5C4-FE9818A50A8C}">
      <dgm:prSet/>
      <dgm:spPr/>
      <dgm:t>
        <a:bodyPr/>
        <a:lstStyle/>
        <a:p>
          <a:endParaRPr lang="de-DE"/>
        </a:p>
      </dgm:t>
    </dgm:pt>
    <dgm:pt modelId="{AA2062BF-4695-4442-872D-DDA07A4BF782}" type="sibTrans" cxnId="{10207829-3BD1-42CC-A5C4-FE9818A50A8C}">
      <dgm:prSet/>
      <dgm:spPr/>
      <dgm:t>
        <a:bodyPr/>
        <a:lstStyle/>
        <a:p>
          <a:endParaRPr lang="de-DE"/>
        </a:p>
      </dgm:t>
    </dgm:pt>
    <dgm:pt modelId="{6071A901-C5C7-48C6-8615-0A697532625C}" type="pres">
      <dgm:prSet presAssocID="{5D654BA8-25C4-447A-AE0C-CA227D4CDE9B}" presName="linearFlow" presStyleCnt="0">
        <dgm:presLayoutVars>
          <dgm:dir/>
          <dgm:resizeHandles val="exact"/>
        </dgm:presLayoutVars>
      </dgm:prSet>
      <dgm:spPr/>
    </dgm:pt>
    <dgm:pt modelId="{054C2CB7-94B0-4816-A9F3-A9D54770BFA6}" type="pres">
      <dgm:prSet presAssocID="{74A488E0-3304-46FF-84F0-AC4FDA0995D1}" presName="comp" presStyleCnt="0"/>
      <dgm:spPr/>
    </dgm:pt>
    <dgm:pt modelId="{BDDB5DC9-5A9D-45D9-8E64-B327209720AA}" type="pres">
      <dgm:prSet presAssocID="{74A488E0-3304-46FF-84F0-AC4FDA0995D1}" presName="rect2" presStyleLbl="node1" presStyleIdx="0" presStyleCnt="4">
        <dgm:presLayoutVars>
          <dgm:bulletEnabled val="1"/>
        </dgm:presLayoutVars>
      </dgm:prSet>
      <dgm:spPr/>
    </dgm:pt>
    <dgm:pt modelId="{A5E4273E-D2CC-4A22-921F-4FE320B47F81}" type="pres">
      <dgm:prSet presAssocID="{74A488E0-3304-46FF-84F0-AC4FDA0995D1}" presName="rect1" presStyleLbl="ln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dgm:spPr>
      <dgm:extLst>
        <a:ext uri="{E40237B7-FDA0-4F09-8148-C483321AD2D9}">
          <dgm14:cNvPr xmlns:dgm14="http://schemas.microsoft.com/office/drawing/2010/diagram" id="0" name="" descr="Informationen mit einfarbiger Füllung"/>
        </a:ext>
      </dgm:extLst>
    </dgm:pt>
    <dgm:pt modelId="{90F10FF7-D0B9-40FC-A0E0-D9FB9B3E5BDB}" type="pres">
      <dgm:prSet presAssocID="{B741ABA7-8830-48A6-AC88-2B9940FF661C}" presName="sibTrans" presStyleCnt="0"/>
      <dgm:spPr/>
    </dgm:pt>
    <dgm:pt modelId="{77A11461-B645-4BD1-BD23-1737017986CC}" type="pres">
      <dgm:prSet presAssocID="{F2F9C531-CBA9-40AB-B26E-0E5ED83468F1}" presName="comp" presStyleCnt="0"/>
      <dgm:spPr/>
    </dgm:pt>
    <dgm:pt modelId="{EC5282B1-DCAE-44F1-814E-A935BF2C04BE}" type="pres">
      <dgm:prSet presAssocID="{F2F9C531-CBA9-40AB-B26E-0E5ED83468F1}" presName="rect2" presStyleLbl="node1" presStyleIdx="1" presStyleCnt="4">
        <dgm:presLayoutVars>
          <dgm:bulletEnabled val="1"/>
        </dgm:presLayoutVars>
      </dgm:prSet>
      <dgm:spPr/>
    </dgm:pt>
    <dgm:pt modelId="{8C670F09-19B1-47B5-94A5-F4B60C13921E}" type="pres">
      <dgm:prSet presAssocID="{F2F9C531-CBA9-40AB-B26E-0E5ED83468F1}" presName="rect1" presStyleLbl="ln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l="-1000" r="-1000"/>
          </a:stretch>
        </a:blipFill>
      </dgm:spPr>
      <dgm:extLst>
        <a:ext uri="{E40237B7-FDA0-4F09-8148-C483321AD2D9}">
          <dgm14:cNvPr xmlns:dgm14="http://schemas.microsoft.com/office/drawing/2010/diagram" id="0" name="" descr="Hierarchie mit einfarbiger Füllung"/>
        </a:ext>
      </dgm:extLst>
    </dgm:pt>
    <dgm:pt modelId="{2B6D0A6C-CF8B-4358-BF3E-FEB71D8CA9A5}" type="pres">
      <dgm:prSet presAssocID="{3A9C1B17-6916-48D3-8788-14EB283773E9}" presName="sibTrans" presStyleCnt="0"/>
      <dgm:spPr/>
    </dgm:pt>
    <dgm:pt modelId="{49EBD8B6-DDF9-4517-8803-B41E22393497}" type="pres">
      <dgm:prSet presAssocID="{9BA6BDE1-104A-4BEC-BAF2-BD71F060609A}" presName="comp" presStyleCnt="0"/>
      <dgm:spPr/>
    </dgm:pt>
    <dgm:pt modelId="{6AC43178-9F8C-4004-9478-E75D0EDD1A37}" type="pres">
      <dgm:prSet presAssocID="{9BA6BDE1-104A-4BEC-BAF2-BD71F060609A}" presName="rect2" presStyleLbl="node1" presStyleIdx="2" presStyleCnt="4">
        <dgm:presLayoutVars>
          <dgm:bulletEnabled val="1"/>
        </dgm:presLayoutVars>
      </dgm:prSet>
      <dgm:spPr/>
    </dgm:pt>
    <dgm:pt modelId="{55252CB2-0DCD-4ADA-9843-7946678A0C57}" type="pres">
      <dgm:prSet presAssocID="{9BA6BDE1-104A-4BEC-BAF2-BD71F060609A}" presName="rect1" presStyleLbl="ln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1000" r="-1000"/>
          </a:stretch>
        </a:blipFill>
      </dgm:spPr>
      <dgm:extLst>
        <a:ext uri="{E40237B7-FDA0-4F09-8148-C483321AD2D9}">
          <dgm14:cNvPr xmlns:dgm14="http://schemas.microsoft.com/office/drawing/2010/diagram" id="0" name="" descr="Bilder mit einfarbiger Füllung"/>
        </a:ext>
      </dgm:extLst>
    </dgm:pt>
    <dgm:pt modelId="{3802FCCC-CC80-47A3-B8E9-21144157942A}" type="pres">
      <dgm:prSet presAssocID="{B15C2F99-5E3F-4B3F-BF17-108E868CFAEC}" presName="sibTrans" presStyleCnt="0"/>
      <dgm:spPr/>
    </dgm:pt>
    <dgm:pt modelId="{4F3A5E5D-D19E-4580-99F1-2D51DF69E911}" type="pres">
      <dgm:prSet presAssocID="{DDB6F556-8CE6-4E4E-A7D1-A40722B2A2A3}" presName="comp" presStyleCnt="0"/>
      <dgm:spPr/>
    </dgm:pt>
    <dgm:pt modelId="{89112186-B840-4FBD-8DC9-F4CEC74227AA}" type="pres">
      <dgm:prSet presAssocID="{DDB6F556-8CE6-4E4E-A7D1-A40722B2A2A3}" presName="rect2" presStyleLbl="node1" presStyleIdx="3" presStyleCnt="4">
        <dgm:presLayoutVars>
          <dgm:bulletEnabled val="1"/>
        </dgm:presLayoutVars>
      </dgm:prSet>
      <dgm:spPr/>
    </dgm:pt>
    <dgm:pt modelId="{B7C3EFDD-7055-4D1B-A15E-D7F5E4CB3342}" type="pres">
      <dgm:prSet presAssocID="{DDB6F556-8CE6-4E4E-A7D1-A40722B2A2A3}" presName="rect1" presStyleLbl="ln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1000" r="-1000"/>
          </a:stretch>
        </a:blipFill>
      </dgm:spPr>
      <dgm:extLst>
        <a:ext uri="{E40237B7-FDA0-4F09-8148-C483321AD2D9}">
          <dgm14:cNvPr xmlns:dgm14="http://schemas.microsoft.com/office/drawing/2010/diagram" id="0" name="" descr="Kopf mit Zahnrädern mit einfarbiger Füllung"/>
        </a:ext>
      </dgm:extLst>
    </dgm:pt>
  </dgm:ptLst>
  <dgm:cxnLst>
    <dgm:cxn modelId="{FE15AE0A-73AC-47DE-8F08-227C187D90EA}" type="presOf" srcId="{DDB6F556-8CE6-4E4E-A7D1-A40722B2A2A3}" destId="{89112186-B840-4FBD-8DC9-F4CEC74227AA}" srcOrd="0" destOrd="0" presId="urn:microsoft.com/office/officeart/2008/layout/AlternatingPictureBlocks"/>
    <dgm:cxn modelId="{10207829-3BD1-42CC-A5C4-FE9818A50A8C}" srcId="{5D654BA8-25C4-447A-AE0C-CA227D4CDE9B}" destId="{DDB6F556-8CE6-4E4E-A7D1-A40722B2A2A3}" srcOrd="3" destOrd="0" parTransId="{1E0DFBBD-1779-42CB-8D66-0B3C3CB280A3}" sibTransId="{AA2062BF-4695-4442-872D-DDA07A4BF782}"/>
    <dgm:cxn modelId="{85CB0738-29BB-4313-92E2-B1C9C88C5A1B}" type="presOf" srcId="{9BA6BDE1-104A-4BEC-BAF2-BD71F060609A}" destId="{6AC43178-9F8C-4004-9478-E75D0EDD1A37}" srcOrd="0" destOrd="0" presId="urn:microsoft.com/office/officeart/2008/layout/AlternatingPictureBlocks"/>
    <dgm:cxn modelId="{24629756-AF76-4722-B66B-41300902A7AA}" type="presOf" srcId="{5D654BA8-25C4-447A-AE0C-CA227D4CDE9B}" destId="{6071A901-C5C7-48C6-8615-0A697532625C}" srcOrd="0" destOrd="0" presId="urn:microsoft.com/office/officeart/2008/layout/AlternatingPictureBlocks"/>
    <dgm:cxn modelId="{C91033C1-FAD5-4AB5-AE6F-BE2CAFC4993F}" srcId="{5D654BA8-25C4-447A-AE0C-CA227D4CDE9B}" destId="{9BA6BDE1-104A-4BEC-BAF2-BD71F060609A}" srcOrd="2" destOrd="0" parTransId="{A809C05D-C767-4637-9661-AE54917BBDC3}" sibTransId="{B15C2F99-5E3F-4B3F-BF17-108E868CFAEC}"/>
    <dgm:cxn modelId="{BA3C29CB-D731-4FC8-A843-F4C9F9D9EAB2}" srcId="{5D654BA8-25C4-447A-AE0C-CA227D4CDE9B}" destId="{F2F9C531-CBA9-40AB-B26E-0E5ED83468F1}" srcOrd="1" destOrd="0" parTransId="{FE8DA25D-A003-41A4-8F2F-AE5F34A7D406}" sibTransId="{3A9C1B17-6916-48D3-8788-14EB283773E9}"/>
    <dgm:cxn modelId="{14F172CD-785F-4417-A60D-94464BE963D2}" type="presOf" srcId="{74A488E0-3304-46FF-84F0-AC4FDA0995D1}" destId="{BDDB5DC9-5A9D-45D9-8E64-B327209720AA}" srcOrd="0" destOrd="0" presId="urn:microsoft.com/office/officeart/2008/layout/AlternatingPictureBlocks"/>
    <dgm:cxn modelId="{208D36EF-FC70-4210-84B0-65B7E46F104B}" srcId="{5D654BA8-25C4-447A-AE0C-CA227D4CDE9B}" destId="{74A488E0-3304-46FF-84F0-AC4FDA0995D1}" srcOrd="0" destOrd="0" parTransId="{9B8A9D39-7041-4709-A25F-A4742B5552EF}" sibTransId="{B741ABA7-8830-48A6-AC88-2B9940FF661C}"/>
    <dgm:cxn modelId="{B9175FF5-45ED-494F-9967-7645D198531C}" type="presOf" srcId="{F2F9C531-CBA9-40AB-B26E-0E5ED83468F1}" destId="{EC5282B1-DCAE-44F1-814E-A935BF2C04BE}" srcOrd="0" destOrd="0" presId="urn:microsoft.com/office/officeart/2008/layout/AlternatingPictureBlocks"/>
    <dgm:cxn modelId="{1322F79F-D113-4C0C-9FEC-452C6C6448E6}" type="presParOf" srcId="{6071A901-C5C7-48C6-8615-0A697532625C}" destId="{054C2CB7-94B0-4816-A9F3-A9D54770BFA6}" srcOrd="0" destOrd="0" presId="urn:microsoft.com/office/officeart/2008/layout/AlternatingPictureBlocks"/>
    <dgm:cxn modelId="{074EBF12-261F-4E86-A4BD-772912BC4C98}" type="presParOf" srcId="{054C2CB7-94B0-4816-A9F3-A9D54770BFA6}" destId="{BDDB5DC9-5A9D-45D9-8E64-B327209720AA}" srcOrd="0" destOrd="0" presId="urn:microsoft.com/office/officeart/2008/layout/AlternatingPictureBlocks"/>
    <dgm:cxn modelId="{F1970D89-C35C-4D39-88D5-42A079E3D24B}" type="presParOf" srcId="{054C2CB7-94B0-4816-A9F3-A9D54770BFA6}" destId="{A5E4273E-D2CC-4A22-921F-4FE320B47F81}" srcOrd="1" destOrd="0" presId="urn:microsoft.com/office/officeart/2008/layout/AlternatingPictureBlocks"/>
    <dgm:cxn modelId="{52DB2BBC-0400-473A-B44E-306588812D16}" type="presParOf" srcId="{6071A901-C5C7-48C6-8615-0A697532625C}" destId="{90F10FF7-D0B9-40FC-A0E0-D9FB9B3E5BDB}" srcOrd="1" destOrd="0" presId="urn:microsoft.com/office/officeart/2008/layout/AlternatingPictureBlocks"/>
    <dgm:cxn modelId="{1A1E196A-A588-4C86-A295-E8B9255B2CF5}" type="presParOf" srcId="{6071A901-C5C7-48C6-8615-0A697532625C}" destId="{77A11461-B645-4BD1-BD23-1737017986CC}" srcOrd="2" destOrd="0" presId="urn:microsoft.com/office/officeart/2008/layout/AlternatingPictureBlocks"/>
    <dgm:cxn modelId="{9F577033-60FB-4383-9BA4-6C03AF9DD4D2}" type="presParOf" srcId="{77A11461-B645-4BD1-BD23-1737017986CC}" destId="{EC5282B1-DCAE-44F1-814E-A935BF2C04BE}" srcOrd="0" destOrd="0" presId="urn:microsoft.com/office/officeart/2008/layout/AlternatingPictureBlocks"/>
    <dgm:cxn modelId="{8241D777-E2C6-47D5-8B62-78F1ABBA8C51}" type="presParOf" srcId="{77A11461-B645-4BD1-BD23-1737017986CC}" destId="{8C670F09-19B1-47B5-94A5-F4B60C13921E}" srcOrd="1" destOrd="0" presId="urn:microsoft.com/office/officeart/2008/layout/AlternatingPictureBlocks"/>
    <dgm:cxn modelId="{B49659D0-63E9-4294-B8CB-50FA7D1B957E}" type="presParOf" srcId="{6071A901-C5C7-48C6-8615-0A697532625C}" destId="{2B6D0A6C-CF8B-4358-BF3E-FEB71D8CA9A5}" srcOrd="3" destOrd="0" presId="urn:microsoft.com/office/officeart/2008/layout/AlternatingPictureBlocks"/>
    <dgm:cxn modelId="{6637F427-59E1-4911-B2EC-13B2EE9A4172}" type="presParOf" srcId="{6071A901-C5C7-48C6-8615-0A697532625C}" destId="{49EBD8B6-DDF9-4517-8803-B41E22393497}" srcOrd="4" destOrd="0" presId="urn:microsoft.com/office/officeart/2008/layout/AlternatingPictureBlocks"/>
    <dgm:cxn modelId="{4D97A29B-C206-4189-8ACF-0E77AEAFB9F3}" type="presParOf" srcId="{49EBD8B6-DDF9-4517-8803-B41E22393497}" destId="{6AC43178-9F8C-4004-9478-E75D0EDD1A37}" srcOrd="0" destOrd="0" presId="urn:microsoft.com/office/officeart/2008/layout/AlternatingPictureBlocks"/>
    <dgm:cxn modelId="{A996F30C-83D5-4B0B-8A32-F2B7F5EF0495}" type="presParOf" srcId="{49EBD8B6-DDF9-4517-8803-B41E22393497}" destId="{55252CB2-0DCD-4ADA-9843-7946678A0C57}" srcOrd="1" destOrd="0" presId="urn:microsoft.com/office/officeart/2008/layout/AlternatingPictureBlocks"/>
    <dgm:cxn modelId="{3DFCDA31-6304-401C-BBF7-7147A05C2813}" type="presParOf" srcId="{6071A901-C5C7-48C6-8615-0A697532625C}" destId="{3802FCCC-CC80-47A3-B8E9-21144157942A}" srcOrd="5" destOrd="0" presId="urn:microsoft.com/office/officeart/2008/layout/AlternatingPictureBlocks"/>
    <dgm:cxn modelId="{B29BFD69-6079-403C-A8B0-38413FA4E15B}" type="presParOf" srcId="{6071A901-C5C7-48C6-8615-0A697532625C}" destId="{4F3A5E5D-D19E-4580-99F1-2D51DF69E911}" srcOrd="6" destOrd="0" presId="urn:microsoft.com/office/officeart/2008/layout/AlternatingPictureBlocks"/>
    <dgm:cxn modelId="{C40FEF9F-1099-42C3-B0B7-477BDF0D827E}" type="presParOf" srcId="{4F3A5E5D-D19E-4580-99F1-2D51DF69E911}" destId="{89112186-B840-4FBD-8DC9-F4CEC74227AA}" srcOrd="0" destOrd="0" presId="urn:microsoft.com/office/officeart/2008/layout/AlternatingPictureBlocks"/>
    <dgm:cxn modelId="{E72EF0B4-FE53-477F-AB2D-5D22AFFD10E5}" type="presParOf" srcId="{4F3A5E5D-D19E-4580-99F1-2D51DF69E911}" destId="{B7C3EFDD-7055-4D1B-A15E-D7F5E4CB3342}"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B5DC9-5A9D-45D9-8E64-B327209720AA}">
      <dsp:nvSpPr>
        <dsp:cNvPr id="0" name=""/>
        <dsp:cNvSpPr/>
      </dsp:nvSpPr>
      <dsp:spPr>
        <a:xfrm>
          <a:off x="2659957" y="108"/>
          <a:ext cx="1400799" cy="6335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t>Informationsgehalt</a:t>
          </a:r>
        </a:p>
      </dsp:txBody>
      <dsp:txXfrm>
        <a:off x="2659957" y="108"/>
        <a:ext cx="1400799" cy="633559"/>
      </dsp:txXfrm>
    </dsp:sp>
    <dsp:sp modelId="{A5E4273E-D2CC-4A22-921F-4FE320B47F81}">
      <dsp:nvSpPr>
        <dsp:cNvPr id="0" name=""/>
        <dsp:cNvSpPr/>
      </dsp:nvSpPr>
      <dsp:spPr>
        <a:xfrm>
          <a:off x="1970011" y="108"/>
          <a:ext cx="627223" cy="6335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5282B1-DCAE-44F1-814E-A935BF2C04BE}">
      <dsp:nvSpPr>
        <dsp:cNvPr id="0" name=""/>
        <dsp:cNvSpPr/>
      </dsp:nvSpPr>
      <dsp:spPr>
        <a:xfrm>
          <a:off x="1970011" y="738205"/>
          <a:ext cx="1400799" cy="6335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t>Übersichtlichkeit</a:t>
          </a:r>
        </a:p>
      </dsp:txBody>
      <dsp:txXfrm>
        <a:off x="1970011" y="738205"/>
        <a:ext cx="1400799" cy="633559"/>
      </dsp:txXfrm>
    </dsp:sp>
    <dsp:sp modelId="{8C670F09-19B1-47B5-94A5-F4B60C13921E}">
      <dsp:nvSpPr>
        <dsp:cNvPr id="0" name=""/>
        <dsp:cNvSpPr/>
      </dsp:nvSpPr>
      <dsp:spPr>
        <a:xfrm>
          <a:off x="3433533" y="738205"/>
          <a:ext cx="627223" cy="63355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1000" r="-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C43178-9F8C-4004-9478-E75D0EDD1A37}">
      <dsp:nvSpPr>
        <dsp:cNvPr id="0" name=""/>
        <dsp:cNvSpPr/>
      </dsp:nvSpPr>
      <dsp:spPr>
        <a:xfrm>
          <a:off x="2659957" y="1476301"/>
          <a:ext cx="1400799" cy="6335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t>Darstellung</a:t>
          </a:r>
        </a:p>
      </dsp:txBody>
      <dsp:txXfrm>
        <a:off x="2659957" y="1476301"/>
        <a:ext cx="1400799" cy="633559"/>
      </dsp:txXfrm>
    </dsp:sp>
    <dsp:sp modelId="{55252CB2-0DCD-4ADA-9843-7946678A0C57}">
      <dsp:nvSpPr>
        <dsp:cNvPr id="0" name=""/>
        <dsp:cNvSpPr/>
      </dsp:nvSpPr>
      <dsp:spPr>
        <a:xfrm>
          <a:off x="1970011" y="1476301"/>
          <a:ext cx="627223" cy="6335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1000" r="-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112186-B840-4FBD-8DC9-F4CEC74227AA}">
      <dsp:nvSpPr>
        <dsp:cNvPr id="0" name=""/>
        <dsp:cNvSpPr/>
      </dsp:nvSpPr>
      <dsp:spPr>
        <a:xfrm>
          <a:off x="1970011" y="2214398"/>
          <a:ext cx="1400799" cy="6335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a:t>Verständlichkeit</a:t>
          </a:r>
        </a:p>
      </dsp:txBody>
      <dsp:txXfrm>
        <a:off x="1970011" y="2214398"/>
        <a:ext cx="1400799" cy="633559"/>
      </dsp:txXfrm>
    </dsp:sp>
    <dsp:sp modelId="{B7C3EFDD-7055-4D1B-A15E-D7F5E4CB3342}">
      <dsp:nvSpPr>
        <dsp:cNvPr id="0" name=""/>
        <dsp:cNvSpPr/>
      </dsp:nvSpPr>
      <dsp:spPr>
        <a:xfrm>
          <a:off x="3433533" y="2214398"/>
          <a:ext cx="627223" cy="6335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1000" r="-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und D. </a:t>
            </a:r>
            <a:r>
              <a:rPr lang="de-DE" sz="1800" dirty="0" err="1">
                <a:effectLst/>
                <a:latin typeface="Times New Roman" panose="02020603050405020304" pitchFamily="18" charset="0"/>
              </a:rPr>
              <a:t>Klaudt</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Instructional</a:t>
            </a:r>
            <a:r>
              <a:rPr lang="de-DE" sz="1800" dirty="0">
                <a:effectLst/>
                <a:latin typeface="Times New Roman" panose="02020603050405020304" pitchFamily="18" charset="0"/>
              </a:rPr>
              <a:t> </a:t>
            </a:r>
            <a:r>
              <a:rPr lang="de-DE" sz="1800" dirty="0" err="1">
                <a:effectLst/>
                <a:latin typeface="Times New Roman" panose="02020603050405020304" pitchFamily="18" charset="0"/>
              </a:rPr>
              <a:t>methods</a:t>
            </a:r>
            <a:r>
              <a:rPr lang="de-DE" sz="1800" dirty="0">
                <a:effectLst/>
                <a:latin typeface="Times New Roman" panose="02020603050405020304" pitchFamily="18" charset="0"/>
              </a:rPr>
              <a:t> </a:t>
            </a:r>
            <a:r>
              <a:rPr lang="de-DE" sz="1800" dirty="0" err="1">
                <a:effectLst/>
                <a:latin typeface="Times New Roman" panose="02020603050405020304" pitchFamily="18" charset="0"/>
              </a:rPr>
              <a:t>to</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Education </a:t>
            </a:r>
            <a:r>
              <a:rPr lang="de-DE" sz="1800" dirty="0" err="1">
                <a:effectLst/>
                <a:latin typeface="Times New Roman" panose="02020603050405020304" pitchFamily="18" charset="0"/>
              </a:rPr>
              <a:t>as</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investigated</a:t>
            </a:r>
            <a:r>
              <a:rPr lang="de-DE" sz="1800" dirty="0">
                <a:effectLst/>
                <a:latin typeface="Times New Roman" panose="02020603050405020304" pitchFamily="18" charset="0"/>
              </a:rPr>
              <a:t> </a:t>
            </a:r>
            <a:r>
              <a:rPr lang="de-DE" sz="1800" dirty="0" err="1">
                <a:effectLst/>
                <a:latin typeface="Times New Roman" panose="02020603050405020304" pitchFamily="18" charset="0"/>
              </a:rPr>
              <a:t>by</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Teachers“, </a:t>
            </a:r>
            <a:r>
              <a:rPr lang="de-DE" sz="1800" i="1" dirty="0">
                <a:effectLst/>
                <a:latin typeface="Times New Roman" panose="02020603050405020304" pitchFamily="18" charset="0"/>
              </a:rPr>
              <a:t>Journal </a:t>
            </a:r>
            <a:r>
              <a:rPr lang="de-DE" sz="1800" i="1" dirty="0" err="1">
                <a:effectLst/>
                <a:latin typeface="Times New Roman" panose="02020603050405020304" pitchFamily="18" charset="0"/>
              </a:rPr>
              <a:t>of</a:t>
            </a:r>
            <a:r>
              <a:rPr lang="de-DE" sz="1800" i="1" dirty="0">
                <a:effectLst/>
                <a:latin typeface="Times New Roman" panose="02020603050405020304" pitchFamily="18" charset="0"/>
              </a:rPr>
              <a:t> Computer Science</a:t>
            </a:r>
            <a:r>
              <a:rPr lang="de-DE" sz="1800" dirty="0">
                <a:effectLst/>
                <a:latin typeface="Times New Roman" panose="02020603050405020304" pitchFamily="18" charset="0"/>
              </a:rPr>
              <a:t>, Bd. 11, Nr. 8, S. 915–927, Aug. 2015.</a:t>
            </a:r>
          </a:p>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a:t>
            </a:r>
            <a:r>
              <a:rPr lang="de-DE" sz="1800" i="1" dirty="0">
                <a:effectLst/>
                <a:latin typeface="Times New Roman" panose="02020603050405020304" pitchFamily="18" charset="0"/>
              </a:rPr>
              <a:t>Unterrichtsmethoden für den Informatikunterricht: Mit praktischen Beispielen für prozess- und ergebnisorientiertes Lehren</a:t>
            </a:r>
            <a:r>
              <a:rPr lang="de-DE" sz="1800" dirty="0">
                <a:effectLst/>
                <a:latin typeface="Times New Roman" panose="02020603050405020304" pitchFamily="18" charset="0"/>
              </a:rPr>
              <a:t>. Springer Vieweg, 2018.</a:t>
            </a:r>
            <a:br>
              <a:rPr lang="de-DE" sz="1800" dirty="0">
                <a:effectLst/>
                <a:latin typeface="Times New Roman" panose="02020603050405020304" pitchFamily="18" charset="0"/>
              </a:rPr>
            </a:br>
            <a:r>
              <a:rPr lang="de-DE" sz="1800" dirty="0">
                <a:effectLst/>
                <a:latin typeface="Times New Roman" panose="02020603050405020304" pitchFamily="18" charset="0"/>
              </a:rPr>
              <a:t>https://studio.code.org/catalog</a:t>
            </a:r>
            <a:br>
              <a:rPr lang="de-DE" sz="1800" dirty="0">
                <a:effectLst/>
                <a:latin typeface="Times New Roman" panose="02020603050405020304" pitchFamily="18" charset="0"/>
              </a:rPr>
            </a:br>
            <a:r>
              <a:rPr lang="de-DE" sz="1800" dirty="0">
                <a:effectLst/>
                <a:latin typeface="Times New Roman" panose="02020603050405020304" pitchFamily="18" charset="0"/>
              </a:rPr>
              <a:t>https://flaci.com/home/</a:t>
            </a:r>
            <a:br>
              <a:rPr lang="de-DE" sz="1800" dirty="0">
                <a:effectLst/>
                <a:latin typeface="Times New Roman" panose="02020603050405020304" pitchFamily="18" charset="0"/>
              </a:rPr>
            </a:br>
            <a:r>
              <a:rPr lang="de-DE" sz="1800" dirty="0">
                <a:effectLst/>
                <a:latin typeface="Times New Roman" panose="02020603050405020304" pitchFamily="18" charset="0"/>
              </a:rPr>
              <a:t>https://webtigerjython.ethz.ch/</a:t>
            </a:r>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flaci.com/home/" TargetMode="Externa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hyperlink" Target="https://studio.code.org/catalo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hyperlink" Target="https://webtigerjython.ethz.ch/" TargetMode="External"/><Relationship Id="rId5" Type="http://schemas.openxmlformats.org/officeDocument/2006/relationships/diagramQuickStyle" Target="../diagrams/quickStyle1.xml"/><Relationship Id="rId10" Type="http://schemas.openxmlformats.org/officeDocument/2006/relationships/image" Target="../media/image10.svg"/><Relationship Id="rId4" Type="http://schemas.openxmlformats.org/officeDocument/2006/relationships/diagramLayout" Target="../diagrams/layout1.xm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0.png"/><Relationship Id="rId3" Type="http://schemas.openxmlformats.org/officeDocument/2006/relationships/image" Target="../media/image12.svg"/><Relationship Id="rId7" Type="http://schemas.openxmlformats.org/officeDocument/2006/relationships/hyperlink" Target="https://www.orca.nrw/" TargetMode="External"/><Relationship Id="rId12" Type="http://schemas.openxmlformats.org/officeDocument/2006/relationships/image" Target="../media/image19.sv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image" Target="../media/image18.png"/><Relationship Id="rId5" Type="http://schemas.openxmlformats.org/officeDocument/2006/relationships/image" Target="../media/image14.svg"/><Relationship Id="rId10" Type="http://schemas.openxmlformats.org/officeDocument/2006/relationships/hyperlink" Target="https://creativecommons.org/licenses/by/4.0/deed.de" TargetMode="External"/><Relationship Id="rId4" Type="http://schemas.openxmlformats.org/officeDocument/2006/relationships/image" Target="../media/image13.png"/><Relationship Id="rId9" Type="http://schemas.openxmlformats.org/officeDocument/2006/relationships/image" Target="../media/image17.svg"/><Relationship Id="rId14"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94598" y="91087"/>
            <a:ext cx="11981786" cy="1655762"/>
          </a:xfrm>
        </p:spPr>
        <p:txBody>
          <a:bodyPr/>
          <a:lstStyle/>
          <a:p>
            <a:pPr algn="l"/>
            <a:r>
              <a:rPr lang="de-DE" dirty="0">
                <a:solidFill>
                  <a:schemeClr val="accent4">
                    <a:lumMod val="75000"/>
                  </a:schemeClr>
                </a:solidFill>
              </a:rPr>
              <a:t>Leit</a:t>
            </a:r>
            <a:r>
              <a:rPr lang="de-DE" dirty="0"/>
              <a:t>methode </a:t>
            </a:r>
            <a:r>
              <a:rPr lang="de-DE" b="1" dirty="0"/>
              <a:t>Computersimulation</a:t>
            </a:r>
          </a:p>
        </p:txBody>
      </p:sp>
      <p:cxnSp>
        <p:nvCxnSpPr>
          <p:cNvPr id="43" name="Gerader Verbinder 42">
            <a:extLst>
              <a:ext uri="{FF2B5EF4-FFF2-40B4-BE49-F238E27FC236}">
                <a16:creationId xmlns:a16="http://schemas.microsoft.com/office/drawing/2014/main" id="{4E46347C-B69F-A6FF-0E22-0AE90A36D3DA}"/>
              </a:ext>
            </a:extLst>
          </p:cNvPr>
          <p:cNvCxnSpPr/>
          <p:nvPr/>
        </p:nvCxnSpPr>
        <p:spPr>
          <a:xfrm>
            <a:off x="0" y="4419000"/>
            <a:ext cx="12192000" cy="0"/>
          </a:xfrm>
          <a:prstGeom prst="line">
            <a:avLst/>
          </a:prstGeom>
          <a:ln w="19050"/>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44" name="Textfeld 43">
            <a:extLst>
              <a:ext uri="{FF2B5EF4-FFF2-40B4-BE49-F238E27FC236}">
                <a16:creationId xmlns:a16="http://schemas.microsoft.com/office/drawing/2014/main" id="{A120961B-CC37-2958-C47F-9E37EA25FD04}"/>
              </a:ext>
            </a:extLst>
          </p:cNvPr>
          <p:cNvSpPr txBox="1"/>
          <p:nvPr/>
        </p:nvSpPr>
        <p:spPr>
          <a:xfrm>
            <a:off x="220715" y="691151"/>
            <a:ext cx="2659117" cy="523220"/>
          </a:xfrm>
          <a:prstGeom prst="rect">
            <a:avLst/>
          </a:prstGeom>
          <a:noFill/>
        </p:spPr>
        <p:txBody>
          <a:bodyPr wrap="square" rtlCol="0">
            <a:spAutoFit/>
          </a:bodyPr>
          <a:lstStyle/>
          <a:p>
            <a:r>
              <a:rPr lang="de-DE" sz="1400" b="1" dirty="0"/>
              <a:t>Durchführung nach</a:t>
            </a:r>
            <a:br>
              <a:rPr lang="de-DE" sz="1400" b="1" dirty="0"/>
            </a:br>
            <a:r>
              <a:rPr lang="de-DE" sz="1400" b="1" dirty="0" err="1"/>
              <a:t>Zendler</a:t>
            </a:r>
            <a:r>
              <a:rPr lang="de-DE" sz="1400" b="1" dirty="0"/>
              <a:t> 2018</a:t>
            </a:r>
          </a:p>
        </p:txBody>
      </p:sp>
      <p:sp>
        <p:nvSpPr>
          <p:cNvPr id="56" name="Rechteck 55">
            <a:extLst>
              <a:ext uri="{FF2B5EF4-FFF2-40B4-BE49-F238E27FC236}">
                <a16:creationId xmlns:a16="http://schemas.microsoft.com/office/drawing/2014/main" id="{35500221-D8AC-D373-3189-136B9E797126}"/>
              </a:ext>
            </a:extLst>
          </p:cNvPr>
          <p:cNvSpPr/>
          <p:nvPr/>
        </p:nvSpPr>
        <p:spPr>
          <a:xfrm>
            <a:off x="8996431" y="1581483"/>
            <a:ext cx="2885936" cy="1715034"/>
          </a:xfrm>
          <a:prstGeom prst="rect">
            <a:avLst/>
          </a:prstGeom>
          <a:no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Wingdings" panose="05000000000000000000" pitchFamily="2" charset="2"/>
              <a:buChar char="§"/>
            </a:pPr>
            <a:r>
              <a:rPr lang="de-DE" sz="1400" dirty="0">
                <a:solidFill>
                  <a:schemeClr val="tx1"/>
                </a:solidFill>
              </a:rPr>
              <a:t>Einzel- oder Gruppenarbeit</a:t>
            </a:r>
          </a:p>
          <a:p>
            <a:pPr marL="285750" indent="-285750">
              <a:lnSpc>
                <a:spcPct val="150000"/>
              </a:lnSpc>
              <a:buFont typeface="Wingdings" panose="05000000000000000000" pitchFamily="2" charset="2"/>
              <a:buChar char="§"/>
            </a:pPr>
            <a:r>
              <a:rPr lang="de-DE" sz="1400" dirty="0">
                <a:solidFill>
                  <a:schemeClr val="tx1"/>
                </a:solidFill>
              </a:rPr>
              <a:t>Simulationssoftware</a:t>
            </a:r>
          </a:p>
          <a:p>
            <a:pPr marL="285750" indent="-285750">
              <a:lnSpc>
                <a:spcPct val="150000"/>
              </a:lnSpc>
              <a:buFont typeface="Wingdings" panose="05000000000000000000" pitchFamily="2" charset="2"/>
              <a:buChar char="§"/>
            </a:pPr>
            <a:r>
              <a:rPr lang="de-DE" sz="1400" dirty="0">
                <a:solidFill>
                  <a:schemeClr val="tx1"/>
                </a:solidFill>
              </a:rPr>
              <a:t>Einsatz ab Klasse 7 möglich</a:t>
            </a:r>
          </a:p>
          <a:p>
            <a:pPr marL="285750" indent="-285750">
              <a:lnSpc>
                <a:spcPct val="150000"/>
              </a:lnSpc>
              <a:buFont typeface="Wingdings" panose="05000000000000000000" pitchFamily="2" charset="2"/>
              <a:buChar char="§"/>
            </a:pPr>
            <a:r>
              <a:rPr lang="de-DE" sz="1400" dirty="0">
                <a:solidFill>
                  <a:schemeClr val="tx1"/>
                </a:solidFill>
              </a:rPr>
              <a:t>Einsatz der Methode über mehrere Unterrichtsstunden</a:t>
            </a:r>
          </a:p>
        </p:txBody>
      </p:sp>
      <p:sp>
        <p:nvSpPr>
          <p:cNvPr id="57" name="Rechteck 56">
            <a:extLst>
              <a:ext uri="{FF2B5EF4-FFF2-40B4-BE49-F238E27FC236}">
                <a16:creationId xmlns:a16="http://schemas.microsoft.com/office/drawing/2014/main" id="{CAFB2DDD-BE43-E324-F90A-43CFA1C78936}"/>
              </a:ext>
            </a:extLst>
          </p:cNvPr>
          <p:cNvSpPr/>
          <p:nvPr/>
        </p:nvSpPr>
        <p:spPr>
          <a:xfrm>
            <a:off x="8996430" y="1298203"/>
            <a:ext cx="1781677" cy="283279"/>
          </a:xfrm>
          <a:prstGeom prst="rect">
            <a:avLst/>
          </a:prstGeom>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Rahmenbedingungen</a:t>
            </a:r>
          </a:p>
        </p:txBody>
      </p:sp>
      <p:grpSp>
        <p:nvGrpSpPr>
          <p:cNvPr id="38" name="Gruppieren 37">
            <a:extLst>
              <a:ext uri="{FF2B5EF4-FFF2-40B4-BE49-F238E27FC236}">
                <a16:creationId xmlns:a16="http://schemas.microsoft.com/office/drawing/2014/main" id="{9BB1DCD6-FEDA-DE1F-BB3E-D80CB5B5DBF8}"/>
              </a:ext>
            </a:extLst>
          </p:cNvPr>
          <p:cNvGrpSpPr/>
          <p:nvPr/>
        </p:nvGrpSpPr>
        <p:grpSpPr>
          <a:xfrm>
            <a:off x="386706" y="1395060"/>
            <a:ext cx="4986252" cy="799139"/>
            <a:chOff x="2032000" y="1318374"/>
            <a:chExt cx="5799343" cy="1087377"/>
          </a:xfrm>
        </p:grpSpPr>
        <p:sp>
          <p:nvSpPr>
            <p:cNvPr id="39" name="Freihandform: Form 38">
              <a:extLst>
                <a:ext uri="{FF2B5EF4-FFF2-40B4-BE49-F238E27FC236}">
                  <a16:creationId xmlns:a16="http://schemas.microsoft.com/office/drawing/2014/main" id="{63C13AA1-E082-ADCB-4C30-8AB73FB32765}"/>
                </a:ext>
              </a:extLst>
            </p:cNvPr>
            <p:cNvSpPr/>
            <p:nvPr/>
          </p:nvSpPr>
          <p:spPr>
            <a:xfrm>
              <a:off x="2032000" y="1318374"/>
              <a:ext cx="1812294" cy="1087377"/>
            </a:xfrm>
            <a:custGeom>
              <a:avLst/>
              <a:gdLst>
                <a:gd name="connsiteX0" fmla="*/ 0 w 1812294"/>
                <a:gd name="connsiteY0" fmla="*/ 0 h 1087377"/>
                <a:gd name="connsiteX1" fmla="*/ 1812294 w 1812294"/>
                <a:gd name="connsiteY1" fmla="*/ 0 h 1087377"/>
                <a:gd name="connsiteX2" fmla="*/ 1812294 w 1812294"/>
                <a:gd name="connsiteY2" fmla="*/ 1087377 h 1087377"/>
                <a:gd name="connsiteX3" fmla="*/ 0 w 1812294"/>
                <a:gd name="connsiteY3" fmla="*/ 1087377 h 1087377"/>
                <a:gd name="connsiteX4" fmla="*/ 0 w 1812294"/>
                <a:gd name="connsiteY4" fmla="*/ 0 h 1087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294" h="1087377">
                  <a:moveTo>
                    <a:pt x="0" y="0"/>
                  </a:moveTo>
                  <a:lnTo>
                    <a:pt x="1812294" y="0"/>
                  </a:lnTo>
                  <a:lnTo>
                    <a:pt x="1812294" y="1087377"/>
                  </a:lnTo>
                  <a:lnTo>
                    <a:pt x="0" y="108737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DE" sz="1400" kern="1200" dirty="0"/>
                <a:t>Einführung</a:t>
              </a:r>
            </a:p>
          </p:txBody>
        </p:sp>
        <p:sp>
          <p:nvSpPr>
            <p:cNvPr id="40" name="Freihandform: Form 39">
              <a:extLst>
                <a:ext uri="{FF2B5EF4-FFF2-40B4-BE49-F238E27FC236}">
                  <a16:creationId xmlns:a16="http://schemas.microsoft.com/office/drawing/2014/main" id="{45BECB09-B26F-E6DD-8A69-C492AD97271D}"/>
                </a:ext>
              </a:extLst>
            </p:cNvPr>
            <p:cNvSpPr/>
            <p:nvPr/>
          </p:nvSpPr>
          <p:spPr>
            <a:xfrm>
              <a:off x="4025524" y="1318374"/>
              <a:ext cx="1812294" cy="1087377"/>
            </a:xfrm>
            <a:custGeom>
              <a:avLst/>
              <a:gdLst>
                <a:gd name="connsiteX0" fmla="*/ 0 w 1812294"/>
                <a:gd name="connsiteY0" fmla="*/ 0 h 1087377"/>
                <a:gd name="connsiteX1" fmla="*/ 1812294 w 1812294"/>
                <a:gd name="connsiteY1" fmla="*/ 0 h 1087377"/>
                <a:gd name="connsiteX2" fmla="*/ 1812294 w 1812294"/>
                <a:gd name="connsiteY2" fmla="*/ 1087377 h 1087377"/>
                <a:gd name="connsiteX3" fmla="*/ 0 w 1812294"/>
                <a:gd name="connsiteY3" fmla="*/ 1087377 h 1087377"/>
                <a:gd name="connsiteX4" fmla="*/ 0 w 1812294"/>
                <a:gd name="connsiteY4" fmla="*/ 0 h 1087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294" h="1087377">
                  <a:moveTo>
                    <a:pt x="0" y="0"/>
                  </a:moveTo>
                  <a:lnTo>
                    <a:pt x="1812294" y="0"/>
                  </a:lnTo>
                  <a:lnTo>
                    <a:pt x="1812294" y="1087377"/>
                  </a:lnTo>
                  <a:lnTo>
                    <a:pt x="0" y="108737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DE" sz="1400" kern="1200" dirty="0"/>
                <a:t>Problemdefinition</a:t>
              </a:r>
            </a:p>
          </p:txBody>
        </p:sp>
        <p:sp>
          <p:nvSpPr>
            <p:cNvPr id="41" name="Freihandform: Form 40">
              <a:extLst>
                <a:ext uri="{FF2B5EF4-FFF2-40B4-BE49-F238E27FC236}">
                  <a16:creationId xmlns:a16="http://schemas.microsoft.com/office/drawing/2014/main" id="{F7913C86-1C39-CCDA-DCD5-1A16684A9854}"/>
                </a:ext>
              </a:extLst>
            </p:cNvPr>
            <p:cNvSpPr/>
            <p:nvPr/>
          </p:nvSpPr>
          <p:spPr>
            <a:xfrm>
              <a:off x="6019049" y="1318374"/>
              <a:ext cx="1812294" cy="1087377"/>
            </a:xfrm>
            <a:custGeom>
              <a:avLst/>
              <a:gdLst>
                <a:gd name="connsiteX0" fmla="*/ 0 w 1812294"/>
                <a:gd name="connsiteY0" fmla="*/ 0 h 1087377"/>
                <a:gd name="connsiteX1" fmla="*/ 1812294 w 1812294"/>
                <a:gd name="connsiteY1" fmla="*/ 0 h 1087377"/>
                <a:gd name="connsiteX2" fmla="*/ 1812294 w 1812294"/>
                <a:gd name="connsiteY2" fmla="*/ 1087377 h 1087377"/>
                <a:gd name="connsiteX3" fmla="*/ 0 w 1812294"/>
                <a:gd name="connsiteY3" fmla="*/ 1087377 h 1087377"/>
                <a:gd name="connsiteX4" fmla="*/ 0 w 1812294"/>
                <a:gd name="connsiteY4" fmla="*/ 0 h 1087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294" h="1087377">
                  <a:moveTo>
                    <a:pt x="0" y="0"/>
                  </a:moveTo>
                  <a:lnTo>
                    <a:pt x="1812294" y="0"/>
                  </a:lnTo>
                  <a:lnTo>
                    <a:pt x="1812294" y="1087377"/>
                  </a:lnTo>
                  <a:lnTo>
                    <a:pt x="0" y="108737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DE" sz="1400" kern="1200" dirty="0"/>
                <a:t>Planung</a:t>
              </a:r>
            </a:p>
          </p:txBody>
        </p:sp>
      </p:grpSp>
      <p:grpSp>
        <p:nvGrpSpPr>
          <p:cNvPr id="42" name="Gruppieren 41">
            <a:extLst>
              <a:ext uri="{FF2B5EF4-FFF2-40B4-BE49-F238E27FC236}">
                <a16:creationId xmlns:a16="http://schemas.microsoft.com/office/drawing/2014/main" id="{CDB006F4-6947-931D-8BE6-95A57E3C2E03}"/>
              </a:ext>
            </a:extLst>
          </p:cNvPr>
          <p:cNvGrpSpPr/>
          <p:nvPr/>
        </p:nvGrpSpPr>
        <p:grpSpPr>
          <a:xfrm>
            <a:off x="388089" y="2924225"/>
            <a:ext cx="4971955" cy="796848"/>
            <a:chOff x="2048629" y="2886870"/>
            <a:chExt cx="5782715" cy="1084259"/>
          </a:xfrm>
        </p:grpSpPr>
        <p:grpSp>
          <p:nvGrpSpPr>
            <p:cNvPr id="5" name="Gruppieren 4">
              <a:extLst>
                <a:ext uri="{FF2B5EF4-FFF2-40B4-BE49-F238E27FC236}">
                  <a16:creationId xmlns:a16="http://schemas.microsoft.com/office/drawing/2014/main" id="{3A2DCA5A-3AD5-13B0-BD0E-BE2B5F8E91A7}"/>
                </a:ext>
              </a:extLst>
            </p:cNvPr>
            <p:cNvGrpSpPr/>
            <p:nvPr/>
          </p:nvGrpSpPr>
          <p:grpSpPr>
            <a:xfrm>
              <a:off x="2048629" y="2886870"/>
              <a:ext cx="1807098" cy="1084259"/>
              <a:chOff x="288142" y="1265020"/>
              <a:chExt cx="1807098" cy="1084259"/>
            </a:xfrm>
          </p:grpSpPr>
          <p:sp>
            <p:nvSpPr>
              <p:cNvPr id="33" name="Rechteck 32">
                <a:extLst>
                  <a:ext uri="{FF2B5EF4-FFF2-40B4-BE49-F238E27FC236}">
                    <a16:creationId xmlns:a16="http://schemas.microsoft.com/office/drawing/2014/main" id="{0FEF8FC6-BD0A-D2DF-851F-C6918294CE20}"/>
                  </a:ext>
                </a:extLst>
              </p:cNvPr>
              <p:cNvSpPr/>
              <p:nvPr/>
            </p:nvSpPr>
            <p:spPr>
              <a:xfrm>
                <a:off x="288142" y="1265020"/>
                <a:ext cx="1807098" cy="108425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37" name="Textfeld 36">
                <a:extLst>
                  <a:ext uri="{FF2B5EF4-FFF2-40B4-BE49-F238E27FC236}">
                    <a16:creationId xmlns:a16="http://schemas.microsoft.com/office/drawing/2014/main" id="{8E6ADBB8-E6B2-FAB4-8A3F-610049C17668}"/>
                  </a:ext>
                </a:extLst>
              </p:cNvPr>
              <p:cNvSpPr txBox="1"/>
              <p:nvPr/>
            </p:nvSpPr>
            <p:spPr>
              <a:xfrm>
                <a:off x="288142" y="1265020"/>
                <a:ext cx="1807098" cy="1084259"/>
              </a:xfrm>
              <a:prstGeom prst="rect">
                <a:avLst/>
              </a:prstGeom>
              <a:ln w="19050">
                <a:solidFill>
                  <a:schemeClr val="accent6"/>
                </a:solidFill>
              </a:ln>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DE" sz="1400" kern="1200" dirty="0"/>
                  <a:t>Durchführung &amp; Protokoll</a:t>
                </a:r>
              </a:p>
            </p:txBody>
          </p:sp>
        </p:grpSp>
        <p:grpSp>
          <p:nvGrpSpPr>
            <p:cNvPr id="15" name="Gruppieren 14">
              <a:extLst>
                <a:ext uri="{FF2B5EF4-FFF2-40B4-BE49-F238E27FC236}">
                  <a16:creationId xmlns:a16="http://schemas.microsoft.com/office/drawing/2014/main" id="{914053B3-66A0-4EA8-6C21-4FB12CADFC2D}"/>
                </a:ext>
              </a:extLst>
            </p:cNvPr>
            <p:cNvGrpSpPr/>
            <p:nvPr/>
          </p:nvGrpSpPr>
          <p:grpSpPr>
            <a:xfrm>
              <a:off x="4036437" y="2886870"/>
              <a:ext cx="1807098" cy="1084259"/>
              <a:chOff x="2275950" y="1265020"/>
              <a:chExt cx="1807098" cy="1084259"/>
            </a:xfrm>
          </p:grpSpPr>
          <p:sp>
            <p:nvSpPr>
              <p:cNvPr id="31" name="Rechteck 30">
                <a:extLst>
                  <a:ext uri="{FF2B5EF4-FFF2-40B4-BE49-F238E27FC236}">
                    <a16:creationId xmlns:a16="http://schemas.microsoft.com/office/drawing/2014/main" id="{755FB8D5-9C5E-6F6C-F8CB-646F58808C0C}"/>
                  </a:ext>
                </a:extLst>
              </p:cNvPr>
              <p:cNvSpPr/>
              <p:nvPr/>
            </p:nvSpPr>
            <p:spPr>
              <a:xfrm>
                <a:off x="2275950" y="1265020"/>
                <a:ext cx="1807098" cy="108425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32" name="Textfeld 31">
                <a:extLst>
                  <a:ext uri="{FF2B5EF4-FFF2-40B4-BE49-F238E27FC236}">
                    <a16:creationId xmlns:a16="http://schemas.microsoft.com/office/drawing/2014/main" id="{8CF7272D-371F-93D2-BCD5-5A4468C70527}"/>
                  </a:ext>
                </a:extLst>
              </p:cNvPr>
              <p:cNvSpPr txBox="1"/>
              <p:nvPr/>
            </p:nvSpPr>
            <p:spPr>
              <a:xfrm>
                <a:off x="2275950" y="1265020"/>
                <a:ext cx="1807098" cy="10842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DE" sz="1400" kern="1200" dirty="0"/>
                  <a:t>Erweiterung der Wissensbasis</a:t>
                </a:r>
              </a:p>
            </p:txBody>
          </p:sp>
        </p:grpSp>
        <p:grpSp>
          <p:nvGrpSpPr>
            <p:cNvPr id="24" name="Gruppieren 23">
              <a:extLst>
                <a:ext uri="{FF2B5EF4-FFF2-40B4-BE49-F238E27FC236}">
                  <a16:creationId xmlns:a16="http://schemas.microsoft.com/office/drawing/2014/main" id="{C9CEC77D-76B8-96E9-44F8-561F6AECD44D}"/>
                </a:ext>
              </a:extLst>
            </p:cNvPr>
            <p:cNvGrpSpPr/>
            <p:nvPr/>
          </p:nvGrpSpPr>
          <p:grpSpPr>
            <a:xfrm>
              <a:off x="6024246" y="2886870"/>
              <a:ext cx="1807098" cy="1084259"/>
              <a:chOff x="4263759" y="1265020"/>
              <a:chExt cx="1807098" cy="1084259"/>
            </a:xfrm>
          </p:grpSpPr>
          <p:sp>
            <p:nvSpPr>
              <p:cNvPr id="29" name="Rechteck 28">
                <a:extLst>
                  <a:ext uri="{FF2B5EF4-FFF2-40B4-BE49-F238E27FC236}">
                    <a16:creationId xmlns:a16="http://schemas.microsoft.com/office/drawing/2014/main" id="{A472F091-4E3E-2C96-2253-262508634E00}"/>
                  </a:ext>
                </a:extLst>
              </p:cNvPr>
              <p:cNvSpPr/>
              <p:nvPr/>
            </p:nvSpPr>
            <p:spPr>
              <a:xfrm>
                <a:off x="4263759" y="1265020"/>
                <a:ext cx="1807098" cy="108425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30" name="Textfeld 29">
                <a:extLst>
                  <a:ext uri="{FF2B5EF4-FFF2-40B4-BE49-F238E27FC236}">
                    <a16:creationId xmlns:a16="http://schemas.microsoft.com/office/drawing/2014/main" id="{35A89DF7-A1D7-34D8-037F-A21C44D35D9A}"/>
                  </a:ext>
                </a:extLst>
              </p:cNvPr>
              <p:cNvSpPr txBox="1"/>
              <p:nvPr/>
            </p:nvSpPr>
            <p:spPr>
              <a:xfrm>
                <a:off x="4263759" y="1265020"/>
                <a:ext cx="1807098" cy="10842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DE" sz="1400" kern="1200" dirty="0"/>
                  <a:t>Neue Hypothesen</a:t>
                </a:r>
              </a:p>
            </p:txBody>
          </p:sp>
        </p:grpSp>
      </p:grpSp>
      <p:cxnSp>
        <p:nvCxnSpPr>
          <p:cNvPr id="50" name="Verbinder: gewinkelt 49">
            <a:extLst>
              <a:ext uri="{FF2B5EF4-FFF2-40B4-BE49-F238E27FC236}">
                <a16:creationId xmlns:a16="http://schemas.microsoft.com/office/drawing/2014/main" id="{B852F94C-14BD-A2E5-A686-8D29D68E383E}"/>
              </a:ext>
            </a:extLst>
          </p:cNvPr>
          <p:cNvCxnSpPr>
            <a:cxnSpLocks/>
            <a:stCxn id="30" idx="3"/>
          </p:cNvCxnSpPr>
          <p:nvPr/>
        </p:nvCxnSpPr>
        <p:spPr>
          <a:xfrm flipV="1">
            <a:off x="5360044" y="1760926"/>
            <a:ext cx="12700" cy="1561723"/>
          </a:xfrm>
          <a:prstGeom prst="bentConnector4">
            <a:avLst>
              <a:gd name="adj1" fmla="val 2362496"/>
              <a:gd name="adj2" fmla="val 10001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69" name="Textfeld 68">
            <a:extLst>
              <a:ext uri="{FF2B5EF4-FFF2-40B4-BE49-F238E27FC236}">
                <a16:creationId xmlns:a16="http://schemas.microsoft.com/office/drawing/2014/main" id="{1188DAFB-A65F-2E05-EE9C-6A0CD9691977}"/>
              </a:ext>
            </a:extLst>
          </p:cNvPr>
          <p:cNvSpPr txBox="1"/>
          <p:nvPr/>
        </p:nvSpPr>
        <p:spPr>
          <a:xfrm>
            <a:off x="386706" y="2194199"/>
            <a:ext cx="1568033" cy="461665"/>
          </a:xfrm>
          <a:prstGeom prst="rect">
            <a:avLst/>
          </a:prstGeom>
          <a:noFill/>
        </p:spPr>
        <p:txBody>
          <a:bodyPr wrap="square" rtlCol="0">
            <a:spAutoFit/>
          </a:bodyPr>
          <a:lstStyle/>
          <a:p>
            <a:r>
              <a:rPr lang="de-DE" sz="1200" dirty="0"/>
              <a:t>Problemorientierte Themeneinführung</a:t>
            </a:r>
            <a:endParaRPr lang="de-DE" dirty="0"/>
          </a:p>
        </p:txBody>
      </p:sp>
      <p:sp>
        <p:nvSpPr>
          <p:cNvPr id="70" name="Textfeld 69">
            <a:extLst>
              <a:ext uri="{FF2B5EF4-FFF2-40B4-BE49-F238E27FC236}">
                <a16:creationId xmlns:a16="http://schemas.microsoft.com/office/drawing/2014/main" id="{648BCD82-2EEB-1692-3E9C-B29EE6A41DE7}"/>
              </a:ext>
            </a:extLst>
          </p:cNvPr>
          <p:cNvSpPr txBox="1"/>
          <p:nvPr/>
        </p:nvSpPr>
        <p:spPr>
          <a:xfrm>
            <a:off x="2101689" y="2194404"/>
            <a:ext cx="1568033" cy="461665"/>
          </a:xfrm>
          <a:prstGeom prst="rect">
            <a:avLst/>
          </a:prstGeom>
          <a:noFill/>
        </p:spPr>
        <p:txBody>
          <a:bodyPr wrap="square" rtlCol="0">
            <a:spAutoFit/>
          </a:bodyPr>
          <a:lstStyle/>
          <a:p>
            <a:r>
              <a:rPr lang="de-DE" sz="1200" dirty="0"/>
              <a:t>Formulierung von Lösungshypothesen</a:t>
            </a:r>
            <a:endParaRPr lang="de-DE" dirty="0"/>
          </a:p>
        </p:txBody>
      </p:sp>
      <p:sp>
        <p:nvSpPr>
          <p:cNvPr id="71" name="Textfeld 70">
            <a:extLst>
              <a:ext uri="{FF2B5EF4-FFF2-40B4-BE49-F238E27FC236}">
                <a16:creationId xmlns:a16="http://schemas.microsoft.com/office/drawing/2014/main" id="{145012D2-C527-45FD-1F4C-118E10E9F673}"/>
              </a:ext>
            </a:extLst>
          </p:cNvPr>
          <p:cNvSpPr txBox="1"/>
          <p:nvPr/>
        </p:nvSpPr>
        <p:spPr>
          <a:xfrm>
            <a:off x="3815289" y="2194404"/>
            <a:ext cx="1568033" cy="461665"/>
          </a:xfrm>
          <a:prstGeom prst="rect">
            <a:avLst/>
          </a:prstGeom>
          <a:noFill/>
        </p:spPr>
        <p:txBody>
          <a:bodyPr wrap="square" rtlCol="0">
            <a:spAutoFit/>
          </a:bodyPr>
          <a:lstStyle/>
          <a:p>
            <a:r>
              <a:rPr lang="de-DE" sz="1200" dirty="0"/>
              <a:t>Planung des Einsatzes geeigneter Software</a:t>
            </a:r>
            <a:endParaRPr lang="de-DE" dirty="0"/>
          </a:p>
        </p:txBody>
      </p:sp>
      <p:sp>
        <p:nvSpPr>
          <p:cNvPr id="72" name="Textfeld 71">
            <a:extLst>
              <a:ext uri="{FF2B5EF4-FFF2-40B4-BE49-F238E27FC236}">
                <a16:creationId xmlns:a16="http://schemas.microsoft.com/office/drawing/2014/main" id="{CAB5A993-3A2D-C02D-6C41-90C045C8D9E6}"/>
              </a:ext>
            </a:extLst>
          </p:cNvPr>
          <p:cNvSpPr txBox="1"/>
          <p:nvPr/>
        </p:nvSpPr>
        <p:spPr>
          <a:xfrm>
            <a:off x="388089" y="3721073"/>
            <a:ext cx="1568033" cy="461665"/>
          </a:xfrm>
          <a:prstGeom prst="rect">
            <a:avLst/>
          </a:prstGeom>
          <a:noFill/>
        </p:spPr>
        <p:txBody>
          <a:bodyPr wrap="square" rtlCol="0">
            <a:spAutoFit/>
          </a:bodyPr>
          <a:lstStyle/>
          <a:p>
            <a:r>
              <a:rPr lang="de-DE" sz="1200" dirty="0"/>
              <a:t>Softwareeinsatz und Protokollierung</a:t>
            </a:r>
            <a:endParaRPr lang="de-DE" dirty="0"/>
          </a:p>
        </p:txBody>
      </p:sp>
      <p:sp>
        <p:nvSpPr>
          <p:cNvPr id="73" name="Textfeld 72">
            <a:extLst>
              <a:ext uri="{FF2B5EF4-FFF2-40B4-BE49-F238E27FC236}">
                <a16:creationId xmlns:a16="http://schemas.microsoft.com/office/drawing/2014/main" id="{47CD8A11-EE84-BF00-7ED2-AFA3744AB4A7}"/>
              </a:ext>
            </a:extLst>
          </p:cNvPr>
          <p:cNvSpPr txBox="1"/>
          <p:nvPr/>
        </p:nvSpPr>
        <p:spPr>
          <a:xfrm>
            <a:off x="2097198" y="3720804"/>
            <a:ext cx="1568033" cy="461665"/>
          </a:xfrm>
          <a:prstGeom prst="rect">
            <a:avLst/>
          </a:prstGeom>
          <a:noFill/>
        </p:spPr>
        <p:txBody>
          <a:bodyPr wrap="square" rtlCol="0">
            <a:spAutoFit/>
          </a:bodyPr>
          <a:lstStyle/>
          <a:p>
            <a:r>
              <a:rPr lang="de-DE" sz="1200" dirty="0"/>
              <a:t>Abstrahierung der neuen Informationen</a:t>
            </a:r>
            <a:endParaRPr lang="de-DE" dirty="0"/>
          </a:p>
        </p:txBody>
      </p:sp>
      <p:sp>
        <p:nvSpPr>
          <p:cNvPr id="74" name="Textfeld 73">
            <a:extLst>
              <a:ext uri="{FF2B5EF4-FFF2-40B4-BE49-F238E27FC236}">
                <a16:creationId xmlns:a16="http://schemas.microsoft.com/office/drawing/2014/main" id="{02E3B48E-B4B3-FADC-B9E9-7D47C985B4C2}"/>
              </a:ext>
            </a:extLst>
          </p:cNvPr>
          <p:cNvSpPr txBox="1"/>
          <p:nvPr/>
        </p:nvSpPr>
        <p:spPr>
          <a:xfrm>
            <a:off x="3808089" y="3720804"/>
            <a:ext cx="1568033" cy="461665"/>
          </a:xfrm>
          <a:prstGeom prst="rect">
            <a:avLst/>
          </a:prstGeom>
          <a:noFill/>
        </p:spPr>
        <p:txBody>
          <a:bodyPr wrap="square" rtlCol="0">
            <a:spAutoFit/>
          </a:bodyPr>
          <a:lstStyle/>
          <a:p>
            <a:r>
              <a:rPr lang="de-DE" sz="1200" dirty="0"/>
              <a:t>Überarbeitung der Hypothesen</a:t>
            </a:r>
            <a:endParaRPr lang="de-DE" dirty="0"/>
          </a:p>
        </p:txBody>
      </p:sp>
      <p:cxnSp>
        <p:nvCxnSpPr>
          <p:cNvPr id="84" name="Verbinder: gewinkelt 83">
            <a:extLst>
              <a:ext uri="{FF2B5EF4-FFF2-40B4-BE49-F238E27FC236}">
                <a16:creationId xmlns:a16="http://schemas.microsoft.com/office/drawing/2014/main" id="{21AF7F01-C1C9-BEBF-4169-57593549FC39}"/>
              </a:ext>
            </a:extLst>
          </p:cNvPr>
          <p:cNvCxnSpPr>
            <a:cxnSpLocks/>
            <a:stCxn id="41" idx="0"/>
            <a:endCxn id="33" idx="0"/>
          </p:cNvCxnSpPr>
          <p:nvPr/>
        </p:nvCxnSpPr>
        <p:spPr>
          <a:xfrm flipH="1">
            <a:off x="1164957" y="1395060"/>
            <a:ext cx="2649798" cy="1529165"/>
          </a:xfrm>
          <a:prstGeom prst="bentConnector4">
            <a:avLst>
              <a:gd name="adj1" fmla="val 3056"/>
              <a:gd name="adj2" fmla="val 86719"/>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96" name="Diagramm 95">
            <a:extLst>
              <a:ext uri="{FF2B5EF4-FFF2-40B4-BE49-F238E27FC236}">
                <a16:creationId xmlns:a16="http://schemas.microsoft.com/office/drawing/2014/main" id="{7308C3B1-B82B-9270-F325-97F1D7253A99}"/>
              </a:ext>
            </a:extLst>
          </p:cNvPr>
          <p:cNvGraphicFramePr/>
          <p:nvPr>
            <p:extLst>
              <p:ext uri="{D42A27DB-BD31-4B8C-83A1-F6EECF244321}">
                <p14:modId xmlns:p14="http://schemas.microsoft.com/office/powerpoint/2010/main" val="253129708"/>
              </p:ext>
            </p:extLst>
          </p:nvPr>
        </p:nvGraphicFramePr>
        <p:xfrm>
          <a:off x="4273318" y="1096992"/>
          <a:ext cx="6030769" cy="2848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feld 1">
            <a:extLst>
              <a:ext uri="{FF2B5EF4-FFF2-40B4-BE49-F238E27FC236}">
                <a16:creationId xmlns:a16="http://schemas.microsoft.com/office/drawing/2014/main" id="{812910E8-F214-0DFB-E2CD-1FA8DC99C2B2}"/>
              </a:ext>
            </a:extLst>
          </p:cNvPr>
          <p:cNvSpPr txBox="1"/>
          <p:nvPr/>
        </p:nvSpPr>
        <p:spPr>
          <a:xfrm>
            <a:off x="220715" y="4604740"/>
            <a:ext cx="2659117" cy="307777"/>
          </a:xfrm>
          <a:prstGeom prst="rect">
            <a:avLst/>
          </a:prstGeom>
          <a:noFill/>
        </p:spPr>
        <p:txBody>
          <a:bodyPr wrap="square" rtlCol="0">
            <a:spAutoFit/>
          </a:bodyPr>
          <a:lstStyle/>
          <a:p>
            <a:r>
              <a:rPr lang="de-DE" sz="1400" b="1" dirty="0"/>
              <a:t>Weblinks für Unterrichtstools</a:t>
            </a:r>
          </a:p>
        </p:txBody>
      </p:sp>
      <p:pic>
        <p:nvPicPr>
          <p:cNvPr id="10" name="Grafik 9" descr="Internet mit einfarbiger Füllung">
            <a:hlinkClick r:id="rId8"/>
            <a:extLst>
              <a:ext uri="{FF2B5EF4-FFF2-40B4-BE49-F238E27FC236}">
                <a16:creationId xmlns:a16="http://schemas.microsoft.com/office/drawing/2014/main" id="{BB8C15D9-A381-82BA-8B70-6EB55ACA6A8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1811510" y="4739144"/>
            <a:ext cx="1847423" cy="1847423"/>
          </a:xfrm>
          <a:prstGeom prst="rect">
            <a:avLst/>
          </a:prstGeom>
        </p:spPr>
      </p:pic>
      <p:sp>
        <p:nvSpPr>
          <p:cNvPr id="20" name="Textfeld 19">
            <a:extLst>
              <a:ext uri="{FF2B5EF4-FFF2-40B4-BE49-F238E27FC236}">
                <a16:creationId xmlns:a16="http://schemas.microsoft.com/office/drawing/2014/main" id="{08E9B562-EB83-D475-896B-281EF2A9D693}"/>
              </a:ext>
            </a:extLst>
          </p:cNvPr>
          <p:cNvSpPr txBox="1"/>
          <p:nvPr/>
        </p:nvSpPr>
        <p:spPr>
          <a:xfrm>
            <a:off x="1461000" y="6340769"/>
            <a:ext cx="2464446" cy="246221"/>
          </a:xfrm>
          <a:prstGeom prst="rect">
            <a:avLst/>
          </a:prstGeom>
          <a:noFill/>
        </p:spPr>
        <p:txBody>
          <a:bodyPr wrap="square" rtlCol="0">
            <a:spAutoFit/>
          </a:bodyPr>
          <a:lstStyle/>
          <a:p>
            <a:r>
              <a:rPr lang="de-DE" sz="1000" dirty="0"/>
              <a:t>Tool zur Simulation von Automaten u.Ä.</a:t>
            </a:r>
          </a:p>
        </p:txBody>
      </p:sp>
      <p:sp>
        <p:nvSpPr>
          <p:cNvPr id="21" name="Textfeld 20">
            <a:extLst>
              <a:ext uri="{FF2B5EF4-FFF2-40B4-BE49-F238E27FC236}">
                <a16:creationId xmlns:a16="http://schemas.microsoft.com/office/drawing/2014/main" id="{104D0F33-471C-3B32-2189-9283A38D4D25}"/>
              </a:ext>
            </a:extLst>
          </p:cNvPr>
          <p:cNvSpPr txBox="1"/>
          <p:nvPr/>
        </p:nvSpPr>
        <p:spPr>
          <a:xfrm>
            <a:off x="4923993" y="6340768"/>
            <a:ext cx="2464446" cy="246221"/>
          </a:xfrm>
          <a:prstGeom prst="rect">
            <a:avLst/>
          </a:prstGeom>
          <a:noFill/>
        </p:spPr>
        <p:txBody>
          <a:bodyPr wrap="square" rtlCol="0">
            <a:spAutoFit/>
          </a:bodyPr>
          <a:lstStyle/>
          <a:p>
            <a:r>
              <a:rPr lang="de-DE" sz="1000" dirty="0"/>
              <a:t>Webversion der Python Turtle</a:t>
            </a:r>
          </a:p>
        </p:txBody>
      </p:sp>
      <p:sp>
        <p:nvSpPr>
          <p:cNvPr id="22" name="Textfeld 21">
            <a:extLst>
              <a:ext uri="{FF2B5EF4-FFF2-40B4-BE49-F238E27FC236}">
                <a16:creationId xmlns:a16="http://schemas.microsoft.com/office/drawing/2014/main" id="{6E555D49-C09A-4A15-0741-F09E95DC736A}"/>
              </a:ext>
            </a:extLst>
          </p:cNvPr>
          <p:cNvSpPr txBox="1"/>
          <p:nvPr/>
        </p:nvSpPr>
        <p:spPr>
          <a:xfrm>
            <a:off x="8313661" y="6340346"/>
            <a:ext cx="2464446" cy="246221"/>
          </a:xfrm>
          <a:prstGeom prst="rect">
            <a:avLst/>
          </a:prstGeom>
          <a:noFill/>
        </p:spPr>
        <p:txBody>
          <a:bodyPr wrap="square" rtlCol="0">
            <a:spAutoFit/>
          </a:bodyPr>
          <a:lstStyle/>
          <a:p>
            <a:r>
              <a:rPr lang="de-DE" sz="1000" dirty="0"/>
              <a:t>Kurse zur visuellen Programmierung</a:t>
            </a:r>
          </a:p>
        </p:txBody>
      </p:sp>
      <p:pic>
        <p:nvPicPr>
          <p:cNvPr id="4" name="Grafik 3" descr="Internet mit einfarbiger Füllung">
            <a:hlinkClick r:id="rId11"/>
            <a:extLst>
              <a:ext uri="{FF2B5EF4-FFF2-40B4-BE49-F238E27FC236}">
                <a16:creationId xmlns:a16="http://schemas.microsoft.com/office/drawing/2014/main" id="{652B4625-48BA-2318-E337-C11BA5E381D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862668" y="4738873"/>
            <a:ext cx="1847423" cy="1847423"/>
          </a:xfrm>
          <a:prstGeom prst="rect">
            <a:avLst/>
          </a:prstGeom>
        </p:spPr>
      </p:pic>
      <p:pic>
        <p:nvPicPr>
          <p:cNvPr id="6" name="Grafik 5" descr="Internet mit einfarbiger Füllung">
            <a:hlinkClick r:id="rId12"/>
            <a:extLst>
              <a:ext uri="{FF2B5EF4-FFF2-40B4-BE49-F238E27FC236}">
                <a16:creationId xmlns:a16="http://schemas.microsoft.com/office/drawing/2014/main" id="{0D6EF72B-9DB5-FF30-3F09-1BE3437CB02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8325661" y="4738873"/>
            <a:ext cx="1847423" cy="1847423"/>
          </a:xfrm>
          <a:prstGeom prst="rect">
            <a:avLst/>
          </a:prstGeom>
        </p:spPr>
      </p:pic>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7" ma:contentTypeDescription="Ein neues Dokument erstellen." ma:contentTypeScope="" ma:versionID="a0276f4e81184926b4206acecece04de">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83a825e6ccfe084945235872c94b40b6"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2A1067-F9FD-4358-A248-599F62D7633A}">
  <ds:schemaRefs>
    <ds:schemaRef ds:uri="http://www.w3.org/XML/1998/namespace"/>
    <ds:schemaRef ds:uri="http://schemas.microsoft.com/office/2006/documentManagement/types"/>
    <ds:schemaRef ds:uri="http://schemas.microsoft.com/office/2006/metadata/properties"/>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f99a1cd1-7fbf-49cd-bfc3-e423025e9943"/>
    <ds:schemaRef ds:uri="affef302-ea91-472d-bf74-2f6f43fc6fd8"/>
  </ds:schemaRefs>
</ds:datastoreItem>
</file>

<file path=customXml/itemProps2.xml><?xml version="1.0" encoding="utf-8"?>
<ds:datastoreItem xmlns:ds="http://schemas.openxmlformats.org/officeDocument/2006/customXml" ds:itemID="{46BD74A8-33F6-40F0-9B92-A9BEF0FA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C2FD8C-75FF-4010-ABFC-31BA620B3C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Breitbild</PresentationFormat>
  <Paragraphs>48</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7</cp:revision>
  <dcterms:created xsi:type="dcterms:W3CDTF">2023-07-19T09:45:04Z</dcterms:created>
  <dcterms:modified xsi:type="dcterms:W3CDTF">2024-08-19T07:17:44Z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