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6" r:id="rId5"/>
    <p:sldId id="257" r:id="rId6"/>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824D"/>
    <a:srgbClr val="BB8763"/>
    <a:srgbClr val="ED7D31"/>
    <a:srgbClr val="F6BF9A"/>
    <a:srgbClr val="F4B183"/>
    <a:srgbClr val="F1975A"/>
    <a:srgbClr val="FFFFFF"/>
    <a:srgbClr val="8FAADC"/>
    <a:srgbClr val="4472C4"/>
    <a:srgbClr val="698ED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31FC51-60F3-4F75-920C-E3DED4361594}" v="709" dt="2023-08-04T09:51:43.752"/>
  </p1510:revLst>
</p1510:revInfo>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ittlere Formatvorlage 3 - Akz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6" autoAdjust="0"/>
    <p:restoredTop sz="82567" autoAdjust="0"/>
  </p:normalViewPr>
  <p:slideViewPr>
    <p:cSldViewPr snapToGrid="0">
      <p:cViewPr varScale="1">
        <p:scale>
          <a:sx n="78" d="100"/>
          <a:sy n="78" d="100"/>
        </p:scale>
        <p:origin x="150" y="108"/>
      </p:cViewPr>
      <p:guideLst>
        <p:guide orient="horz" pos="2160"/>
        <p:guide pos="3840"/>
      </p:guideLst>
    </p:cSldViewPr>
  </p:slideViewPr>
  <p:notesTextViewPr>
    <p:cViewPr>
      <p:scale>
        <a:sx n="75" d="100"/>
        <a:sy n="75" d="100"/>
      </p:scale>
      <p:origin x="0" y="0"/>
    </p:cViewPr>
  </p:notesTextViewPr>
  <p:gridSpacing cx="45000" cy="450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6AEE27-9317-4098-B4EE-4B8F8546AC3B}"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de-DE"/>
        </a:p>
      </dgm:t>
    </dgm:pt>
    <dgm:pt modelId="{66C50B35-E0C7-409F-8A0F-8BB07ADEAFD1}">
      <dgm:prSet phldrT="[Text]" custT="1"/>
      <dgm:spPr/>
      <dgm:t>
        <a:bodyPr/>
        <a:lstStyle/>
        <a:p>
          <a:r>
            <a:rPr lang="de-DE" sz="1400" dirty="0"/>
            <a:t>1. Initiative</a:t>
          </a:r>
        </a:p>
      </dgm:t>
    </dgm:pt>
    <dgm:pt modelId="{1EC92978-4C85-45F5-810A-51B826275C9A}" type="parTrans" cxnId="{B27A3072-CA16-45A8-B478-CA4002F94354}">
      <dgm:prSet/>
      <dgm:spPr/>
      <dgm:t>
        <a:bodyPr/>
        <a:lstStyle/>
        <a:p>
          <a:endParaRPr lang="de-DE" sz="1400"/>
        </a:p>
      </dgm:t>
    </dgm:pt>
    <dgm:pt modelId="{47DB715C-E15D-45FB-9D14-E22B06DB73F2}" type="sibTrans" cxnId="{B27A3072-CA16-45A8-B478-CA4002F94354}">
      <dgm:prSet/>
      <dgm:spPr/>
      <dgm:t>
        <a:bodyPr/>
        <a:lstStyle/>
        <a:p>
          <a:endParaRPr lang="de-DE" sz="1400"/>
        </a:p>
      </dgm:t>
    </dgm:pt>
    <dgm:pt modelId="{9035C240-D112-4064-B33C-6F2758B05CE9}">
      <dgm:prSet phldrT="[Text]" custT="1"/>
      <dgm:spPr/>
      <dgm:t>
        <a:bodyPr/>
        <a:lstStyle/>
        <a:p>
          <a:r>
            <a:rPr lang="de-DE" sz="1100" dirty="0"/>
            <a:t>Themenfindung</a:t>
          </a:r>
        </a:p>
      </dgm:t>
    </dgm:pt>
    <dgm:pt modelId="{46F673E7-2018-4DCC-8629-0EDBC5965316}" type="parTrans" cxnId="{0D0563E6-5F89-42E8-891F-04499F164A1B}">
      <dgm:prSet/>
      <dgm:spPr/>
      <dgm:t>
        <a:bodyPr/>
        <a:lstStyle/>
        <a:p>
          <a:endParaRPr lang="de-DE" sz="1400"/>
        </a:p>
      </dgm:t>
    </dgm:pt>
    <dgm:pt modelId="{802987C7-5C0E-40FA-99D0-2FA751D0D979}" type="sibTrans" cxnId="{0D0563E6-5F89-42E8-891F-04499F164A1B}">
      <dgm:prSet/>
      <dgm:spPr/>
      <dgm:t>
        <a:bodyPr/>
        <a:lstStyle/>
        <a:p>
          <a:endParaRPr lang="de-DE" sz="1400"/>
        </a:p>
      </dgm:t>
    </dgm:pt>
    <dgm:pt modelId="{7F035D59-82E0-4FCB-87CF-FC34A2768705}">
      <dgm:prSet phldrT="[Text]" custT="1"/>
      <dgm:spPr/>
      <dgm:t>
        <a:bodyPr/>
        <a:lstStyle/>
        <a:p>
          <a:r>
            <a:rPr lang="de-DE" sz="1100" dirty="0"/>
            <a:t>Strukturierung aktiv durch Lernende</a:t>
          </a:r>
        </a:p>
      </dgm:t>
    </dgm:pt>
    <dgm:pt modelId="{12C81E9C-88A4-4E62-AEB9-ED178BCB2E0E}" type="parTrans" cxnId="{38D1BFE4-5B91-4816-A3DE-47A680E5B748}">
      <dgm:prSet/>
      <dgm:spPr/>
      <dgm:t>
        <a:bodyPr/>
        <a:lstStyle/>
        <a:p>
          <a:endParaRPr lang="de-DE" sz="1400"/>
        </a:p>
      </dgm:t>
    </dgm:pt>
    <dgm:pt modelId="{F615278F-7274-49D6-BC83-D9218BD651D3}" type="sibTrans" cxnId="{38D1BFE4-5B91-4816-A3DE-47A680E5B748}">
      <dgm:prSet/>
      <dgm:spPr/>
      <dgm:t>
        <a:bodyPr/>
        <a:lstStyle/>
        <a:p>
          <a:endParaRPr lang="de-DE" sz="1400"/>
        </a:p>
      </dgm:t>
    </dgm:pt>
    <dgm:pt modelId="{FA3278A3-39A1-4C26-BF5A-90BAE5C9DBC2}">
      <dgm:prSet phldrT="[Text]" custT="1"/>
      <dgm:spPr/>
      <dgm:t>
        <a:bodyPr/>
        <a:lstStyle/>
        <a:p>
          <a:r>
            <a:rPr lang="de-DE" sz="1400" dirty="0"/>
            <a:t>2. Planung</a:t>
          </a:r>
        </a:p>
      </dgm:t>
    </dgm:pt>
    <dgm:pt modelId="{DE4DB9B3-8EC6-489D-ABEB-66DDA7E7522B}" type="parTrans" cxnId="{D49ED35B-C840-4E32-BE39-B20FB6B28FBC}">
      <dgm:prSet/>
      <dgm:spPr/>
      <dgm:t>
        <a:bodyPr/>
        <a:lstStyle/>
        <a:p>
          <a:endParaRPr lang="de-DE" sz="1400"/>
        </a:p>
      </dgm:t>
    </dgm:pt>
    <dgm:pt modelId="{3CBF6E95-51D3-4B76-BC47-3F23FB7BDD1B}" type="sibTrans" cxnId="{D49ED35B-C840-4E32-BE39-B20FB6B28FBC}">
      <dgm:prSet/>
      <dgm:spPr/>
      <dgm:t>
        <a:bodyPr/>
        <a:lstStyle/>
        <a:p>
          <a:endParaRPr lang="de-DE" sz="1400"/>
        </a:p>
      </dgm:t>
    </dgm:pt>
    <dgm:pt modelId="{213DA846-DC51-4F9A-B6AA-43F465013C2C}">
      <dgm:prSet phldrT="[Text]" custT="1"/>
      <dgm:spPr/>
      <dgm:t>
        <a:bodyPr/>
        <a:lstStyle/>
        <a:p>
          <a:r>
            <a:rPr lang="de-DE" sz="1100" dirty="0"/>
            <a:t>Eingrenzung der Themen</a:t>
          </a:r>
        </a:p>
      </dgm:t>
    </dgm:pt>
    <dgm:pt modelId="{3A885B4D-5A05-4E46-AE28-0D6B1F8C75C6}" type="parTrans" cxnId="{0B98093C-C385-41BE-9D31-0741D94620B5}">
      <dgm:prSet/>
      <dgm:spPr/>
      <dgm:t>
        <a:bodyPr/>
        <a:lstStyle/>
        <a:p>
          <a:endParaRPr lang="de-DE" sz="1400"/>
        </a:p>
      </dgm:t>
    </dgm:pt>
    <dgm:pt modelId="{57CB7A5B-5366-4774-9287-FD26E12E4F04}" type="sibTrans" cxnId="{0B98093C-C385-41BE-9D31-0741D94620B5}">
      <dgm:prSet/>
      <dgm:spPr/>
      <dgm:t>
        <a:bodyPr/>
        <a:lstStyle/>
        <a:p>
          <a:endParaRPr lang="de-DE" sz="1400"/>
        </a:p>
      </dgm:t>
    </dgm:pt>
    <dgm:pt modelId="{2BF459E5-4A87-46BC-84B2-707D7C899F0A}">
      <dgm:prSet phldrT="[Text]" custT="1"/>
      <dgm:spPr/>
      <dgm:t>
        <a:bodyPr/>
        <a:lstStyle/>
        <a:p>
          <a:r>
            <a:rPr lang="de-DE" sz="1100" dirty="0"/>
            <a:t>Erstellung einer </a:t>
          </a:r>
          <a:r>
            <a:rPr lang="de-DE" sz="1100" dirty="0">
              <a:solidFill>
                <a:schemeClr val="accent2"/>
              </a:solidFill>
            </a:rPr>
            <a:t>Projektskizze</a:t>
          </a:r>
        </a:p>
      </dgm:t>
    </dgm:pt>
    <dgm:pt modelId="{11B8C4A5-0239-418D-A7C8-C80C49FA1E49}" type="parTrans" cxnId="{B223E2B3-1E6F-4AE4-9DB8-5914583BE4A5}">
      <dgm:prSet/>
      <dgm:spPr/>
      <dgm:t>
        <a:bodyPr/>
        <a:lstStyle/>
        <a:p>
          <a:endParaRPr lang="de-DE" sz="1400"/>
        </a:p>
      </dgm:t>
    </dgm:pt>
    <dgm:pt modelId="{A07E664F-F570-4461-A442-5EFC002E676B}" type="sibTrans" cxnId="{B223E2B3-1E6F-4AE4-9DB8-5914583BE4A5}">
      <dgm:prSet/>
      <dgm:spPr/>
      <dgm:t>
        <a:bodyPr/>
        <a:lstStyle/>
        <a:p>
          <a:endParaRPr lang="de-DE" sz="1400"/>
        </a:p>
      </dgm:t>
    </dgm:pt>
    <dgm:pt modelId="{92DC25AF-16A7-41E0-BF70-20E4DE5A1443}">
      <dgm:prSet phldrT="[Text]" custT="1"/>
      <dgm:spPr/>
      <dgm:t>
        <a:bodyPr/>
        <a:lstStyle/>
        <a:p>
          <a:r>
            <a:rPr lang="de-DE" sz="1400" dirty="0"/>
            <a:t>3. Entwicklung</a:t>
          </a:r>
        </a:p>
      </dgm:t>
    </dgm:pt>
    <dgm:pt modelId="{19756669-FADD-4378-A21A-A41ED6407C8B}" type="parTrans" cxnId="{A73FA6D7-1868-41D2-A05F-28EBE63143D8}">
      <dgm:prSet/>
      <dgm:spPr/>
      <dgm:t>
        <a:bodyPr/>
        <a:lstStyle/>
        <a:p>
          <a:endParaRPr lang="de-DE" sz="1400"/>
        </a:p>
      </dgm:t>
    </dgm:pt>
    <dgm:pt modelId="{6E47DF2E-D350-4EAB-B839-2BB28EE82FC9}" type="sibTrans" cxnId="{A73FA6D7-1868-41D2-A05F-28EBE63143D8}">
      <dgm:prSet/>
      <dgm:spPr/>
      <dgm:t>
        <a:bodyPr/>
        <a:lstStyle/>
        <a:p>
          <a:endParaRPr lang="de-DE" sz="1400"/>
        </a:p>
      </dgm:t>
    </dgm:pt>
    <dgm:pt modelId="{C7CCBCC1-2EA3-4C42-90DA-9766760BC258}">
      <dgm:prSet phldrT="[Text]" custT="1"/>
      <dgm:spPr/>
      <dgm:t>
        <a:bodyPr/>
        <a:lstStyle/>
        <a:p>
          <a:r>
            <a:rPr lang="de-DE" sz="1100" dirty="0"/>
            <a:t>Konkretisierung der Skizze</a:t>
          </a:r>
        </a:p>
      </dgm:t>
    </dgm:pt>
    <dgm:pt modelId="{B93DCAB0-A567-4391-81AE-A306BA7956AC}" type="parTrans" cxnId="{953CA782-1088-4F4B-B853-756BCA7DA6BE}">
      <dgm:prSet/>
      <dgm:spPr/>
      <dgm:t>
        <a:bodyPr/>
        <a:lstStyle/>
        <a:p>
          <a:endParaRPr lang="de-DE" sz="1400"/>
        </a:p>
      </dgm:t>
    </dgm:pt>
    <dgm:pt modelId="{815002BF-FAAC-4386-B5E6-FDEB541F4863}" type="sibTrans" cxnId="{953CA782-1088-4F4B-B853-756BCA7DA6BE}">
      <dgm:prSet/>
      <dgm:spPr/>
      <dgm:t>
        <a:bodyPr/>
        <a:lstStyle/>
        <a:p>
          <a:endParaRPr lang="de-DE" sz="1400"/>
        </a:p>
      </dgm:t>
    </dgm:pt>
    <dgm:pt modelId="{2C7E39CF-A680-4642-AE92-083585B67D1C}">
      <dgm:prSet phldrT="[Text]" custT="1"/>
      <dgm:spPr/>
      <dgm:t>
        <a:bodyPr/>
        <a:lstStyle/>
        <a:p>
          <a:r>
            <a:rPr lang="de-DE" sz="1100" dirty="0"/>
            <a:t>Erarbeitung des </a:t>
          </a:r>
          <a:r>
            <a:rPr lang="de-DE" sz="1100" dirty="0">
              <a:solidFill>
                <a:schemeClr val="accent2"/>
              </a:solidFill>
            </a:rPr>
            <a:t>Projektplans</a:t>
          </a:r>
        </a:p>
      </dgm:t>
    </dgm:pt>
    <dgm:pt modelId="{BE5643B8-D9D5-457C-BFC8-A64BD479C9C1}" type="parTrans" cxnId="{091FC8B0-85C3-46B5-A5DD-4764E450F2E0}">
      <dgm:prSet/>
      <dgm:spPr/>
      <dgm:t>
        <a:bodyPr/>
        <a:lstStyle/>
        <a:p>
          <a:endParaRPr lang="de-DE" sz="1400"/>
        </a:p>
      </dgm:t>
    </dgm:pt>
    <dgm:pt modelId="{1FF64FD3-D2B3-4FF4-BDBE-01601594B7DC}" type="sibTrans" cxnId="{091FC8B0-85C3-46B5-A5DD-4764E450F2E0}">
      <dgm:prSet/>
      <dgm:spPr/>
      <dgm:t>
        <a:bodyPr/>
        <a:lstStyle/>
        <a:p>
          <a:endParaRPr lang="de-DE" sz="1400"/>
        </a:p>
      </dgm:t>
    </dgm:pt>
    <dgm:pt modelId="{34026E3C-E17E-467A-A7CD-0D48A979B645}">
      <dgm:prSet custT="1"/>
      <dgm:spPr/>
      <dgm:t>
        <a:bodyPr/>
        <a:lstStyle/>
        <a:p>
          <a:r>
            <a:rPr lang="de-DE" sz="1400" dirty="0"/>
            <a:t>4. Ausführung</a:t>
          </a:r>
        </a:p>
      </dgm:t>
    </dgm:pt>
    <dgm:pt modelId="{5E3C8DFD-BF7D-413D-9491-758E0E77215C}" type="parTrans" cxnId="{31523CA9-32E8-4F9D-86B6-A66A64DF92CE}">
      <dgm:prSet/>
      <dgm:spPr/>
      <dgm:t>
        <a:bodyPr/>
        <a:lstStyle/>
        <a:p>
          <a:endParaRPr lang="de-DE" sz="1400"/>
        </a:p>
      </dgm:t>
    </dgm:pt>
    <dgm:pt modelId="{EDC3092F-9BFB-46AF-95A4-AFC0A39B648C}" type="sibTrans" cxnId="{31523CA9-32E8-4F9D-86B6-A66A64DF92CE}">
      <dgm:prSet/>
      <dgm:spPr/>
      <dgm:t>
        <a:bodyPr/>
        <a:lstStyle/>
        <a:p>
          <a:endParaRPr lang="de-DE" sz="1400"/>
        </a:p>
      </dgm:t>
    </dgm:pt>
    <dgm:pt modelId="{630FDF27-12B2-4BB1-9C34-9954F281C7D3}">
      <dgm:prSet custT="1"/>
      <dgm:spPr/>
      <dgm:t>
        <a:bodyPr/>
        <a:lstStyle/>
        <a:p>
          <a:r>
            <a:rPr lang="de-DE" sz="1400" dirty="0"/>
            <a:t>5. Abschluss</a:t>
          </a:r>
        </a:p>
      </dgm:t>
    </dgm:pt>
    <dgm:pt modelId="{C442D1E2-15B3-411E-AB11-8A53A1CF8D18}" type="parTrans" cxnId="{1CB63546-6FAE-462F-804E-92CA9FC8F0FE}">
      <dgm:prSet/>
      <dgm:spPr/>
      <dgm:t>
        <a:bodyPr/>
        <a:lstStyle/>
        <a:p>
          <a:endParaRPr lang="de-DE" sz="1400"/>
        </a:p>
      </dgm:t>
    </dgm:pt>
    <dgm:pt modelId="{19C03011-B211-4633-9CB3-721091B7A7FD}" type="sibTrans" cxnId="{1CB63546-6FAE-462F-804E-92CA9FC8F0FE}">
      <dgm:prSet/>
      <dgm:spPr/>
      <dgm:t>
        <a:bodyPr/>
        <a:lstStyle/>
        <a:p>
          <a:endParaRPr lang="de-DE" sz="1400"/>
        </a:p>
      </dgm:t>
    </dgm:pt>
    <dgm:pt modelId="{4BE32577-8708-40CB-9A60-214722C50D32}">
      <dgm:prSet custT="1"/>
      <dgm:spPr/>
      <dgm:t>
        <a:bodyPr/>
        <a:lstStyle/>
        <a:p>
          <a:r>
            <a:rPr lang="de-DE" sz="1100" dirty="0"/>
            <a:t>Abarbeiten des Plans</a:t>
          </a:r>
        </a:p>
      </dgm:t>
    </dgm:pt>
    <dgm:pt modelId="{9010A985-6E49-406E-A51E-C84F79F134AE}" type="parTrans" cxnId="{F736D17F-2205-4CD4-BA7E-E8241A7154F7}">
      <dgm:prSet/>
      <dgm:spPr/>
      <dgm:t>
        <a:bodyPr/>
        <a:lstStyle/>
        <a:p>
          <a:endParaRPr lang="de-DE"/>
        </a:p>
      </dgm:t>
    </dgm:pt>
    <dgm:pt modelId="{D0FBEADE-BB4C-40F0-B053-8CA6822F43D7}" type="sibTrans" cxnId="{F736D17F-2205-4CD4-BA7E-E8241A7154F7}">
      <dgm:prSet/>
      <dgm:spPr/>
      <dgm:t>
        <a:bodyPr/>
        <a:lstStyle/>
        <a:p>
          <a:endParaRPr lang="de-DE"/>
        </a:p>
      </dgm:t>
    </dgm:pt>
    <dgm:pt modelId="{FB1F5E37-2CFD-4C0B-BCBB-F3B14FB7F4D3}">
      <dgm:prSet custT="1"/>
      <dgm:spPr/>
      <dgm:t>
        <a:bodyPr/>
        <a:lstStyle/>
        <a:p>
          <a:r>
            <a:rPr lang="de-DE" sz="1100" dirty="0"/>
            <a:t>Anknüpfen an Vorarbeit</a:t>
          </a:r>
        </a:p>
      </dgm:t>
    </dgm:pt>
    <dgm:pt modelId="{0E1A6D85-7DA7-4034-9C68-FEF3CCD8718B}" type="parTrans" cxnId="{FEF903DF-A162-4D18-89DE-0322E39CC778}">
      <dgm:prSet/>
      <dgm:spPr/>
      <dgm:t>
        <a:bodyPr/>
        <a:lstStyle/>
        <a:p>
          <a:endParaRPr lang="de-DE"/>
        </a:p>
      </dgm:t>
    </dgm:pt>
    <dgm:pt modelId="{AFB28FAC-4928-4E10-9083-7B4F4EEF27D4}" type="sibTrans" cxnId="{FEF903DF-A162-4D18-89DE-0322E39CC778}">
      <dgm:prSet/>
      <dgm:spPr/>
      <dgm:t>
        <a:bodyPr/>
        <a:lstStyle/>
        <a:p>
          <a:endParaRPr lang="de-DE"/>
        </a:p>
      </dgm:t>
    </dgm:pt>
    <dgm:pt modelId="{8CFF8602-9A7E-4DFB-AFC8-06E515F33861}">
      <dgm:prSet custT="1"/>
      <dgm:spPr/>
      <dgm:t>
        <a:bodyPr/>
        <a:lstStyle/>
        <a:p>
          <a:r>
            <a:rPr lang="de-DE" sz="1100" dirty="0"/>
            <a:t>Fertigstellung eines Produkts</a:t>
          </a:r>
        </a:p>
      </dgm:t>
    </dgm:pt>
    <dgm:pt modelId="{8FB7A7EF-2089-448F-B904-E0E14FEF5B23}" type="parTrans" cxnId="{59CD69D6-2ED8-4115-91AF-6ECBEC61B631}">
      <dgm:prSet/>
      <dgm:spPr/>
      <dgm:t>
        <a:bodyPr/>
        <a:lstStyle/>
        <a:p>
          <a:endParaRPr lang="de-DE"/>
        </a:p>
      </dgm:t>
    </dgm:pt>
    <dgm:pt modelId="{74A83926-230D-415E-AFDB-EFF6B7FA56F2}" type="sibTrans" cxnId="{59CD69D6-2ED8-4115-91AF-6ECBEC61B631}">
      <dgm:prSet/>
      <dgm:spPr/>
      <dgm:t>
        <a:bodyPr/>
        <a:lstStyle/>
        <a:p>
          <a:endParaRPr lang="de-DE"/>
        </a:p>
      </dgm:t>
    </dgm:pt>
    <dgm:pt modelId="{D1DFC842-4FCC-4356-BF09-987118292614}">
      <dgm:prSet custT="1"/>
      <dgm:spPr/>
      <dgm:t>
        <a:bodyPr/>
        <a:lstStyle/>
        <a:p>
          <a:r>
            <a:rPr lang="de-DE" sz="1100" dirty="0"/>
            <a:t>Reflexion des Projektplans</a:t>
          </a:r>
        </a:p>
      </dgm:t>
    </dgm:pt>
    <dgm:pt modelId="{AF6A2A4C-F2B2-4246-BBA4-A67E66F571DB}" type="parTrans" cxnId="{5D0041E2-DF33-4E71-9172-C4E9536E26FD}">
      <dgm:prSet/>
      <dgm:spPr/>
      <dgm:t>
        <a:bodyPr/>
        <a:lstStyle/>
        <a:p>
          <a:endParaRPr lang="de-DE"/>
        </a:p>
      </dgm:t>
    </dgm:pt>
    <dgm:pt modelId="{AE1C1A47-A20E-48FC-85E1-00BA9C2587DE}" type="sibTrans" cxnId="{5D0041E2-DF33-4E71-9172-C4E9536E26FD}">
      <dgm:prSet/>
      <dgm:spPr/>
      <dgm:t>
        <a:bodyPr/>
        <a:lstStyle/>
        <a:p>
          <a:endParaRPr lang="de-DE"/>
        </a:p>
      </dgm:t>
    </dgm:pt>
    <dgm:pt modelId="{E81D594A-9B92-40D8-9475-5873EDEA2973}" type="pres">
      <dgm:prSet presAssocID="{756AEE27-9317-4098-B4EE-4B8F8546AC3B}" presName="Name0" presStyleCnt="0">
        <dgm:presLayoutVars>
          <dgm:dir/>
          <dgm:animLvl val="lvl"/>
          <dgm:resizeHandles val="exact"/>
        </dgm:presLayoutVars>
      </dgm:prSet>
      <dgm:spPr/>
    </dgm:pt>
    <dgm:pt modelId="{A4EB4D54-D271-405B-98EA-B81A60182EB4}" type="pres">
      <dgm:prSet presAssocID="{756AEE27-9317-4098-B4EE-4B8F8546AC3B}" presName="tSp" presStyleCnt="0"/>
      <dgm:spPr/>
    </dgm:pt>
    <dgm:pt modelId="{B550C64A-3D27-43FB-990E-6F064BFAD0B2}" type="pres">
      <dgm:prSet presAssocID="{756AEE27-9317-4098-B4EE-4B8F8546AC3B}" presName="bSp" presStyleCnt="0"/>
      <dgm:spPr/>
    </dgm:pt>
    <dgm:pt modelId="{0181AA87-632A-462A-9C54-A9EFB64778F0}" type="pres">
      <dgm:prSet presAssocID="{756AEE27-9317-4098-B4EE-4B8F8546AC3B}" presName="process" presStyleCnt="0"/>
      <dgm:spPr/>
    </dgm:pt>
    <dgm:pt modelId="{3E8ED2D3-0971-4F66-A527-C837DF9B1DF8}" type="pres">
      <dgm:prSet presAssocID="{66C50B35-E0C7-409F-8A0F-8BB07ADEAFD1}" presName="composite1" presStyleCnt="0"/>
      <dgm:spPr/>
    </dgm:pt>
    <dgm:pt modelId="{2491CDC6-FD55-4B7F-9CC3-717AB8D5482E}" type="pres">
      <dgm:prSet presAssocID="{66C50B35-E0C7-409F-8A0F-8BB07ADEAFD1}" presName="dummyNode1" presStyleLbl="node1" presStyleIdx="0" presStyleCnt="5"/>
      <dgm:spPr/>
    </dgm:pt>
    <dgm:pt modelId="{78743761-24D3-4631-AF32-834F70F60913}" type="pres">
      <dgm:prSet presAssocID="{66C50B35-E0C7-409F-8A0F-8BB07ADEAFD1}" presName="childNode1" presStyleLbl="bgAcc1" presStyleIdx="0" presStyleCnt="5">
        <dgm:presLayoutVars>
          <dgm:bulletEnabled val="1"/>
        </dgm:presLayoutVars>
      </dgm:prSet>
      <dgm:spPr/>
    </dgm:pt>
    <dgm:pt modelId="{7EC0B692-6EEA-4875-BB4D-DF69964CA9AB}" type="pres">
      <dgm:prSet presAssocID="{66C50B35-E0C7-409F-8A0F-8BB07ADEAFD1}" presName="childNode1tx" presStyleLbl="bgAcc1" presStyleIdx="0" presStyleCnt="5">
        <dgm:presLayoutVars>
          <dgm:bulletEnabled val="1"/>
        </dgm:presLayoutVars>
      </dgm:prSet>
      <dgm:spPr/>
    </dgm:pt>
    <dgm:pt modelId="{5DEC619F-4875-4C98-A0BF-CB8D5EFF216A}" type="pres">
      <dgm:prSet presAssocID="{66C50B35-E0C7-409F-8A0F-8BB07ADEAFD1}" presName="parentNode1" presStyleLbl="node1" presStyleIdx="0" presStyleCnt="5" custScaleX="141555">
        <dgm:presLayoutVars>
          <dgm:chMax val="1"/>
          <dgm:bulletEnabled val="1"/>
        </dgm:presLayoutVars>
      </dgm:prSet>
      <dgm:spPr/>
    </dgm:pt>
    <dgm:pt modelId="{8F95E7D0-BE30-47A4-B59D-14DF63B3D1A4}" type="pres">
      <dgm:prSet presAssocID="{66C50B35-E0C7-409F-8A0F-8BB07ADEAFD1}" presName="connSite1" presStyleCnt="0"/>
      <dgm:spPr/>
    </dgm:pt>
    <dgm:pt modelId="{8BA123E6-4042-4E3E-9CAE-E2A36B76C372}" type="pres">
      <dgm:prSet presAssocID="{47DB715C-E15D-45FB-9D14-E22B06DB73F2}" presName="Name9" presStyleLbl="sibTrans2D1" presStyleIdx="0" presStyleCnt="4"/>
      <dgm:spPr/>
    </dgm:pt>
    <dgm:pt modelId="{BACD343F-FFB5-410E-BC26-2B6D2F47D78B}" type="pres">
      <dgm:prSet presAssocID="{FA3278A3-39A1-4C26-BF5A-90BAE5C9DBC2}" presName="composite2" presStyleCnt="0"/>
      <dgm:spPr/>
    </dgm:pt>
    <dgm:pt modelId="{F196F61C-12A7-4299-8022-BF69C8540008}" type="pres">
      <dgm:prSet presAssocID="{FA3278A3-39A1-4C26-BF5A-90BAE5C9DBC2}" presName="dummyNode2" presStyleLbl="node1" presStyleIdx="0" presStyleCnt="5"/>
      <dgm:spPr/>
    </dgm:pt>
    <dgm:pt modelId="{A537F220-7A7F-45AE-A685-FCD6A6296DDB}" type="pres">
      <dgm:prSet presAssocID="{FA3278A3-39A1-4C26-BF5A-90BAE5C9DBC2}" presName="childNode2" presStyleLbl="bgAcc1" presStyleIdx="1" presStyleCnt="5">
        <dgm:presLayoutVars>
          <dgm:bulletEnabled val="1"/>
        </dgm:presLayoutVars>
      </dgm:prSet>
      <dgm:spPr/>
    </dgm:pt>
    <dgm:pt modelId="{4A5ECF9F-F216-4906-962C-DA627F9849AE}" type="pres">
      <dgm:prSet presAssocID="{FA3278A3-39A1-4C26-BF5A-90BAE5C9DBC2}" presName="childNode2tx" presStyleLbl="bgAcc1" presStyleIdx="1" presStyleCnt="5">
        <dgm:presLayoutVars>
          <dgm:bulletEnabled val="1"/>
        </dgm:presLayoutVars>
      </dgm:prSet>
      <dgm:spPr/>
    </dgm:pt>
    <dgm:pt modelId="{0687E64F-22C3-4831-8BD0-9EA38CCCD3C2}" type="pres">
      <dgm:prSet presAssocID="{FA3278A3-39A1-4C26-BF5A-90BAE5C9DBC2}" presName="parentNode2" presStyleLbl="node1" presStyleIdx="1" presStyleCnt="5" custScaleX="141555">
        <dgm:presLayoutVars>
          <dgm:chMax val="0"/>
          <dgm:bulletEnabled val="1"/>
        </dgm:presLayoutVars>
      </dgm:prSet>
      <dgm:spPr/>
    </dgm:pt>
    <dgm:pt modelId="{27370535-7C76-4A4C-8A82-8C7D18122FAA}" type="pres">
      <dgm:prSet presAssocID="{FA3278A3-39A1-4C26-BF5A-90BAE5C9DBC2}" presName="connSite2" presStyleCnt="0"/>
      <dgm:spPr/>
    </dgm:pt>
    <dgm:pt modelId="{96C7B612-38F7-445D-BC8D-67164F6E21F1}" type="pres">
      <dgm:prSet presAssocID="{3CBF6E95-51D3-4B76-BC47-3F23FB7BDD1B}" presName="Name18" presStyleLbl="sibTrans2D1" presStyleIdx="1" presStyleCnt="4"/>
      <dgm:spPr/>
    </dgm:pt>
    <dgm:pt modelId="{64627359-94E8-440D-AFE3-27C583E8616B}" type="pres">
      <dgm:prSet presAssocID="{92DC25AF-16A7-41E0-BF70-20E4DE5A1443}" presName="composite1" presStyleCnt="0"/>
      <dgm:spPr/>
    </dgm:pt>
    <dgm:pt modelId="{5BB5886E-5196-4530-B9BA-68C67958DCB9}" type="pres">
      <dgm:prSet presAssocID="{92DC25AF-16A7-41E0-BF70-20E4DE5A1443}" presName="dummyNode1" presStyleLbl="node1" presStyleIdx="1" presStyleCnt="5"/>
      <dgm:spPr/>
    </dgm:pt>
    <dgm:pt modelId="{94C463CC-6B6B-4056-8321-240720F5AAAD}" type="pres">
      <dgm:prSet presAssocID="{92DC25AF-16A7-41E0-BF70-20E4DE5A1443}" presName="childNode1" presStyleLbl="bgAcc1" presStyleIdx="2" presStyleCnt="5">
        <dgm:presLayoutVars>
          <dgm:bulletEnabled val="1"/>
        </dgm:presLayoutVars>
      </dgm:prSet>
      <dgm:spPr/>
    </dgm:pt>
    <dgm:pt modelId="{C65ADCB9-8A2C-4CDB-A595-CF8589EBF99E}" type="pres">
      <dgm:prSet presAssocID="{92DC25AF-16A7-41E0-BF70-20E4DE5A1443}" presName="childNode1tx" presStyleLbl="bgAcc1" presStyleIdx="2" presStyleCnt="5">
        <dgm:presLayoutVars>
          <dgm:bulletEnabled val="1"/>
        </dgm:presLayoutVars>
      </dgm:prSet>
      <dgm:spPr/>
    </dgm:pt>
    <dgm:pt modelId="{55264D63-37FE-41A0-A861-32DBF64DC801}" type="pres">
      <dgm:prSet presAssocID="{92DC25AF-16A7-41E0-BF70-20E4DE5A1443}" presName="parentNode1" presStyleLbl="node1" presStyleIdx="2" presStyleCnt="5" custScaleX="141555">
        <dgm:presLayoutVars>
          <dgm:chMax val="1"/>
          <dgm:bulletEnabled val="1"/>
        </dgm:presLayoutVars>
      </dgm:prSet>
      <dgm:spPr/>
    </dgm:pt>
    <dgm:pt modelId="{3BDA3730-0DE3-4AA5-9668-6B2F6EAECFED}" type="pres">
      <dgm:prSet presAssocID="{92DC25AF-16A7-41E0-BF70-20E4DE5A1443}" presName="connSite1" presStyleCnt="0"/>
      <dgm:spPr/>
    </dgm:pt>
    <dgm:pt modelId="{CA7A966F-C1E3-42CC-B606-E327BD367629}" type="pres">
      <dgm:prSet presAssocID="{6E47DF2E-D350-4EAB-B839-2BB28EE82FC9}" presName="Name9" presStyleLbl="sibTrans2D1" presStyleIdx="2" presStyleCnt="4"/>
      <dgm:spPr/>
    </dgm:pt>
    <dgm:pt modelId="{587F47FF-AD27-4BEC-ABB8-1F37D684C111}" type="pres">
      <dgm:prSet presAssocID="{34026E3C-E17E-467A-A7CD-0D48A979B645}" presName="composite2" presStyleCnt="0"/>
      <dgm:spPr/>
    </dgm:pt>
    <dgm:pt modelId="{E06797ED-2A40-4A0C-8ACD-2EACF1BE7188}" type="pres">
      <dgm:prSet presAssocID="{34026E3C-E17E-467A-A7CD-0D48A979B645}" presName="dummyNode2" presStyleLbl="node1" presStyleIdx="2" presStyleCnt="5"/>
      <dgm:spPr/>
    </dgm:pt>
    <dgm:pt modelId="{1F4ED995-530C-47A3-9C26-709DB3823C81}" type="pres">
      <dgm:prSet presAssocID="{34026E3C-E17E-467A-A7CD-0D48A979B645}" presName="childNode2" presStyleLbl="bgAcc1" presStyleIdx="3" presStyleCnt="5">
        <dgm:presLayoutVars>
          <dgm:bulletEnabled val="1"/>
        </dgm:presLayoutVars>
      </dgm:prSet>
      <dgm:spPr/>
    </dgm:pt>
    <dgm:pt modelId="{10C57DB6-53DD-42BE-A74E-BD1EEE8F9127}" type="pres">
      <dgm:prSet presAssocID="{34026E3C-E17E-467A-A7CD-0D48A979B645}" presName="childNode2tx" presStyleLbl="bgAcc1" presStyleIdx="3" presStyleCnt="5">
        <dgm:presLayoutVars>
          <dgm:bulletEnabled val="1"/>
        </dgm:presLayoutVars>
      </dgm:prSet>
      <dgm:spPr/>
    </dgm:pt>
    <dgm:pt modelId="{99FC9A94-683B-478D-BB6A-7A69538A9674}" type="pres">
      <dgm:prSet presAssocID="{34026E3C-E17E-467A-A7CD-0D48A979B645}" presName="parentNode2" presStyleLbl="node1" presStyleIdx="3" presStyleCnt="5" custScaleX="141555">
        <dgm:presLayoutVars>
          <dgm:chMax val="0"/>
          <dgm:bulletEnabled val="1"/>
        </dgm:presLayoutVars>
      </dgm:prSet>
      <dgm:spPr/>
    </dgm:pt>
    <dgm:pt modelId="{DB521015-2279-4C36-AD97-3198F843DD50}" type="pres">
      <dgm:prSet presAssocID="{34026E3C-E17E-467A-A7CD-0D48A979B645}" presName="connSite2" presStyleCnt="0"/>
      <dgm:spPr/>
    </dgm:pt>
    <dgm:pt modelId="{8C458442-9408-4784-BA30-415F4B1BCC77}" type="pres">
      <dgm:prSet presAssocID="{EDC3092F-9BFB-46AF-95A4-AFC0A39B648C}" presName="Name18" presStyleLbl="sibTrans2D1" presStyleIdx="3" presStyleCnt="4"/>
      <dgm:spPr/>
    </dgm:pt>
    <dgm:pt modelId="{5D3E4414-8AC6-48FF-A58A-D1A16494F165}" type="pres">
      <dgm:prSet presAssocID="{630FDF27-12B2-4BB1-9C34-9954F281C7D3}" presName="composite1" presStyleCnt="0"/>
      <dgm:spPr/>
    </dgm:pt>
    <dgm:pt modelId="{F4FA89A4-ACF2-4CF0-947C-371CFB978602}" type="pres">
      <dgm:prSet presAssocID="{630FDF27-12B2-4BB1-9C34-9954F281C7D3}" presName="dummyNode1" presStyleLbl="node1" presStyleIdx="3" presStyleCnt="5"/>
      <dgm:spPr/>
    </dgm:pt>
    <dgm:pt modelId="{8CB774D2-1656-449F-A1F4-655576633F3A}" type="pres">
      <dgm:prSet presAssocID="{630FDF27-12B2-4BB1-9C34-9954F281C7D3}" presName="childNode1" presStyleLbl="bgAcc1" presStyleIdx="4" presStyleCnt="5">
        <dgm:presLayoutVars>
          <dgm:bulletEnabled val="1"/>
        </dgm:presLayoutVars>
      </dgm:prSet>
      <dgm:spPr/>
    </dgm:pt>
    <dgm:pt modelId="{D1426440-C45A-4CE9-97EC-7438E057E2A1}" type="pres">
      <dgm:prSet presAssocID="{630FDF27-12B2-4BB1-9C34-9954F281C7D3}" presName="childNode1tx" presStyleLbl="bgAcc1" presStyleIdx="4" presStyleCnt="5">
        <dgm:presLayoutVars>
          <dgm:bulletEnabled val="1"/>
        </dgm:presLayoutVars>
      </dgm:prSet>
      <dgm:spPr/>
    </dgm:pt>
    <dgm:pt modelId="{4C9F9B8E-A94B-40EE-9C0A-F5DB232E9D37}" type="pres">
      <dgm:prSet presAssocID="{630FDF27-12B2-4BB1-9C34-9954F281C7D3}" presName="parentNode1" presStyleLbl="node1" presStyleIdx="4" presStyleCnt="5" custScaleX="141555">
        <dgm:presLayoutVars>
          <dgm:chMax val="1"/>
          <dgm:bulletEnabled val="1"/>
        </dgm:presLayoutVars>
      </dgm:prSet>
      <dgm:spPr/>
    </dgm:pt>
    <dgm:pt modelId="{F0BCF3FB-650A-4E67-8DE6-868B905ECE67}" type="pres">
      <dgm:prSet presAssocID="{630FDF27-12B2-4BB1-9C34-9954F281C7D3}" presName="connSite1" presStyleCnt="0"/>
      <dgm:spPr/>
    </dgm:pt>
  </dgm:ptLst>
  <dgm:cxnLst>
    <dgm:cxn modelId="{B6966F0A-402A-4A3E-908A-14893B698337}" type="presOf" srcId="{C7CCBCC1-2EA3-4C42-90DA-9766760BC258}" destId="{C65ADCB9-8A2C-4CDB-A595-CF8589EBF99E}" srcOrd="1" destOrd="0" presId="urn:microsoft.com/office/officeart/2005/8/layout/hProcess4"/>
    <dgm:cxn modelId="{0BE4CD11-FD9E-490D-8F15-BA13396E8000}" type="presOf" srcId="{8CFF8602-9A7E-4DFB-AFC8-06E515F33861}" destId="{D1426440-C45A-4CE9-97EC-7438E057E2A1}" srcOrd="1" destOrd="0" presId="urn:microsoft.com/office/officeart/2005/8/layout/hProcess4"/>
    <dgm:cxn modelId="{D7ECA413-0EFE-4C68-8CC3-92574B0E8E5A}" type="presOf" srcId="{213DA846-DC51-4F9A-B6AA-43F465013C2C}" destId="{A537F220-7A7F-45AE-A685-FCD6A6296DDB}" srcOrd="0" destOrd="0" presId="urn:microsoft.com/office/officeart/2005/8/layout/hProcess4"/>
    <dgm:cxn modelId="{79F3D317-E500-484F-A503-872167F7A114}" type="presOf" srcId="{7F035D59-82E0-4FCB-87CF-FC34A2768705}" destId="{78743761-24D3-4631-AF32-834F70F60913}" srcOrd="0" destOrd="1" presId="urn:microsoft.com/office/officeart/2005/8/layout/hProcess4"/>
    <dgm:cxn modelId="{E3EA5519-B777-4E9A-BB65-841E1C364FEE}" type="presOf" srcId="{756AEE27-9317-4098-B4EE-4B8F8546AC3B}" destId="{E81D594A-9B92-40D8-9475-5873EDEA2973}" srcOrd="0" destOrd="0" presId="urn:microsoft.com/office/officeart/2005/8/layout/hProcess4"/>
    <dgm:cxn modelId="{D77FEE1A-3691-42CD-892A-8B06252485ED}" type="presOf" srcId="{D1DFC842-4FCC-4356-BF09-987118292614}" destId="{D1426440-C45A-4CE9-97EC-7438E057E2A1}" srcOrd="1" destOrd="1" presId="urn:microsoft.com/office/officeart/2005/8/layout/hProcess4"/>
    <dgm:cxn modelId="{5968B123-1CE4-46CC-8BF3-D04CC284D64C}" type="presOf" srcId="{9035C240-D112-4064-B33C-6F2758B05CE9}" destId="{7EC0B692-6EEA-4875-BB4D-DF69964CA9AB}" srcOrd="1" destOrd="0" presId="urn:microsoft.com/office/officeart/2005/8/layout/hProcess4"/>
    <dgm:cxn modelId="{4F955B2A-21CC-4291-9C5B-EDBA0005E746}" type="presOf" srcId="{9035C240-D112-4064-B33C-6F2758B05CE9}" destId="{78743761-24D3-4631-AF32-834F70F60913}" srcOrd="0" destOrd="0" presId="urn:microsoft.com/office/officeart/2005/8/layout/hProcess4"/>
    <dgm:cxn modelId="{BD1F1133-3709-4003-8CDC-67447B534862}" type="presOf" srcId="{FB1F5E37-2CFD-4C0B-BCBB-F3B14FB7F4D3}" destId="{10C57DB6-53DD-42BE-A74E-BD1EEE8F9127}" srcOrd="1" destOrd="1" presId="urn:microsoft.com/office/officeart/2005/8/layout/hProcess4"/>
    <dgm:cxn modelId="{07BCC934-922D-4D69-B882-09FF2CD397E6}" type="presOf" srcId="{EDC3092F-9BFB-46AF-95A4-AFC0A39B648C}" destId="{8C458442-9408-4784-BA30-415F4B1BCC77}" srcOrd="0" destOrd="0" presId="urn:microsoft.com/office/officeart/2005/8/layout/hProcess4"/>
    <dgm:cxn modelId="{0B98093C-C385-41BE-9D31-0741D94620B5}" srcId="{FA3278A3-39A1-4C26-BF5A-90BAE5C9DBC2}" destId="{213DA846-DC51-4F9A-B6AA-43F465013C2C}" srcOrd="0" destOrd="0" parTransId="{3A885B4D-5A05-4E46-AE28-0D6B1F8C75C6}" sibTransId="{57CB7A5B-5366-4774-9287-FD26E12E4F04}"/>
    <dgm:cxn modelId="{D49ED35B-C840-4E32-BE39-B20FB6B28FBC}" srcId="{756AEE27-9317-4098-B4EE-4B8F8546AC3B}" destId="{FA3278A3-39A1-4C26-BF5A-90BAE5C9DBC2}" srcOrd="1" destOrd="0" parTransId="{DE4DB9B3-8EC6-489D-ABEB-66DDA7E7522B}" sibTransId="{3CBF6E95-51D3-4B76-BC47-3F23FB7BDD1B}"/>
    <dgm:cxn modelId="{E975645D-E91E-4C87-957D-0DE4A599053D}" type="presOf" srcId="{4BE32577-8708-40CB-9A60-214722C50D32}" destId="{10C57DB6-53DD-42BE-A74E-BD1EEE8F9127}" srcOrd="1" destOrd="0" presId="urn:microsoft.com/office/officeart/2005/8/layout/hProcess4"/>
    <dgm:cxn modelId="{A231675E-F880-419C-8F0A-A9D47EECE77D}" type="presOf" srcId="{34026E3C-E17E-467A-A7CD-0D48A979B645}" destId="{99FC9A94-683B-478D-BB6A-7A69538A9674}" srcOrd="0" destOrd="0" presId="urn:microsoft.com/office/officeart/2005/8/layout/hProcess4"/>
    <dgm:cxn modelId="{A3F5D065-452C-417F-9207-E7F6680E1CFC}" type="presOf" srcId="{630FDF27-12B2-4BB1-9C34-9954F281C7D3}" destId="{4C9F9B8E-A94B-40EE-9C0A-F5DB232E9D37}" srcOrd="0" destOrd="0" presId="urn:microsoft.com/office/officeart/2005/8/layout/hProcess4"/>
    <dgm:cxn modelId="{1CB63546-6FAE-462F-804E-92CA9FC8F0FE}" srcId="{756AEE27-9317-4098-B4EE-4B8F8546AC3B}" destId="{630FDF27-12B2-4BB1-9C34-9954F281C7D3}" srcOrd="4" destOrd="0" parTransId="{C442D1E2-15B3-411E-AB11-8A53A1CF8D18}" sibTransId="{19C03011-B211-4633-9CB3-721091B7A7FD}"/>
    <dgm:cxn modelId="{0CAC214A-F201-409E-9AC5-86B55D452244}" type="presOf" srcId="{66C50B35-E0C7-409F-8A0F-8BB07ADEAFD1}" destId="{5DEC619F-4875-4C98-A0BF-CB8D5EFF216A}" srcOrd="0" destOrd="0" presId="urn:microsoft.com/office/officeart/2005/8/layout/hProcess4"/>
    <dgm:cxn modelId="{F5641A4B-22F7-47E9-B1E0-080C0920D1BA}" type="presOf" srcId="{6E47DF2E-D350-4EAB-B839-2BB28EE82FC9}" destId="{CA7A966F-C1E3-42CC-B606-E327BD367629}" srcOrd="0" destOrd="0" presId="urn:microsoft.com/office/officeart/2005/8/layout/hProcess4"/>
    <dgm:cxn modelId="{02B7094C-C1D6-4747-9724-E9915CAC7951}" type="presOf" srcId="{C7CCBCC1-2EA3-4C42-90DA-9766760BC258}" destId="{94C463CC-6B6B-4056-8321-240720F5AAAD}" srcOrd="0" destOrd="0" presId="urn:microsoft.com/office/officeart/2005/8/layout/hProcess4"/>
    <dgm:cxn modelId="{32AAE34E-8625-48A4-986F-646B287487C7}" type="presOf" srcId="{2BF459E5-4A87-46BC-84B2-707D7C899F0A}" destId="{A537F220-7A7F-45AE-A685-FCD6A6296DDB}" srcOrd="0" destOrd="1" presId="urn:microsoft.com/office/officeart/2005/8/layout/hProcess4"/>
    <dgm:cxn modelId="{B27A3072-CA16-45A8-B478-CA4002F94354}" srcId="{756AEE27-9317-4098-B4EE-4B8F8546AC3B}" destId="{66C50B35-E0C7-409F-8A0F-8BB07ADEAFD1}" srcOrd="0" destOrd="0" parTransId="{1EC92978-4C85-45F5-810A-51B826275C9A}" sibTransId="{47DB715C-E15D-45FB-9D14-E22B06DB73F2}"/>
    <dgm:cxn modelId="{C24F2559-F071-4615-8F6F-CA421F0BD370}" type="presOf" srcId="{FB1F5E37-2CFD-4C0B-BCBB-F3B14FB7F4D3}" destId="{1F4ED995-530C-47A3-9C26-709DB3823C81}" srcOrd="0" destOrd="1" presId="urn:microsoft.com/office/officeart/2005/8/layout/hProcess4"/>
    <dgm:cxn modelId="{F736D17F-2205-4CD4-BA7E-E8241A7154F7}" srcId="{34026E3C-E17E-467A-A7CD-0D48A979B645}" destId="{4BE32577-8708-40CB-9A60-214722C50D32}" srcOrd="0" destOrd="0" parTransId="{9010A985-6E49-406E-A51E-C84F79F134AE}" sibTransId="{D0FBEADE-BB4C-40F0-B053-8CA6822F43D7}"/>
    <dgm:cxn modelId="{953CA782-1088-4F4B-B853-756BCA7DA6BE}" srcId="{92DC25AF-16A7-41E0-BF70-20E4DE5A1443}" destId="{C7CCBCC1-2EA3-4C42-90DA-9766760BC258}" srcOrd="0" destOrd="0" parTransId="{B93DCAB0-A567-4391-81AE-A306BA7956AC}" sibTransId="{815002BF-FAAC-4386-B5E6-FDEB541F4863}"/>
    <dgm:cxn modelId="{5AD88489-2706-4E42-98BF-33A4829CCCC6}" type="presOf" srcId="{FA3278A3-39A1-4C26-BF5A-90BAE5C9DBC2}" destId="{0687E64F-22C3-4831-8BD0-9EA38CCCD3C2}" srcOrd="0" destOrd="0" presId="urn:microsoft.com/office/officeart/2005/8/layout/hProcess4"/>
    <dgm:cxn modelId="{B70AD596-A386-4B1F-B04A-B120FA27589B}" type="presOf" srcId="{2C7E39CF-A680-4642-AE92-083585B67D1C}" destId="{94C463CC-6B6B-4056-8321-240720F5AAAD}" srcOrd="0" destOrd="1" presId="urn:microsoft.com/office/officeart/2005/8/layout/hProcess4"/>
    <dgm:cxn modelId="{66E0D69C-85A0-4285-BAF5-F899536AA55F}" type="presOf" srcId="{7F035D59-82E0-4FCB-87CF-FC34A2768705}" destId="{7EC0B692-6EEA-4875-BB4D-DF69964CA9AB}" srcOrd="1" destOrd="1" presId="urn:microsoft.com/office/officeart/2005/8/layout/hProcess4"/>
    <dgm:cxn modelId="{BC07F89C-17DB-4CFA-98AD-909F26014BBB}" type="presOf" srcId="{47DB715C-E15D-45FB-9D14-E22B06DB73F2}" destId="{8BA123E6-4042-4E3E-9CAE-E2A36B76C372}" srcOrd="0" destOrd="0" presId="urn:microsoft.com/office/officeart/2005/8/layout/hProcess4"/>
    <dgm:cxn modelId="{5108DCA5-E1BC-407F-A1C8-F2856A55079D}" type="presOf" srcId="{2BF459E5-4A87-46BC-84B2-707D7C899F0A}" destId="{4A5ECF9F-F216-4906-962C-DA627F9849AE}" srcOrd="1" destOrd="1" presId="urn:microsoft.com/office/officeart/2005/8/layout/hProcess4"/>
    <dgm:cxn modelId="{31523CA9-32E8-4F9D-86B6-A66A64DF92CE}" srcId="{756AEE27-9317-4098-B4EE-4B8F8546AC3B}" destId="{34026E3C-E17E-467A-A7CD-0D48A979B645}" srcOrd="3" destOrd="0" parTransId="{5E3C8DFD-BF7D-413D-9491-758E0E77215C}" sibTransId="{EDC3092F-9BFB-46AF-95A4-AFC0A39B648C}"/>
    <dgm:cxn modelId="{091FC8B0-85C3-46B5-A5DD-4764E450F2E0}" srcId="{92DC25AF-16A7-41E0-BF70-20E4DE5A1443}" destId="{2C7E39CF-A680-4642-AE92-083585B67D1C}" srcOrd="1" destOrd="0" parTransId="{BE5643B8-D9D5-457C-BFC8-A64BD479C9C1}" sibTransId="{1FF64FD3-D2B3-4FF4-BDBE-01601594B7DC}"/>
    <dgm:cxn modelId="{B223E2B3-1E6F-4AE4-9DB8-5914583BE4A5}" srcId="{FA3278A3-39A1-4C26-BF5A-90BAE5C9DBC2}" destId="{2BF459E5-4A87-46BC-84B2-707D7C899F0A}" srcOrd="1" destOrd="0" parTransId="{11B8C4A5-0239-418D-A7C8-C80C49FA1E49}" sibTransId="{A07E664F-F570-4461-A442-5EFC002E676B}"/>
    <dgm:cxn modelId="{8874E8B9-771C-4F25-9510-AADC38238F46}" type="presOf" srcId="{92DC25AF-16A7-41E0-BF70-20E4DE5A1443}" destId="{55264D63-37FE-41A0-A861-32DBF64DC801}" srcOrd="0" destOrd="0" presId="urn:microsoft.com/office/officeart/2005/8/layout/hProcess4"/>
    <dgm:cxn modelId="{0A8F1FC3-D115-4081-9C43-5DEC7FBF9592}" type="presOf" srcId="{3CBF6E95-51D3-4B76-BC47-3F23FB7BDD1B}" destId="{96C7B612-38F7-445D-BC8D-67164F6E21F1}" srcOrd="0" destOrd="0" presId="urn:microsoft.com/office/officeart/2005/8/layout/hProcess4"/>
    <dgm:cxn modelId="{835995C7-3705-4A4C-8F03-D4E4665AC91D}" type="presOf" srcId="{D1DFC842-4FCC-4356-BF09-987118292614}" destId="{8CB774D2-1656-449F-A1F4-655576633F3A}" srcOrd="0" destOrd="1" presId="urn:microsoft.com/office/officeart/2005/8/layout/hProcess4"/>
    <dgm:cxn modelId="{C5763ECD-AEF0-4331-91AB-86CBF8F7D19B}" type="presOf" srcId="{4BE32577-8708-40CB-9A60-214722C50D32}" destId="{1F4ED995-530C-47A3-9C26-709DB3823C81}" srcOrd="0" destOrd="0" presId="urn:microsoft.com/office/officeart/2005/8/layout/hProcess4"/>
    <dgm:cxn modelId="{59CD69D6-2ED8-4115-91AF-6ECBEC61B631}" srcId="{630FDF27-12B2-4BB1-9C34-9954F281C7D3}" destId="{8CFF8602-9A7E-4DFB-AFC8-06E515F33861}" srcOrd="0" destOrd="0" parTransId="{8FB7A7EF-2089-448F-B904-E0E14FEF5B23}" sibTransId="{74A83926-230D-415E-AFDB-EFF6B7FA56F2}"/>
    <dgm:cxn modelId="{A73FA6D7-1868-41D2-A05F-28EBE63143D8}" srcId="{756AEE27-9317-4098-B4EE-4B8F8546AC3B}" destId="{92DC25AF-16A7-41E0-BF70-20E4DE5A1443}" srcOrd="2" destOrd="0" parTransId="{19756669-FADD-4378-A21A-A41ED6407C8B}" sibTransId="{6E47DF2E-D350-4EAB-B839-2BB28EE82FC9}"/>
    <dgm:cxn modelId="{BAA4E7DA-7503-49BB-B82F-5953BA9329E9}" type="presOf" srcId="{213DA846-DC51-4F9A-B6AA-43F465013C2C}" destId="{4A5ECF9F-F216-4906-962C-DA627F9849AE}" srcOrd="1" destOrd="0" presId="urn:microsoft.com/office/officeart/2005/8/layout/hProcess4"/>
    <dgm:cxn modelId="{FEF903DF-A162-4D18-89DE-0322E39CC778}" srcId="{34026E3C-E17E-467A-A7CD-0D48A979B645}" destId="{FB1F5E37-2CFD-4C0B-BCBB-F3B14FB7F4D3}" srcOrd="1" destOrd="0" parTransId="{0E1A6D85-7DA7-4034-9C68-FEF3CCD8718B}" sibTransId="{AFB28FAC-4928-4E10-9083-7B4F4EEF27D4}"/>
    <dgm:cxn modelId="{5D0041E2-DF33-4E71-9172-C4E9536E26FD}" srcId="{630FDF27-12B2-4BB1-9C34-9954F281C7D3}" destId="{D1DFC842-4FCC-4356-BF09-987118292614}" srcOrd="1" destOrd="0" parTransId="{AF6A2A4C-F2B2-4246-BBA4-A67E66F571DB}" sibTransId="{AE1C1A47-A20E-48FC-85E1-00BA9C2587DE}"/>
    <dgm:cxn modelId="{38D1BFE4-5B91-4816-A3DE-47A680E5B748}" srcId="{66C50B35-E0C7-409F-8A0F-8BB07ADEAFD1}" destId="{7F035D59-82E0-4FCB-87CF-FC34A2768705}" srcOrd="1" destOrd="0" parTransId="{12C81E9C-88A4-4E62-AEB9-ED178BCB2E0E}" sibTransId="{F615278F-7274-49D6-BC83-D9218BD651D3}"/>
    <dgm:cxn modelId="{E7C7F5E5-2664-4701-A6A7-CEC1AE2B56A6}" type="presOf" srcId="{8CFF8602-9A7E-4DFB-AFC8-06E515F33861}" destId="{8CB774D2-1656-449F-A1F4-655576633F3A}" srcOrd="0" destOrd="0" presId="urn:microsoft.com/office/officeart/2005/8/layout/hProcess4"/>
    <dgm:cxn modelId="{0D0563E6-5F89-42E8-891F-04499F164A1B}" srcId="{66C50B35-E0C7-409F-8A0F-8BB07ADEAFD1}" destId="{9035C240-D112-4064-B33C-6F2758B05CE9}" srcOrd="0" destOrd="0" parTransId="{46F673E7-2018-4DCC-8629-0EDBC5965316}" sibTransId="{802987C7-5C0E-40FA-99D0-2FA751D0D979}"/>
    <dgm:cxn modelId="{860AB0FE-92D2-4711-98B0-4EF48D1308A1}" type="presOf" srcId="{2C7E39CF-A680-4642-AE92-083585B67D1C}" destId="{C65ADCB9-8A2C-4CDB-A595-CF8589EBF99E}" srcOrd="1" destOrd="1" presId="urn:microsoft.com/office/officeart/2005/8/layout/hProcess4"/>
    <dgm:cxn modelId="{7232CEA0-5ABF-49BE-9F7C-7C6A538ECD71}" type="presParOf" srcId="{E81D594A-9B92-40D8-9475-5873EDEA2973}" destId="{A4EB4D54-D271-405B-98EA-B81A60182EB4}" srcOrd="0" destOrd="0" presId="urn:microsoft.com/office/officeart/2005/8/layout/hProcess4"/>
    <dgm:cxn modelId="{0DACE90F-5D2A-4B42-8615-1BCB675002B9}" type="presParOf" srcId="{E81D594A-9B92-40D8-9475-5873EDEA2973}" destId="{B550C64A-3D27-43FB-990E-6F064BFAD0B2}" srcOrd="1" destOrd="0" presId="urn:microsoft.com/office/officeart/2005/8/layout/hProcess4"/>
    <dgm:cxn modelId="{3474E830-B7ED-42AE-877E-F7510F2AD054}" type="presParOf" srcId="{E81D594A-9B92-40D8-9475-5873EDEA2973}" destId="{0181AA87-632A-462A-9C54-A9EFB64778F0}" srcOrd="2" destOrd="0" presId="urn:microsoft.com/office/officeart/2005/8/layout/hProcess4"/>
    <dgm:cxn modelId="{F65541A4-26D6-438C-9971-27BF4A9E8550}" type="presParOf" srcId="{0181AA87-632A-462A-9C54-A9EFB64778F0}" destId="{3E8ED2D3-0971-4F66-A527-C837DF9B1DF8}" srcOrd="0" destOrd="0" presId="urn:microsoft.com/office/officeart/2005/8/layout/hProcess4"/>
    <dgm:cxn modelId="{7FA7D153-6EB1-4051-AE52-91FF569CE037}" type="presParOf" srcId="{3E8ED2D3-0971-4F66-A527-C837DF9B1DF8}" destId="{2491CDC6-FD55-4B7F-9CC3-717AB8D5482E}" srcOrd="0" destOrd="0" presId="urn:microsoft.com/office/officeart/2005/8/layout/hProcess4"/>
    <dgm:cxn modelId="{D765809E-D4F2-48FC-8997-53E89DAA618B}" type="presParOf" srcId="{3E8ED2D3-0971-4F66-A527-C837DF9B1DF8}" destId="{78743761-24D3-4631-AF32-834F70F60913}" srcOrd="1" destOrd="0" presId="urn:microsoft.com/office/officeart/2005/8/layout/hProcess4"/>
    <dgm:cxn modelId="{A597A958-F742-4CA0-A76A-E316AEE215AF}" type="presParOf" srcId="{3E8ED2D3-0971-4F66-A527-C837DF9B1DF8}" destId="{7EC0B692-6EEA-4875-BB4D-DF69964CA9AB}" srcOrd="2" destOrd="0" presId="urn:microsoft.com/office/officeart/2005/8/layout/hProcess4"/>
    <dgm:cxn modelId="{C17FBC7C-0FAF-4F42-85E3-D72FECDC502C}" type="presParOf" srcId="{3E8ED2D3-0971-4F66-A527-C837DF9B1DF8}" destId="{5DEC619F-4875-4C98-A0BF-CB8D5EFF216A}" srcOrd="3" destOrd="0" presId="urn:microsoft.com/office/officeart/2005/8/layout/hProcess4"/>
    <dgm:cxn modelId="{2253AFD3-3436-44DF-BF82-14ADDC424B21}" type="presParOf" srcId="{3E8ED2D3-0971-4F66-A527-C837DF9B1DF8}" destId="{8F95E7D0-BE30-47A4-B59D-14DF63B3D1A4}" srcOrd="4" destOrd="0" presId="urn:microsoft.com/office/officeart/2005/8/layout/hProcess4"/>
    <dgm:cxn modelId="{7A0B41C6-1228-4701-847B-EB8BFD9B61F9}" type="presParOf" srcId="{0181AA87-632A-462A-9C54-A9EFB64778F0}" destId="{8BA123E6-4042-4E3E-9CAE-E2A36B76C372}" srcOrd="1" destOrd="0" presId="urn:microsoft.com/office/officeart/2005/8/layout/hProcess4"/>
    <dgm:cxn modelId="{598BF61D-C91A-4776-B04E-B41BB22E044B}" type="presParOf" srcId="{0181AA87-632A-462A-9C54-A9EFB64778F0}" destId="{BACD343F-FFB5-410E-BC26-2B6D2F47D78B}" srcOrd="2" destOrd="0" presId="urn:microsoft.com/office/officeart/2005/8/layout/hProcess4"/>
    <dgm:cxn modelId="{9C6B03CF-EEE5-4921-B603-9C3476AA7BE2}" type="presParOf" srcId="{BACD343F-FFB5-410E-BC26-2B6D2F47D78B}" destId="{F196F61C-12A7-4299-8022-BF69C8540008}" srcOrd="0" destOrd="0" presId="urn:microsoft.com/office/officeart/2005/8/layout/hProcess4"/>
    <dgm:cxn modelId="{62E42CE9-84EA-496A-8BCF-7AD79325304D}" type="presParOf" srcId="{BACD343F-FFB5-410E-BC26-2B6D2F47D78B}" destId="{A537F220-7A7F-45AE-A685-FCD6A6296DDB}" srcOrd="1" destOrd="0" presId="urn:microsoft.com/office/officeart/2005/8/layout/hProcess4"/>
    <dgm:cxn modelId="{496C0A66-45D0-4AD9-B7C4-EE09BD463A16}" type="presParOf" srcId="{BACD343F-FFB5-410E-BC26-2B6D2F47D78B}" destId="{4A5ECF9F-F216-4906-962C-DA627F9849AE}" srcOrd="2" destOrd="0" presId="urn:microsoft.com/office/officeart/2005/8/layout/hProcess4"/>
    <dgm:cxn modelId="{3DF8DBC6-CEFB-4437-8DC8-2D8B2E9CD632}" type="presParOf" srcId="{BACD343F-FFB5-410E-BC26-2B6D2F47D78B}" destId="{0687E64F-22C3-4831-8BD0-9EA38CCCD3C2}" srcOrd="3" destOrd="0" presId="urn:microsoft.com/office/officeart/2005/8/layout/hProcess4"/>
    <dgm:cxn modelId="{B5057F1A-ECB8-47D3-AF40-EF62DF3CD827}" type="presParOf" srcId="{BACD343F-FFB5-410E-BC26-2B6D2F47D78B}" destId="{27370535-7C76-4A4C-8A82-8C7D18122FAA}" srcOrd="4" destOrd="0" presId="urn:microsoft.com/office/officeart/2005/8/layout/hProcess4"/>
    <dgm:cxn modelId="{A1B006A8-408E-48B1-B57A-1D48A7BCCCCD}" type="presParOf" srcId="{0181AA87-632A-462A-9C54-A9EFB64778F0}" destId="{96C7B612-38F7-445D-BC8D-67164F6E21F1}" srcOrd="3" destOrd="0" presId="urn:microsoft.com/office/officeart/2005/8/layout/hProcess4"/>
    <dgm:cxn modelId="{18BA115C-F4DC-4193-9C49-4BFFE8F2E558}" type="presParOf" srcId="{0181AA87-632A-462A-9C54-A9EFB64778F0}" destId="{64627359-94E8-440D-AFE3-27C583E8616B}" srcOrd="4" destOrd="0" presId="urn:microsoft.com/office/officeart/2005/8/layout/hProcess4"/>
    <dgm:cxn modelId="{8E658B13-0E70-4281-B2CC-052A3AFD41FB}" type="presParOf" srcId="{64627359-94E8-440D-AFE3-27C583E8616B}" destId="{5BB5886E-5196-4530-B9BA-68C67958DCB9}" srcOrd="0" destOrd="0" presId="urn:microsoft.com/office/officeart/2005/8/layout/hProcess4"/>
    <dgm:cxn modelId="{33E5C3E7-50D4-471A-BD64-A5EEC2C6ABAC}" type="presParOf" srcId="{64627359-94E8-440D-AFE3-27C583E8616B}" destId="{94C463CC-6B6B-4056-8321-240720F5AAAD}" srcOrd="1" destOrd="0" presId="urn:microsoft.com/office/officeart/2005/8/layout/hProcess4"/>
    <dgm:cxn modelId="{5A7A4861-7EFA-4887-8FA3-9159B2440782}" type="presParOf" srcId="{64627359-94E8-440D-AFE3-27C583E8616B}" destId="{C65ADCB9-8A2C-4CDB-A595-CF8589EBF99E}" srcOrd="2" destOrd="0" presId="urn:microsoft.com/office/officeart/2005/8/layout/hProcess4"/>
    <dgm:cxn modelId="{A616A88B-5F69-4DE4-8950-C1A4C846077C}" type="presParOf" srcId="{64627359-94E8-440D-AFE3-27C583E8616B}" destId="{55264D63-37FE-41A0-A861-32DBF64DC801}" srcOrd="3" destOrd="0" presId="urn:microsoft.com/office/officeart/2005/8/layout/hProcess4"/>
    <dgm:cxn modelId="{359CCF20-299D-4806-B2D1-30A40958E8B6}" type="presParOf" srcId="{64627359-94E8-440D-AFE3-27C583E8616B}" destId="{3BDA3730-0DE3-4AA5-9668-6B2F6EAECFED}" srcOrd="4" destOrd="0" presId="urn:microsoft.com/office/officeart/2005/8/layout/hProcess4"/>
    <dgm:cxn modelId="{52D35216-678E-41AF-84D4-1939D55266AD}" type="presParOf" srcId="{0181AA87-632A-462A-9C54-A9EFB64778F0}" destId="{CA7A966F-C1E3-42CC-B606-E327BD367629}" srcOrd="5" destOrd="0" presId="urn:microsoft.com/office/officeart/2005/8/layout/hProcess4"/>
    <dgm:cxn modelId="{D9BC06DD-F570-462B-9436-E20AF55E8213}" type="presParOf" srcId="{0181AA87-632A-462A-9C54-A9EFB64778F0}" destId="{587F47FF-AD27-4BEC-ABB8-1F37D684C111}" srcOrd="6" destOrd="0" presId="urn:microsoft.com/office/officeart/2005/8/layout/hProcess4"/>
    <dgm:cxn modelId="{F724F894-BB86-4A9D-BA7C-49403A6CDDA7}" type="presParOf" srcId="{587F47FF-AD27-4BEC-ABB8-1F37D684C111}" destId="{E06797ED-2A40-4A0C-8ACD-2EACF1BE7188}" srcOrd="0" destOrd="0" presId="urn:microsoft.com/office/officeart/2005/8/layout/hProcess4"/>
    <dgm:cxn modelId="{7E32BA37-178B-4C94-9354-CCF9B12D07A1}" type="presParOf" srcId="{587F47FF-AD27-4BEC-ABB8-1F37D684C111}" destId="{1F4ED995-530C-47A3-9C26-709DB3823C81}" srcOrd="1" destOrd="0" presId="urn:microsoft.com/office/officeart/2005/8/layout/hProcess4"/>
    <dgm:cxn modelId="{93C6C6DA-BD36-48CB-904C-3564AC6B44DB}" type="presParOf" srcId="{587F47FF-AD27-4BEC-ABB8-1F37D684C111}" destId="{10C57DB6-53DD-42BE-A74E-BD1EEE8F9127}" srcOrd="2" destOrd="0" presId="urn:microsoft.com/office/officeart/2005/8/layout/hProcess4"/>
    <dgm:cxn modelId="{A803EE45-4977-426B-BAA7-863895DA0E2C}" type="presParOf" srcId="{587F47FF-AD27-4BEC-ABB8-1F37D684C111}" destId="{99FC9A94-683B-478D-BB6A-7A69538A9674}" srcOrd="3" destOrd="0" presId="urn:microsoft.com/office/officeart/2005/8/layout/hProcess4"/>
    <dgm:cxn modelId="{907E5F06-87AB-4C01-9367-9C7D8F38771C}" type="presParOf" srcId="{587F47FF-AD27-4BEC-ABB8-1F37D684C111}" destId="{DB521015-2279-4C36-AD97-3198F843DD50}" srcOrd="4" destOrd="0" presId="urn:microsoft.com/office/officeart/2005/8/layout/hProcess4"/>
    <dgm:cxn modelId="{163876F2-00B6-4E2F-9C7D-4B83FDAB4F2B}" type="presParOf" srcId="{0181AA87-632A-462A-9C54-A9EFB64778F0}" destId="{8C458442-9408-4784-BA30-415F4B1BCC77}" srcOrd="7" destOrd="0" presId="urn:microsoft.com/office/officeart/2005/8/layout/hProcess4"/>
    <dgm:cxn modelId="{428B17C1-C709-476F-9B46-D696C10EA87E}" type="presParOf" srcId="{0181AA87-632A-462A-9C54-A9EFB64778F0}" destId="{5D3E4414-8AC6-48FF-A58A-D1A16494F165}" srcOrd="8" destOrd="0" presId="urn:microsoft.com/office/officeart/2005/8/layout/hProcess4"/>
    <dgm:cxn modelId="{63C67626-AC8B-4AAF-B133-69223055AB8E}" type="presParOf" srcId="{5D3E4414-8AC6-48FF-A58A-D1A16494F165}" destId="{F4FA89A4-ACF2-4CF0-947C-371CFB978602}" srcOrd="0" destOrd="0" presId="urn:microsoft.com/office/officeart/2005/8/layout/hProcess4"/>
    <dgm:cxn modelId="{0C287C92-B48D-48FC-9940-AA98C6C435E4}" type="presParOf" srcId="{5D3E4414-8AC6-48FF-A58A-D1A16494F165}" destId="{8CB774D2-1656-449F-A1F4-655576633F3A}" srcOrd="1" destOrd="0" presId="urn:microsoft.com/office/officeart/2005/8/layout/hProcess4"/>
    <dgm:cxn modelId="{23C8DA65-30FB-455C-B4C2-58CE87A33F0F}" type="presParOf" srcId="{5D3E4414-8AC6-48FF-A58A-D1A16494F165}" destId="{D1426440-C45A-4CE9-97EC-7438E057E2A1}" srcOrd="2" destOrd="0" presId="urn:microsoft.com/office/officeart/2005/8/layout/hProcess4"/>
    <dgm:cxn modelId="{AC828667-E336-4AFD-A2ED-0F79FA40F287}" type="presParOf" srcId="{5D3E4414-8AC6-48FF-A58A-D1A16494F165}" destId="{4C9F9B8E-A94B-40EE-9C0A-F5DB232E9D37}" srcOrd="3" destOrd="0" presId="urn:microsoft.com/office/officeart/2005/8/layout/hProcess4"/>
    <dgm:cxn modelId="{CF5D7D60-B413-4D8D-A9DC-B683C70A956C}" type="presParOf" srcId="{5D3E4414-8AC6-48FF-A58A-D1A16494F165}" destId="{F0BCF3FB-650A-4E67-8DE6-868B905ECE67}"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5D232D1-4051-4793-899E-DFAC1E6F8E4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de-DE"/>
        </a:p>
      </dgm:t>
    </dgm:pt>
    <dgm:pt modelId="{24550C31-5178-4153-A3B0-3AB8DB904605}">
      <dgm:prSet phldrT="[Text]" custT="1"/>
      <dgm:spPr/>
      <dgm:t>
        <a:bodyPr/>
        <a:lstStyle/>
        <a:p>
          <a:r>
            <a:rPr lang="de-DE" sz="1400" dirty="0"/>
            <a:t>Projekt skizzieren</a:t>
          </a:r>
        </a:p>
      </dgm:t>
    </dgm:pt>
    <dgm:pt modelId="{BF7D34DA-83BE-427C-9732-019B5000FD17}" type="parTrans" cxnId="{400D7DD4-B466-424B-9906-09AAF3857B49}">
      <dgm:prSet/>
      <dgm:spPr/>
      <dgm:t>
        <a:bodyPr/>
        <a:lstStyle/>
        <a:p>
          <a:endParaRPr lang="de-DE"/>
        </a:p>
      </dgm:t>
    </dgm:pt>
    <dgm:pt modelId="{26191924-68B1-4519-85E7-98689314B603}" type="sibTrans" cxnId="{400D7DD4-B466-424B-9906-09AAF3857B49}">
      <dgm:prSet/>
      <dgm:spPr/>
      <dgm:t>
        <a:bodyPr/>
        <a:lstStyle/>
        <a:p>
          <a:endParaRPr lang="de-DE"/>
        </a:p>
      </dgm:t>
    </dgm:pt>
    <dgm:pt modelId="{B6CD7AF5-1E9C-4771-A488-49D9C355CC74}">
      <dgm:prSet phldrT="[Text]" custT="1"/>
      <dgm:spPr/>
      <dgm:t>
        <a:bodyPr/>
        <a:lstStyle/>
        <a:p>
          <a:r>
            <a:rPr lang="de-DE" sz="1400" dirty="0"/>
            <a:t>Projekt planen</a:t>
          </a:r>
        </a:p>
      </dgm:t>
    </dgm:pt>
    <dgm:pt modelId="{E6DFB4A3-B815-41C4-8EC1-95E7983E780F}" type="parTrans" cxnId="{6D4AD143-62B1-47A7-90BA-606D28B44357}">
      <dgm:prSet/>
      <dgm:spPr/>
      <dgm:t>
        <a:bodyPr/>
        <a:lstStyle/>
        <a:p>
          <a:endParaRPr lang="de-DE"/>
        </a:p>
      </dgm:t>
    </dgm:pt>
    <dgm:pt modelId="{B583D737-0ED4-4F38-9C7B-005AB2C56ECE}" type="sibTrans" cxnId="{6D4AD143-62B1-47A7-90BA-606D28B44357}">
      <dgm:prSet/>
      <dgm:spPr/>
      <dgm:t>
        <a:bodyPr/>
        <a:lstStyle/>
        <a:p>
          <a:endParaRPr lang="de-DE"/>
        </a:p>
      </dgm:t>
    </dgm:pt>
    <dgm:pt modelId="{9DF9345A-2FE1-4D9E-8907-A3445DCA8A4B}">
      <dgm:prSet phldrT="[Text]" custT="1"/>
      <dgm:spPr/>
      <dgm:t>
        <a:bodyPr/>
        <a:lstStyle/>
        <a:p>
          <a:r>
            <a:rPr lang="de-DE" sz="1400" dirty="0"/>
            <a:t>Projekt durchführen</a:t>
          </a:r>
        </a:p>
      </dgm:t>
    </dgm:pt>
    <dgm:pt modelId="{FDD4DED3-9ECA-4B15-A084-828BC19245F4}" type="parTrans" cxnId="{6407EF3C-C602-41DC-8E34-918B242D3F30}">
      <dgm:prSet/>
      <dgm:spPr/>
      <dgm:t>
        <a:bodyPr/>
        <a:lstStyle/>
        <a:p>
          <a:endParaRPr lang="de-DE"/>
        </a:p>
      </dgm:t>
    </dgm:pt>
    <dgm:pt modelId="{280B6492-1F0D-4F1C-A87D-697BF902D6CB}" type="sibTrans" cxnId="{6407EF3C-C602-41DC-8E34-918B242D3F30}">
      <dgm:prSet/>
      <dgm:spPr/>
      <dgm:t>
        <a:bodyPr/>
        <a:lstStyle/>
        <a:p>
          <a:endParaRPr lang="de-DE"/>
        </a:p>
      </dgm:t>
    </dgm:pt>
    <dgm:pt modelId="{47B96D56-BB43-44DE-A16F-0CB0AF5AA610}">
      <dgm:prSet custT="1"/>
      <dgm:spPr/>
      <dgm:t>
        <a:bodyPr/>
        <a:lstStyle/>
        <a:p>
          <a:r>
            <a:rPr lang="de-DE" sz="1400" dirty="0"/>
            <a:t>Ergebnis-Präsentation</a:t>
          </a:r>
        </a:p>
      </dgm:t>
    </dgm:pt>
    <dgm:pt modelId="{6FD915F2-00EF-4EAA-AC5A-EC332A8B2711}" type="parTrans" cxnId="{49B6F9DE-5BA7-40DE-A246-5553E49D3756}">
      <dgm:prSet/>
      <dgm:spPr/>
      <dgm:t>
        <a:bodyPr/>
        <a:lstStyle/>
        <a:p>
          <a:endParaRPr lang="de-DE"/>
        </a:p>
      </dgm:t>
    </dgm:pt>
    <dgm:pt modelId="{905B3618-A3E0-42AB-ABEB-971DCBA4E04D}" type="sibTrans" cxnId="{49B6F9DE-5BA7-40DE-A246-5553E49D3756}">
      <dgm:prSet/>
      <dgm:spPr/>
      <dgm:t>
        <a:bodyPr/>
        <a:lstStyle/>
        <a:p>
          <a:endParaRPr lang="de-DE"/>
        </a:p>
      </dgm:t>
    </dgm:pt>
    <dgm:pt modelId="{7397C919-09FC-4F33-B052-E99D951316F9}">
      <dgm:prSet custT="1"/>
      <dgm:spPr/>
      <dgm:t>
        <a:bodyPr/>
        <a:lstStyle/>
        <a:p>
          <a:r>
            <a:rPr lang="de-DE" sz="1400" dirty="0"/>
            <a:t>Projekt auswerten</a:t>
          </a:r>
        </a:p>
      </dgm:t>
    </dgm:pt>
    <dgm:pt modelId="{21629DA4-5BAC-408B-994A-000CCA9F49D0}" type="parTrans" cxnId="{07E64581-4D0D-4462-8796-628AABED5C6A}">
      <dgm:prSet/>
      <dgm:spPr/>
      <dgm:t>
        <a:bodyPr/>
        <a:lstStyle/>
        <a:p>
          <a:endParaRPr lang="de-DE"/>
        </a:p>
      </dgm:t>
    </dgm:pt>
    <dgm:pt modelId="{EE2876A6-B716-4BDD-8518-1E80B76C3FFD}" type="sibTrans" cxnId="{07E64581-4D0D-4462-8796-628AABED5C6A}">
      <dgm:prSet/>
      <dgm:spPr/>
      <dgm:t>
        <a:bodyPr/>
        <a:lstStyle/>
        <a:p>
          <a:endParaRPr lang="de-DE"/>
        </a:p>
      </dgm:t>
    </dgm:pt>
    <dgm:pt modelId="{16BB8155-8554-4F3B-94B6-9DCC2D7C28CF}">
      <dgm:prSet phldrT="[Text]" custT="1"/>
      <dgm:spPr/>
      <dgm:t>
        <a:bodyPr/>
        <a:lstStyle/>
        <a:p>
          <a:r>
            <a:rPr lang="de-DE" sz="1400" dirty="0"/>
            <a:t>Projekt initiieren</a:t>
          </a:r>
        </a:p>
      </dgm:t>
    </dgm:pt>
    <dgm:pt modelId="{7AA62624-8A4A-434D-8063-E128AEF21704}" type="parTrans" cxnId="{6D75F5F3-6BCD-453B-B565-18D8F924D362}">
      <dgm:prSet/>
      <dgm:spPr/>
      <dgm:t>
        <a:bodyPr/>
        <a:lstStyle/>
        <a:p>
          <a:endParaRPr lang="de-DE"/>
        </a:p>
      </dgm:t>
    </dgm:pt>
    <dgm:pt modelId="{A2BBFDF9-3EF1-4E05-9DEA-344D7E20AAA7}" type="sibTrans" cxnId="{6D75F5F3-6BCD-453B-B565-18D8F924D362}">
      <dgm:prSet/>
      <dgm:spPr/>
      <dgm:t>
        <a:bodyPr/>
        <a:lstStyle/>
        <a:p>
          <a:endParaRPr lang="de-DE"/>
        </a:p>
      </dgm:t>
    </dgm:pt>
    <dgm:pt modelId="{3169970C-ECDF-4BF1-B8D7-8E185F1D9231}" type="pres">
      <dgm:prSet presAssocID="{05D232D1-4051-4793-899E-DFAC1E6F8E43}" presName="Name0" presStyleCnt="0">
        <dgm:presLayoutVars>
          <dgm:dir/>
          <dgm:resizeHandles val="exact"/>
        </dgm:presLayoutVars>
      </dgm:prSet>
      <dgm:spPr/>
    </dgm:pt>
    <dgm:pt modelId="{55E246BF-F745-49CB-8266-A763961BA4C7}" type="pres">
      <dgm:prSet presAssocID="{16BB8155-8554-4F3B-94B6-9DCC2D7C28CF}" presName="node" presStyleLbl="node1" presStyleIdx="0" presStyleCnt="6">
        <dgm:presLayoutVars>
          <dgm:bulletEnabled val="1"/>
        </dgm:presLayoutVars>
      </dgm:prSet>
      <dgm:spPr/>
    </dgm:pt>
    <dgm:pt modelId="{AA63F196-3F27-4BFA-BFDA-739294B3F791}" type="pres">
      <dgm:prSet presAssocID="{A2BBFDF9-3EF1-4E05-9DEA-344D7E20AAA7}" presName="sibTrans" presStyleLbl="sibTrans2D1" presStyleIdx="0" presStyleCnt="5"/>
      <dgm:spPr/>
    </dgm:pt>
    <dgm:pt modelId="{202EEFE6-4A3E-491D-93C5-50DF464A4659}" type="pres">
      <dgm:prSet presAssocID="{A2BBFDF9-3EF1-4E05-9DEA-344D7E20AAA7}" presName="connectorText" presStyleLbl="sibTrans2D1" presStyleIdx="0" presStyleCnt="5"/>
      <dgm:spPr/>
    </dgm:pt>
    <dgm:pt modelId="{380BB08D-0B2C-4CDA-97B7-19274939B046}" type="pres">
      <dgm:prSet presAssocID="{24550C31-5178-4153-A3B0-3AB8DB904605}" presName="node" presStyleLbl="node1" presStyleIdx="1" presStyleCnt="6">
        <dgm:presLayoutVars>
          <dgm:bulletEnabled val="1"/>
        </dgm:presLayoutVars>
      </dgm:prSet>
      <dgm:spPr/>
    </dgm:pt>
    <dgm:pt modelId="{0440872F-BF06-4D8C-BA27-6B94EBB9CBA5}" type="pres">
      <dgm:prSet presAssocID="{26191924-68B1-4519-85E7-98689314B603}" presName="sibTrans" presStyleLbl="sibTrans2D1" presStyleIdx="1" presStyleCnt="5"/>
      <dgm:spPr/>
    </dgm:pt>
    <dgm:pt modelId="{C9F6F532-C341-4530-8B7D-73A3C8B3C268}" type="pres">
      <dgm:prSet presAssocID="{26191924-68B1-4519-85E7-98689314B603}" presName="connectorText" presStyleLbl="sibTrans2D1" presStyleIdx="1" presStyleCnt="5"/>
      <dgm:spPr/>
    </dgm:pt>
    <dgm:pt modelId="{D53204C7-4114-42A6-994E-68A640BDE19D}" type="pres">
      <dgm:prSet presAssocID="{B6CD7AF5-1E9C-4771-A488-49D9C355CC74}" presName="node" presStyleLbl="node1" presStyleIdx="2" presStyleCnt="6">
        <dgm:presLayoutVars>
          <dgm:bulletEnabled val="1"/>
        </dgm:presLayoutVars>
      </dgm:prSet>
      <dgm:spPr/>
    </dgm:pt>
    <dgm:pt modelId="{8A58EF1A-E41F-4D5A-8EE9-8AA58C2AD920}" type="pres">
      <dgm:prSet presAssocID="{B583D737-0ED4-4F38-9C7B-005AB2C56ECE}" presName="sibTrans" presStyleLbl="sibTrans2D1" presStyleIdx="2" presStyleCnt="5"/>
      <dgm:spPr/>
    </dgm:pt>
    <dgm:pt modelId="{C29FB7D4-E401-4042-8F55-4A241C5566F8}" type="pres">
      <dgm:prSet presAssocID="{B583D737-0ED4-4F38-9C7B-005AB2C56ECE}" presName="connectorText" presStyleLbl="sibTrans2D1" presStyleIdx="2" presStyleCnt="5"/>
      <dgm:spPr/>
    </dgm:pt>
    <dgm:pt modelId="{D8747F5A-9896-46E3-A08C-ADA9CD5A7CAD}" type="pres">
      <dgm:prSet presAssocID="{9DF9345A-2FE1-4D9E-8907-A3445DCA8A4B}" presName="node" presStyleLbl="node1" presStyleIdx="3" presStyleCnt="6">
        <dgm:presLayoutVars>
          <dgm:bulletEnabled val="1"/>
        </dgm:presLayoutVars>
      </dgm:prSet>
      <dgm:spPr/>
    </dgm:pt>
    <dgm:pt modelId="{DAE9CB27-A199-4ABB-8BD0-08575544DFC0}" type="pres">
      <dgm:prSet presAssocID="{280B6492-1F0D-4F1C-A87D-697BF902D6CB}" presName="sibTrans" presStyleLbl="sibTrans2D1" presStyleIdx="3" presStyleCnt="5"/>
      <dgm:spPr/>
    </dgm:pt>
    <dgm:pt modelId="{06F0CAA2-4543-47EE-A655-41B4C3B9F022}" type="pres">
      <dgm:prSet presAssocID="{280B6492-1F0D-4F1C-A87D-697BF902D6CB}" presName="connectorText" presStyleLbl="sibTrans2D1" presStyleIdx="3" presStyleCnt="5"/>
      <dgm:spPr/>
    </dgm:pt>
    <dgm:pt modelId="{FFEF8D6B-4F21-47BF-9505-D99F67CB7B93}" type="pres">
      <dgm:prSet presAssocID="{47B96D56-BB43-44DE-A16F-0CB0AF5AA610}" presName="node" presStyleLbl="node1" presStyleIdx="4" presStyleCnt="6">
        <dgm:presLayoutVars>
          <dgm:bulletEnabled val="1"/>
        </dgm:presLayoutVars>
      </dgm:prSet>
      <dgm:spPr/>
    </dgm:pt>
    <dgm:pt modelId="{D66FF417-923A-4D04-A984-DE3EFB91AA7E}" type="pres">
      <dgm:prSet presAssocID="{905B3618-A3E0-42AB-ABEB-971DCBA4E04D}" presName="sibTrans" presStyleLbl="sibTrans2D1" presStyleIdx="4" presStyleCnt="5"/>
      <dgm:spPr/>
    </dgm:pt>
    <dgm:pt modelId="{B5F13808-EC75-4948-8F8A-B2C61D383348}" type="pres">
      <dgm:prSet presAssocID="{905B3618-A3E0-42AB-ABEB-971DCBA4E04D}" presName="connectorText" presStyleLbl="sibTrans2D1" presStyleIdx="4" presStyleCnt="5"/>
      <dgm:spPr/>
    </dgm:pt>
    <dgm:pt modelId="{32B7B384-275D-48C0-934E-F0567041F814}" type="pres">
      <dgm:prSet presAssocID="{7397C919-09FC-4F33-B052-E99D951316F9}" presName="node" presStyleLbl="node1" presStyleIdx="5" presStyleCnt="6">
        <dgm:presLayoutVars>
          <dgm:bulletEnabled val="1"/>
        </dgm:presLayoutVars>
      </dgm:prSet>
      <dgm:spPr/>
    </dgm:pt>
  </dgm:ptLst>
  <dgm:cxnLst>
    <dgm:cxn modelId="{9D621004-36C1-4F68-ADE3-A6E75BDDAB7B}" type="presOf" srcId="{B583D737-0ED4-4F38-9C7B-005AB2C56ECE}" destId="{8A58EF1A-E41F-4D5A-8EE9-8AA58C2AD920}" srcOrd="0" destOrd="0" presId="urn:microsoft.com/office/officeart/2005/8/layout/process1"/>
    <dgm:cxn modelId="{52E91404-7670-414E-B6E2-8DA4545535B9}" type="presOf" srcId="{B583D737-0ED4-4F38-9C7B-005AB2C56ECE}" destId="{C29FB7D4-E401-4042-8F55-4A241C5566F8}" srcOrd="1" destOrd="0" presId="urn:microsoft.com/office/officeart/2005/8/layout/process1"/>
    <dgm:cxn modelId="{8EF13C0C-4E13-41A6-9E60-D11F239C4157}" type="presOf" srcId="{A2BBFDF9-3EF1-4E05-9DEA-344D7E20AAA7}" destId="{202EEFE6-4A3E-491D-93C5-50DF464A4659}" srcOrd="1" destOrd="0" presId="urn:microsoft.com/office/officeart/2005/8/layout/process1"/>
    <dgm:cxn modelId="{5831C622-0E8E-499D-9B68-28BB3B79CE62}" type="presOf" srcId="{280B6492-1F0D-4F1C-A87D-697BF902D6CB}" destId="{06F0CAA2-4543-47EE-A655-41B4C3B9F022}" srcOrd="1" destOrd="0" presId="urn:microsoft.com/office/officeart/2005/8/layout/process1"/>
    <dgm:cxn modelId="{33301A25-30E5-40E0-818B-2F66F9C7214B}" type="presOf" srcId="{905B3618-A3E0-42AB-ABEB-971DCBA4E04D}" destId="{B5F13808-EC75-4948-8F8A-B2C61D383348}" srcOrd="1" destOrd="0" presId="urn:microsoft.com/office/officeart/2005/8/layout/process1"/>
    <dgm:cxn modelId="{F4D7A331-75A6-414E-9783-BE85999DB80F}" type="presOf" srcId="{280B6492-1F0D-4F1C-A87D-697BF902D6CB}" destId="{DAE9CB27-A199-4ABB-8BD0-08575544DFC0}" srcOrd="0" destOrd="0" presId="urn:microsoft.com/office/officeart/2005/8/layout/process1"/>
    <dgm:cxn modelId="{B3DC0F36-9104-4B83-9940-B37039813359}" type="presOf" srcId="{905B3618-A3E0-42AB-ABEB-971DCBA4E04D}" destId="{D66FF417-923A-4D04-A984-DE3EFB91AA7E}" srcOrd="0" destOrd="0" presId="urn:microsoft.com/office/officeart/2005/8/layout/process1"/>
    <dgm:cxn modelId="{21F11E36-E1ED-4654-B4A2-3D92B81BC622}" type="presOf" srcId="{9DF9345A-2FE1-4D9E-8907-A3445DCA8A4B}" destId="{D8747F5A-9896-46E3-A08C-ADA9CD5A7CAD}" srcOrd="0" destOrd="0" presId="urn:microsoft.com/office/officeart/2005/8/layout/process1"/>
    <dgm:cxn modelId="{6407EF3C-C602-41DC-8E34-918B242D3F30}" srcId="{05D232D1-4051-4793-899E-DFAC1E6F8E43}" destId="{9DF9345A-2FE1-4D9E-8907-A3445DCA8A4B}" srcOrd="3" destOrd="0" parTransId="{FDD4DED3-9ECA-4B15-A084-828BC19245F4}" sibTransId="{280B6492-1F0D-4F1C-A87D-697BF902D6CB}"/>
    <dgm:cxn modelId="{5639B95E-A834-488B-8499-35EEEFA36C64}" type="presOf" srcId="{16BB8155-8554-4F3B-94B6-9DCC2D7C28CF}" destId="{55E246BF-F745-49CB-8266-A763961BA4C7}" srcOrd="0" destOrd="0" presId="urn:microsoft.com/office/officeart/2005/8/layout/process1"/>
    <dgm:cxn modelId="{A9A47763-88D6-4D54-A13B-4089BEAE96CE}" type="presOf" srcId="{05D232D1-4051-4793-899E-DFAC1E6F8E43}" destId="{3169970C-ECDF-4BF1-B8D7-8E185F1D9231}" srcOrd="0" destOrd="0" presId="urn:microsoft.com/office/officeart/2005/8/layout/process1"/>
    <dgm:cxn modelId="{6D4AD143-62B1-47A7-90BA-606D28B44357}" srcId="{05D232D1-4051-4793-899E-DFAC1E6F8E43}" destId="{B6CD7AF5-1E9C-4771-A488-49D9C355CC74}" srcOrd="2" destOrd="0" parTransId="{E6DFB4A3-B815-41C4-8EC1-95E7983E780F}" sibTransId="{B583D737-0ED4-4F38-9C7B-005AB2C56ECE}"/>
    <dgm:cxn modelId="{F82B2B46-A8A8-458C-88E3-06114EC4DF2F}" type="presOf" srcId="{26191924-68B1-4519-85E7-98689314B603}" destId="{0440872F-BF06-4D8C-BA27-6B94EBB9CBA5}" srcOrd="0" destOrd="0" presId="urn:microsoft.com/office/officeart/2005/8/layout/process1"/>
    <dgm:cxn modelId="{6345A06A-00F9-4DFE-B5F3-9B9C124F5B95}" type="presOf" srcId="{B6CD7AF5-1E9C-4771-A488-49D9C355CC74}" destId="{D53204C7-4114-42A6-994E-68A640BDE19D}" srcOrd="0" destOrd="0" presId="urn:microsoft.com/office/officeart/2005/8/layout/process1"/>
    <dgm:cxn modelId="{4279F16A-1EC7-4110-8851-FAC02303C09F}" type="presOf" srcId="{26191924-68B1-4519-85E7-98689314B603}" destId="{C9F6F532-C341-4530-8B7D-73A3C8B3C268}" srcOrd="1" destOrd="0" presId="urn:microsoft.com/office/officeart/2005/8/layout/process1"/>
    <dgm:cxn modelId="{07E64581-4D0D-4462-8796-628AABED5C6A}" srcId="{05D232D1-4051-4793-899E-DFAC1E6F8E43}" destId="{7397C919-09FC-4F33-B052-E99D951316F9}" srcOrd="5" destOrd="0" parTransId="{21629DA4-5BAC-408B-994A-000CCA9F49D0}" sibTransId="{EE2876A6-B716-4BDD-8518-1E80B76C3FFD}"/>
    <dgm:cxn modelId="{9F17629C-60A0-4C7C-8EBC-EECCD4197D5C}" type="presOf" srcId="{A2BBFDF9-3EF1-4E05-9DEA-344D7E20AAA7}" destId="{AA63F196-3F27-4BFA-BFDA-739294B3F791}" srcOrd="0" destOrd="0" presId="urn:microsoft.com/office/officeart/2005/8/layout/process1"/>
    <dgm:cxn modelId="{A1B060CA-2C48-4A6C-86A6-A133661F9138}" type="presOf" srcId="{7397C919-09FC-4F33-B052-E99D951316F9}" destId="{32B7B384-275D-48C0-934E-F0567041F814}" srcOrd="0" destOrd="0" presId="urn:microsoft.com/office/officeart/2005/8/layout/process1"/>
    <dgm:cxn modelId="{400D7DD4-B466-424B-9906-09AAF3857B49}" srcId="{05D232D1-4051-4793-899E-DFAC1E6F8E43}" destId="{24550C31-5178-4153-A3B0-3AB8DB904605}" srcOrd="1" destOrd="0" parTransId="{BF7D34DA-83BE-427C-9732-019B5000FD17}" sibTransId="{26191924-68B1-4519-85E7-98689314B603}"/>
    <dgm:cxn modelId="{F7FAE6D7-5FCB-488C-B3A1-5D604A534666}" type="presOf" srcId="{24550C31-5178-4153-A3B0-3AB8DB904605}" destId="{380BB08D-0B2C-4CDA-97B7-19274939B046}" srcOrd="0" destOrd="0" presId="urn:microsoft.com/office/officeart/2005/8/layout/process1"/>
    <dgm:cxn modelId="{A9A4EBDB-CFEE-4A9E-98CF-DA56CD30243F}" type="presOf" srcId="{47B96D56-BB43-44DE-A16F-0CB0AF5AA610}" destId="{FFEF8D6B-4F21-47BF-9505-D99F67CB7B93}" srcOrd="0" destOrd="0" presId="urn:microsoft.com/office/officeart/2005/8/layout/process1"/>
    <dgm:cxn modelId="{49B6F9DE-5BA7-40DE-A246-5553E49D3756}" srcId="{05D232D1-4051-4793-899E-DFAC1E6F8E43}" destId="{47B96D56-BB43-44DE-A16F-0CB0AF5AA610}" srcOrd="4" destOrd="0" parTransId="{6FD915F2-00EF-4EAA-AC5A-EC332A8B2711}" sibTransId="{905B3618-A3E0-42AB-ABEB-971DCBA4E04D}"/>
    <dgm:cxn modelId="{6D75F5F3-6BCD-453B-B565-18D8F924D362}" srcId="{05D232D1-4051-4793-899E-DFAC1E6F8E43}" destId="{16BB8155-8554-4F3B-94B6-9DCC2D7C28CF}" srcOrd="0" destOrd="0" parTransId="{7AA62624-8A4A-434D-8063-E128AEF21704}" sibTransId="{A2BBFDF9-3EF1-4E05-9DEA-344D7E20AAA7}"/>
    <dgm:cxn modelId="{EBBB1928-1B3A-4AE2-B723-C16FE478FC0F}" type="presParOf" srcId="{3169970C-ECDF-4BF1-B8D7-8E185F1D9231}" destId="{55E246BF-F745-49CB-8266-A763961BA4C7}" srcOrd="0" destOrd="0" presId="urn:microsoft.com/office/officeart/2005/8/layout/process1"/>
    <dgm:cxn modelId="{906EEE50-6214-480A-B286-DB2F66881CC3}" type="presParOf" srcId="{3169970C-ECDF-4BF1-B8D7-8E185F1D9231}" destId="{AA63F196-3F27-4BFA-BFDA-739294B3F791}" srcOrd="1" destOrd="0" presId="urn:microsoft.com/office/officeart/2005/8/layout/process1"/>
    <dgm:cxn modelId="{B6F79CD3-5C60-4205-880D-3BDC74155318}" type="presParOf" srcId="{AA63F196-3F27-4BFA-BFDA-739294B3F791}" destId="{202EEFE6-4A3E-491D-93C5-50DF464A4659}" srcOrd="0" destOrd="0" presId="urn:microsoft.com/office/officeart/2005/8/layout/process1"/>
    <dgm:cxn modelId="{FB231BB9-158D-4413-BF9C-A93EE0D60589}" type="presParOf" srcId="{3169970C-ECDF-4BF1-B8D7-8E185F1D9231}" destId="{380BB08D-0B2C-4CDA-97B7-19274939B046}" srcOrd="2" destOrd="0" presId="urn:microsoft.com/office/officeart/2005/8/layout/process1"/>
    <dgm:cxn modelId="{6C888BE4-5641-43C7-BAD9-AE75C1E15B5C}" type="presParOf" srcId="{3169970C-ECDF-4BF1-B8D7-8E185F1D9231}" destId="{0440872F-BF06-4D8C-BA27-6B94EBB9CBA5}" srcOrd="3" destOrd="0" presId="urn:microsoft.com/office/officeart/2005/8/layout/process1"/>
    <dgm:cxn modelId="{31D83A1B-DBD3-4915-9B30-542A899FEC51}" type="presParOf" srcId="{0440872F-BF06-4D8C-BA27-6B94EBB9CBA5}" destId="{C9F6F532-C341-4530-8B7D-73A3C8B3C268}" srcOrd="0" destOrd="0" presId="urn:microsoft.com/office/officeart/2005/8/layout/process1"/>
    <dgm:cxn modelId="{EE1B60E7-8427-477F-8038-0337B6076A5D}" type="presParOf" srcId="{3169970C-ECDF-4BF1-B8D7-8E185F1D9231}" destId="{D53204C7-4114-42A6-994E-68A640BDE19D}" srcOrd="4" destOrd="0" presId="urn:microsoft.com/office/officeart/2005/8/layout/process1"/>
    <dgm:cxn modelId="{3557DCD6-35BC-43C8-BD89-215F31D8020B}" type="presParOf" srcId="{3169970C-ECDF-4BF1-B8D7-8E185F1D9231}" destId="{8A58EF1A-E41F-4D5A-8EE9-8AA58C2AD920}" srcOrd="5" destOrd="0" presId="urn:microsoft.com/office/officeart/2005/8/layout/process1"/>
    <dgm:cxn modelId="{95B3A04A-C11E-4537-BA4B-24738E20EAEB}" type="presParOf" srcId="{8A58EF1A-E41F-4D5A-8EE9-8AA58C2AD920}" destId="{C29FB7D4-E401-4042-8F55-4A241C5566F8}" srcOrd="0" destOrd="0" presId="urn:microsoft.com/office/officeart/2005/8/layout/process1"/>
    <dgm:cxn modelId="{D80B8779-94E8-4B52-9DBB-CEA36BED8B2B}" type="presParOf" srcId="{3169970C-ECDF-4BF1-B8D7-8E185F1D9231}" destId="{D8747F5A-9896-46E3-A08C-ADA9CD5A7CAD}" srcOrd="6" destOrd="0" presId="urn:microsoft.com/office/officeart/2005/8/layout/process1"/>
    <dgm:cxn modelId="{5CEBF59A-36E2-43D6-A4A5-0FF972DAF51D}" type="presParOf" srcId="{3169970C-ECDF-4BF1-B8D7-8E185F1D9231}" destId="{DAE9CB27-A199-4ABB-8BD0-08575544DFC0}" srcOrd="7" destOrd="0" presId="urn:microsoft.com/office/officeart/2005/8/layout/process1"/>
    <dgm:cxn modelId="{77D655FE-2F40-4E8B-B356-3EAE88047C29}" type="presParOf" srcId="{DAE9CB27-A199-4ABB-8BD0-08575544DFC0}" destId="{06F0CAA2-4543-47EE-A655-41B4C3B9F022}" srcOrd="0" destOrd="0" presId="urn:microsoft.com/office/officeart/2005/8/layout/process1"/>
    <dgm:cxn modelId="{112E5E21-0B9A-41F0-B86B-4BF6CDC9F92C}" type="presParOf" srcId="{3169970C-ECDF-4BF1-B8D7-8E185F1D9231}" destId="{FFEF8D6B-4F21-47BF-9505-D99F67CB7B93}" srcOrd="8" destOrd="0" presId="urn:microsoft.com/office/officeart/2005/8/layout/process1"/>
    <dgm:cxn modelId="{E5AABB71-516C-47B6-8669-3523A1822847}" type="presParOf" srcId="{3169970C-ECDF-4BF1-B8D7-8E185F1D9231}" destId="{D66FF417-923A-4D04-A984-DE3EFB91AA7E}" srcOrd="9" destOrd="0" presId="urn:microsoft.com/office/officeart/2005/8/layout/process1"/>
    <dgm:cxn modelId="{4FED56F8-963A-429C-9786-6D1B542BA7B3}" type="presParOf" srcId="{D66FF417-923A-4D04-A984-DE3EFB91AA7E}" destId="{B5F13808-EC75-4948-8F8A-B2C61D383348}" srcOrd="0" destOrd="0" presId="urn:microsoft.com/office/officeart/2005/8/layout/process1"/>
    <dgm:cxn modelId="{F4A6A9BD-2A4B-492F-A5D7-CAEA535278F8}" type="presParOf" srcId="{3169970C-ECDF-4BF1-B8D7-8E185F1D9231}" destId="{32B7B384-275D-48C0-934E-F0567041F814}" srcOrd="10" destOrd="0" presId="urn:microsoft.com/office/officeart/2005/8/layout/process1"/>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743761-24D3-4631-AF32-834F70F60913}">
      <dsp:nvSpPr>
        <dsp:cNvPr id="0" name=""/>
        <dsp:cNvSpPr/>
      </dsp:nvSpPr>
      <dsp:spPr>
        <a:xfrm>
          <a:off x="1602" y="2167413"/>
          <a:ext cx="1314077" cy="10838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Themenfindung</a:t>
          </a:r>
        </a:p>
        <a:p>
          <a:pPr marL="57150" lvl="1" indent="-57150" algn="l" defTabSz="488950">
            <a:lnSpc>
              <a:spcPct val="90000"/>
            </a:lnSpc>
            <a:spcBef>
              <a:spcPct val="0"/>
            </a:spcBef>
            <a:spcAft>
              <a:spcPct val="15000"/>
            </a:spcAft>
            <a:buChar char="•"/>
          </a:pPr>
          <a:r>
            <a:rPr lang="de-DE" sz="1100" kern="1200" dirty="0"/>
            <a:t>Strukturierung aktiv durch Lernende</a:t>
          </a:r>
        </a:p>
      </dsp:txBody>
      <dsp:txXfrm>
        <a:off x="26544" y="2192355"/>
        <a:ext cx="1264193" cy="801703"/>
      </dsp:txXfrm>
    </dsp:sp>
    <dsp:sp modelId="{8BA123E6-4042-4E3E-9CAE-E2A36B76C372}">
      <dsp:nvSpPr>
        <dsp:cNvPr id="0" name=""/>
        <dsp:cNvSpPr/>
      </dsp:nvSpPr>
      <dsp:spPr>
        <a:xfrm>
          <a:off x="730465" y="2247931"/>
          <a:ext cx="1682719" cy="1682719"/>
        </a:xfrm>
        <a:prstGeom prst="leftCircularArrow">
          <a:avLst>
            <a:gd name="adj1" fmla="val 2362"/>
            <a:gd name="adj2" fmla="val 285383"/>
            <a:gd name="adj3" fmla="val 2060894"/>
            <a:gd name="adj4" fmla="val 9024489"/>
            <a:gd name="adj5" fmla="val 275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EC619F-4875-4C98-A0BF-CB8D5EFF216A}">
      <dsp:nvSpPr>
        <dsp:cNvPr id="0" name=""/>
        <dsp:cNvSpPr/>
      </dsp:nvSpPr>
      <dsp:spPr>
        <a:xfrm>
          <a:off x="50924" y="3019001"/>
          <a:ext cx="1653460" cy="464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1. Initiative</a:t>
          </a:r>
        </a:p>
      </dsp:txBody>
      <dsp:txXfrm>
        <a:off x="64529" y="3032606"/>
        <a:ext cx="1626250" cy="437292"/>
      </dsp:txXfrm>
    </dsp:sp>
    <dsp:sp modelId="{A537F220-7A7F-45AE-A685-FCD6A6296DDB}">
      <dsp:nvSpPr>
        <dsp:cNvPr id="0" name=""/>
        <dsp:cNvSpPr/>
      </dsp:nvSpPr>
      <dsp:spPr>
        <a:xfrm>
          <a:off x="1893673" y="2167413"/>
          <a:ext cx="1314077" cy="10838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Eingrenzung der Themen</a:t>
          </a:r>
        </a:p>
        <a:p>
          <a:pPr marL="57150" lvl="1" indent="-57150" algn="l" defTabSz="488950">
            <a:lnSpc>
              <a:spcPct val="90000"/>
            </a:lnSpc>
            <a:spcBef>
              <a:spcPct val="0"/>
            </a:spcBef>
            <a:spcAft>
              <a:spcPct val="15000"/>
            </a:spcAft>
            <a:buChar char="•"/>
          </a:pPr>
          <a:r>
            <a:rPr lang="de-DE" sz="1100" kern="1200" dirty="0"/>
            <a:t>Erstellung einer </a:t>
          </a:r>
          <a:r>
            <a:rPr lang="de-DE" sz="1100" kern="1200" dirty="0">
              <a:solidFill>
                <a:schemeClr val="accent2"/>
              </a:solidFill>
            </a:rPr>
            <a:t>Projektskizze</a:t>
          </a:r>
        </a:p>
      </dsp:txBody>
      <dsp:txXfrm>
        <a:off x="1918615" y="2424607"/>
        <a:ext cx="1264193" cy="801703"/>
      </dsp:txXfrm>
    </dsp:sp>
    <dsp:sp modelId="{96C7B612-38F7-445D-BC8D-67164F6E21F1}">
      <dsp:nvSpPr>
        <dsp:cNvPr id="0" name=""/>
        <dsp:cNvSpPr/>
      </dsp:nvSpPr>
      <dsp:spPr>
        <a:xfrm>
          <a:off x="2611586" y="1445519"/>
          <a:ext cx="1850629" cy="1850629"/>
        </a:xfrm>
        <a:prstGeom prst="circularArrow">
          <a:avLst>
            <a:gd name="adj1" fmla="val 2148"/>
            <a:gd name="adj2" fmla="val 258213"/>
            <a:gd name="adj3" fmla="val 19566276"/>
            <a:gd name="adj4" fmla="val 12575511"/>
            <a:gd name="adj5" fmla="val 25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687E64F-22C3-4831-8BD0-9EA38CCCD3C2}">
      <dsp:nvSpPr>
        <dsp:cNvPr id="0" name=""/>
        <dsp:cNvSpPr/>
      </dsp:nvSpPr>
      <dsp:spPr>
        <a:xfrm>
          <a:off x="1942995" y="1935162"/>
          <a:ext cx="1653460" cy="464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2. Planung</a:t>
          </a:r>
        </a:p>
      </dsp:txBody>
      <dsp:txXfrm>
        <a:off x="1956600" y="1948767"/>
        <a:ext cx="1626250" cy="437292"/>
      </dsp:txXfrm>
    </dsp:sp>
    <dsp:sp modelId="{94C463CC-6B6B-4056-8321-240720F5AAAD}">
      <dsp:nvSpPr>
        <dsp:cNvPr id="0" name=""/>
        <dsp:cNvSpPr/>
      </dsp:nvSpPr>
      <dsp:spPr>
        <a:xfrm>
          <a:off x="3785745" y="2167413"/>
          <a:ext cx="1314077" cy="10838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Konkretisierung der Skizze</a:t>
          </a:r>
        </a:p>
        <a:p>
          <a:pPr marL="57150" lvl="1" indent="-57150" algn="l" defTabSz="488950">
            <a:lnSpc>
              <a:spcPct val="90000"/>
            </a:lnSpc>
            <a:spcBef>
              <a:spcPct val="0"/>
            </a:spcBef>
            <a:spcAft>
              <a:spcPct val="15000"/>
            </a:spcAft>
            <a:buChar char="•"/>
          </a:pPr>
          <a:r>
            <a:rPr lang="de-DE" sz="1100" kern="1200" dirty="0"/>
            <a:t>Erarbeitung des </a:t>
          </a:r>
          <a:r>
            <a:rPr lang="de-DE" sz="1100" kern="1200" dirty="0">
              <a:solidFill>
                <a:schemeClr val="accent2"/>
              </a:solidFill>
            </a:rPr>
            <a:t>Projektplans</a:t>
          </a:r>
        </a:p>
      </dsp:txBody>
      <dsp:txXfrm>
        <a:off x="3810687" y="2192355"/>
        <a:ext cx="1264193" cy="801703"/>
      </dsp:txXfrm>
    </dsp:sp>
    <dsp:sp modelId="{CA7A966F-C1E3-42CC-B606-E327BD367629}">
      <dsp:nvSpPr>
        <dsp:cNvPr id="0" name=""/>
        <dsp:cNvSpPr/>
      </dsp:nvSpPr>
      <dsp:spPr>
        <a:xfrm>
          <a:off x="4514607" y="2247931"/>
          <a:ext cx="1682719" cy="1682719"/>
        </a:xfrm>
        <a:prstGeom prst="leftCircularArrow">
          <a:avLst>
            <a:gd name="adj1" fmla="val 2362"/>
            <a:gd name="adj2" fmla="val 285383"/>
            <a:gd name="adj3" fmla="val 2060894"/>
            <a:gd name="adj4" fmla="val 9024489"/>
            <a:gd name="adj5" fmla="val 275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5264D63-37FE-41A0-A861-32DBF64DC801}">
      <dsp:nvSpPr>
        <dsp:cNvPr id="0" name=""/>
        <dsp:cNvSpPr/>
      </dsp:nvSpPr>
      <dsp:spPr>
        <a:xfrm>
          <a:off x="3835066" y="3019001"/>
          <a:ext cx="1653460" cy="464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3. Entwicklung</a:t>
          </a:r>
        </a:p>
      </dsp:txBody>
      <dsp:txXfrm>
        <a:off x="3848671" y="3032606"/>
        <a:ext cx="1626250" cy="437292"/>
      </dsp:txXfrm>
    </dsp:sp>
    <dsp:sp modelId="{1F4ED995-530C-47A3-9C26-709DB3823C81}">
      <dsp:nvSpPr>
        <dsp:cNvPr id="0" name=""/>
        <dsp:cNvSpPr/>
      </dsp:nvSpPr>
      <dsp:spPr>
        <a:xfrm>
          <a:off x="5677816" y="2167413"/>
          <a:ext cx="1314077" cy="10838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Abarbeiten des Plans</a:t>
          </a:r>
        </a:p>
        <a:p>
          <a:pPr marL="57150" lvl="1" indent="-57150" algn="l" defTabSz="488950">
            <a:lnSpc>
              <a:spcPct val="90000"/>
            </a:lnSpc>
            <a:spcBef>
              <a:spcPct val="0"/>
            </a:spcBef>
            <a:spcAft>
              <a:spcPct val="15000"/>
            </a:spcAft>
            <a:buChar char="•"/>
          </a:pPr>
          <a:r>
            <a:rPr lang="de-DE" sz="1100" kern="1200" dirty="0"/>
            <a:t>Anknüpfen an Vorarbeit</a:t>
          </a:r>
        </a:p>
      </dsp:txBody>
      <dsp:txXfrm>
        <a:off x="5702758" y="2424607"/>
        <a:ext cx="1264193" cy="801703"/>
      </dsp:txXfrm>
    </dsp:sp>
    <dsp:sp modelId="{8C458442-9408-4784-BA30-415F4B1BCC77}">
      <dsp:nvSpPr>
        <dsp:cNvPr id="0" name=""/>
        <dsp:cNvSpPr/>
      </dsp:nvSpPr>
      <dsp:spPr>
        <a:xfrm>
          <a:off x="6395728" y="1445519"/>
          <a:ext cx="1850629" cy="1850629"/>
        </a:xfrm>
        <a:prstGeom prst="circularArrow">
          <a:avLst>
            <a:gd name="adj1" fmla="val 2148"/>
            <a:gd name="adj2" fmla="val 258213"/>
            <a:gd name="adj3" fmla="val 19566276"/>
            <a:gd name="adj4" fmla="val 12575511"/>
            <a:gd name="adj5" fmla="val 2506"/>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9FC9A94-683B-478D-BB6A-7A69538A9674}">
      <dsp:nvSpPr>
        <dsp:cNvPr id="0" name=""/>
        <dsp:cNvSpPr/>
      </dsp:nvSpPr>
      <dsp:spPr>
        <a:xfrm>
          <a:off x="5727137" y="1935162"/>
          <a:ext cx="1653460" cy="464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4. Ausführung</a:t>
          </a:r>
        </a:p>
      </dsp:txBody>
      <dsp:txXfrm>
        <a:off x="5740742" y="1948767"/>
        <a:ext cx="1626250" cy="437292"/>
      </dsp:txXfrm>
    </dsp:sp>
    <dsp:sp modelId="{8CB774D2-1656-449F-A1F4-655576633F3A}">
      <dsp:nvSpPr>
        <dsp:cNvPr id="0" name=""/>
        <dsp:cNvSpPr/>
      </dsp:nvSpPr>
      <dsp:spPr>
        <a:xfrm>
          <a:off x="7569887" y="2167413"/>
          <a:ext cx="1314077" cy="1083839"/>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Fertigstellung eines Produkts</a:t>
          </a:r>
        </a:p>
        <a:p>
          <a:pPr marL="57150" lvl="1" indent="-57150" algn="l" defTabSz="488950">
            <a:lnSpc>
              <a:spcPct val="90000"/>
            </a:lnSpc>
            <a:spcBef>
              <a:spcPct val="0"/>
            </a:spcBef>
            <a:spcAft>
              <a:spcPct val="15000"/>
            </a:spcAft>
            <a:buChar char="•"/>
          </a:pPr>
          <a:r>
            <a:rPr lang="de-DE" sz="1100" kern="1200" dirty="0"/>
            <a:t>Reflexion des Projektplans</a:t>
          </a:r>
        </a:p>
      </dsp:txBody>
      <dsp:txXfrm>
        <a:off x="7594829" y="2192355"/>
        <a:ext cx="1264193" cy="801703"/>
      </dsp:txXfrm>
    </dsp:sp>
    <dsp:sp modelId="{4C9F9B8E-A94B-40EE-9C0A-F5DB232E9D37}">
      <dsp:nvSpPr>
        <dsp:cNvPr id="0" name=""/>
        <dsp:cNvSpPr/>
      </dsp:nvSpPr>
      <dsp:spPr>
        <a:xfrm>
          <a:off x="7619209" y="3019001"/>
          <a:ext cx="1653460" cy="46450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5. Abschluss</a:t>
          </a:r>
        </a:p>
      </dsp:txBody>
      <dsp:txXfrm>
        <a:off x="7632814" y="3032606"/>
        <a:ext cx="1626250" cy="43729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E246BF-F745-49CB-8266-A763961BA4C7}">
      <dsp:nvSpPr>
        <dsp:cNvPr id="0" name=""/>
        <dsp:cNvSpPr/>
      </dsp:nvSpPr>
      <dsp:spPr>
        <a:xfrm>
          <a:off x="0"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Projekt initiieren</a:t>
          </a:r>
        </a:p>
      </dsp:txBody>
      <dsp:txXfrm>
        <a:off x="18629" y="730259"/>
        <a:ext cx="1022812" cy="598784"/>
      </dsp:txXfrm>
    </dsp:sp>
    <dsp:sp modelId="{AA63F196-3F27-4BFA-BFDA-739294B3F791}">
      <dsp:nvSpPr>
        <dsp:cNvPr id="0" name=""/>
        <dsp:cNvSpPr/>
      </dsp:nvSpPr>
      <dsp:spPr>
        <a:xfrm>
          <a:off x="1166077" y="898202"/>
          <a:ext cx="224734" cy="2628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1166077" y="950781"/>
        <a:ext cx="157314" cy="157739"/>
      </dsp:txXfrm>
    </dsp:sp>
    <dsp:sp modelId="{380BB08D-0B2C-4CDA-97B7-19274939B046}">
      <dsp:nvSpPr>
        <dsp:cNvPr id="0" name=""/>
        <dsp:cNvSpPr/>
      </dsp:nvSpPr>
      <dsp:spPr>
        <a:xfrm>
          <a:off x="1484098"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Projekt skizzieren</a:t>
          </a:r>
        </a:p>
      </dsp:txBody>
      <dsp:txXfrm>
        <a:off x="1502727" y="730259"/>
        <a:ext cx="1022812" cy="598784"/>
      </dsp:txXfrm>
    </dsp:sp>
    <dsp:sp modelId="{0440872F-BF06-4D8C-BA27-6B94EBB9CBA5}">
      <dsp:nvSpPr>
        <dsp:cNvPr id="0" name=""/>
        <dsp:cNvSpPr/>
      </dsp:nvSpPr>
      <dsp:spPr>
        <a:xfrm>
          <a:off x="2650175" y="898202"/>
          <a:ext cx="224734" cy="2628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2650175" y="950781"/>
        <a:ext cx="157314" cy="157739"/>
      </dsp:txXfrm>
    </dsp:sp>
    <dsp:sp modelId="{D53204C7-4114-42A6-994E-68A640BDE19D}">
      <dsp:nvSpPr>
        <dsp:cNvPr id="0" name=""/>
        <dsp:cNvSpPr/>
      </dsp:nvSpPr>
      <dsp:spPr>
        <a:xfrm>
          <a:off x="2968196"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Projekt planen</a:t>
          </a:r>
        </a:p>
      </dsp:txBody>
      <dsp:txXfrm>
        <a:off x="2986825" y="730259"/>
        <a:ext cx="1022812" cy="598784"/>
      </dsp:txXfrm>
    </dsp:sp>
    <dsp:sp modelId="{8A58EF1A-E41F-4D5A-8EE9-8AA58C2AD920}">
      <dsp:nvSpPr>
        <dsp:cNvPr id="0" name=""/>
        <dsp:cNvSpPr/>
      </dsp:nvSpPr>
      <dsp:spPr>
        <a:xfrm>
          <a:off x="4134273" y="898202"/>
          <a:ext cx="224734" cy="2628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4134273" y="950781"/>
        <a:ext cx="157314" cy="157739"/>
      </dsp:txXfrm>
    </dsp:sp>
    <dsp:sp modelId="{D8747F5A-9896-46E3-A08C-ADA9CD5A7CAD}">
      <dsp:nvSpPr>
        <dsp:cNvPr id="0" name=""/>
        <dsp:cNvSpPr/>
      </dsp:nvSpPr>
      <dsp:spPr>
        <a:xfrm>
          <a:off x="4452294"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Projekt durchführen</a:t>
          </a:r>
        </a:p>
      </dsp:txBody>
      <dsp:txXfrm>
        <a:off x="4470923" y="730259"/>
        <a:ext cx="1022812" cy="598784"/>
      </dsp:txXfrm>
    </dsp:sp>
    <dsp:sp modelId="{DAE9CB27-A199-4ABB-8BD0-08575544DFC0}">
      <dsp:nvSpPr>
        <dsp:cNvPr id="0" name=""/>
        <dsp:cNvSpPr/>
      </dsp:nvSpPr>
      <dsp:spPr>
        <a:xfrm>
          <a:off x="5618371" y="898202"/>
          <a:ext cx="224734" cy="2628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5618371" y="950781"/>
        <a:ext cx="157314" cy="157739"/>
      </dsp:txXfrm>
    </dsp:sp>
    <dsp:sp modelId="{FFEF8D6B-4F21-47BF-9505-D99F67CB7B93}">
      <dsp:nvSpPr>
        <dsp:cNvPr id="0" name=""/>
        <dsp:cNvSpPr/>
      </dsp:nvSpPr>
      <dsp:spPr>
        <a:xfrm>
          <a:off x="5936392"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Ergebnis-Präsentation</a:t>
          </a:r>
        </a:p>
      </dsp:txBody>
      <dsp:txXfrm>
        <a:off x="5955021" y="730259"/>
        <a:ext cx="1022812" cy="598784"/>
      </dsp:txXfrm>
    </dsp:sp>
    <dsp:sp modelId="{D66FF417-923A-4D04-A984-DE3EFB91AA7E}">
      <dsp:nvSpPr>
        <dsp:cNvPr id="0" name=""/>
        <dsp:cNvSpPr/>
      </dsp:nvSpPr>
      <dsp:spPr>
        <a:xfrm>
          <a:off x="7102469" y="898202"/>
          <a:ext cx="224734" cy="262897"/>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de-DE" sz="1100" kern="1200"/>
        </a:p>
      </dsp:txBody>
      <dsp:txXfrm>
        <a:off x="7102469" y="950781"/>
        <a:ext cx="157314" cy="157739"/>
      </dsp:txXfrm>
    </dsp:sp>
    <dsp:sp modelId="{32B7B384-275D-48C0-934E-F0567041F814}">
      <dsp:nvSpPr>
        <dsp:cNvPr id="0" name=""/>
        <dsp:cNvSpPr/>
      </dsp:nvSpPr>
      <dsp:spPr>
        <a:xfrm>
          <a:off x="7420490" y="711630"/>
          <a:ext cx="1060070" cy="636042"/>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de-DE" sz="1400" kern="1200" dirty="0"/>
            <a:t>Projekt auswerten</a:t>
          </a:r>
        </a:p>
      </dsp:txBody>
      <dsp:txXfrm>
        <a:off x="7439119" y="730259"/>
        <a:ext cx="1022812" cy="59878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03F0B9D-B156-4F93-A7B3-9C940893DDC9}" type="datetimeFigureOut">
              <a:rPr lang="de-DE" smtClean="0"/>
              <a:t>19.08.24</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ECEBCD-6A17-420C-9F1F-E63A774F647B}" type="slidenum">
              <a:rPr lang="de-DE" smtClean="0"/>
              <a:t>‹Nr.›</a:t>
            </a:fld>
            <a:endParaRPr lang="de-DE"/>
          </a:p>
        </p:txBody>
      </p:sp>
    </p:spTree>
    <p:extLst>
      <p:ext uri="{BB962C8B-B14F-4D97-AF65-F5344CB8AC3E}">
        <p14:creationId xmlns:p14="http://schemas.microsoft.com/office/powerpoint/2010/main" val="41670539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und D. </a:t>
            </a:r>
            <a:r>
              <a:rPr lang="de-DE" sz="1800" dirty="0" err="1">
                <a:effectLst/>
                <a:latin typeface="Times New Roman" panose="02020603050405020304" pitchFamily="18" charset="0"/>
              </a:rPr>
              <a:t>Klaudt</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Instructional</a:t>
            </a:r>
            <a:r>
              <a:rPr lang="de-DE" sz="1800" dirty="0">
                <a:effectLst/>
                <a:latin typeface="Times New Roman" panose="02020603050405020304" pitchFamily="18" charset="0"/>
              </a:rPr>
              <a:t> </a:t>
            </a:r>
            <a:r>
              <a:rPr lang="de-DE" sz="1800" dirty="0" err="1">
                <a:effectLst/>
                <a:latin typeface="Times New Roman" panose="02020603050405020304" pitchFamily="18" charset="0"/>
              </a:rPr>
              <a:t>methods</a:t>
            </a:r>
            <a:r>
              <a:rPr lang="de-DE" sz="1800" dirty="0">
                <a:effectLst/>
                <a:latin typeface="Times New Roman" panose="02020603050405020304" pitchFamily="18" charset="0"/>
              </a:rPr>
              <a:t> </a:t>
            </a:r>
            <a:r>
              <a:rPr lang="de-DE" sz="1800" dirty="0" err="1">
                <a:effectLst/>
                <a:latin typeface="Times New Roman" panose="02020603050405020304" pitchFamily="18" charset="0"/>
              </a:rPr>
              <a:t>to</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Education </a:t>
            </a:r>
            <a:r>
              <a:rPr lang="de-DE" sz="1800" dirty="0" err="1">
                <a:effectLst/>
                <a:latin typeface="Times New Roman" panose="02020603050405020304" pitchFamily="18" charset="0"/>
              </a:rPr>
              <a:t>as</a:t>
            </a:r>
            <a:r>
              <a:rPr lang="de-DE" sz="1800" dirty="0">
                <a:effectLst/>
                <a:latin typeface="Times New Roman" panose="02020603050405020304" pitchFamily="18" charset="0"/>
              </a:rPr>
              <a:t> </a:t>
            </a:r>
            <a:r>
              <a:rPr lang="de-DE" sz="1800" dirty="0" err="1">
                <a:effectLst/>
                <a:latin typeface="Times New Roman" panose="02020603050405020304" pitchFamily="18" charset="0"/>
              </a:rPr>
              <a:t>investigated</a:t>
            </a:r>
            <a:r>
              <a:rPr lang="de-DE" sz="1800" dirty="0">
                <a:effectLst/>
                <a:latin typeface="Times New Roman" panose="02020603050405020304" pitchFamily="18" charset="0"/>
              </a:rPr>
              <a:t> </a:t>
            </a:r>
            <a:r>
              <a:rPr lang="de-DE" sz="1800" dirty="0" err="1">
                <a:effectLst/>
                <a:latin typeface="Times New Roman" panose="02020603050405020304" pitchFamily="18" charset="0"/>
              </a:rPr>
              <a:t>by</a:t>
            </a:r>
            <a:r>
              <a:rPr lang="de-DE" sz="1800" dirty="0">
                <a:effectLst/>
                <a:latin typeface="Times New Roman" panose="02020603050405020304" pitchFamily="18" charset="0"/>
              </a:rPr>
              <a:t> Computer </a:t>
            </a:r>
            <a:r>
              <a:rPr lang="de-DE" sz="1800" dirty="0" err="1">
                <a:effectLst/>
                <a:latin typeface="Times New Roman" panose="02020603050405020304" pitchFamily="18" charset="0"/>
              </a:rPr>
              <a:t>science</a:t>
            </a:r>
            <a:r>
              <a:rPr lang="de-DE" sz="1800" dirty="0">
                <a:effectLst/>
                <a:latin typeface="Times New Roman" panose="02020603050405020304" pitchFamily="18" charset="0"/>
              </a:rPr>
              <a:t> Teachers“, </a:t>
            </a:r>
            <a:r>
              <a:rPr lang="de-DE" sz="1800" i="1" dirty="0">
                <a:effectLst/>
                <a:latin typeface="Times New Roman" panose="02020603050405020304" pitchFamily="18" charset="0"/>
              </a:rPr>
              <a:t>Journal </a:t>
            </a:r>
            <a:r>
              <a:rPr lang="de-DE" sz="1800" i="1" dirty="0" err="1">
                <a:effectLst/>
                <a:latin typeface="Times New Roman" panose="02020603050405020304" pitchFamily="18" charset="0"/>
              </a:rPr>
              <a:t>of</a:t>
            </a:r>
            <a:r>
              <a:rPr lang="de-DE" sz="1800" i="1" dirty="0">
                <a:effectLst/>
                <a:latin typeface="Times New Roman" panose="02020603050405020304" pitchFamily="18" charset="0"/>
              </a:rPr>
              <a:t> Computer Science</a:t>
            </a:r>
            <a:r>
              <a:rPr lang="de-DE" sz="1800" dirty="0">
                <a:effectLst/>
                <a:latin typeface="Times New Roman" panose="02020603050405020304" pitchFamily="18" charset="0"/>
              </a:rPr>
              <a:t>, Bd. 11, Nr. 8, S. 915–927, Aug. 2015.</a:t>
            </a:r>
          </a:p>
          <a:p>
            <a:pPr marL="0" indent="0">
              <a:lnSpc>
                <a:spcPct val="100000"/>
              </a:lnSpc>
            </a:pPr>
            <a:r>
              <a:rPr lang="de-DE" sz="1800" dirty="0">
                <a:effectLst/>
                <a:latin typeface="Times New Roman" panose="02020603050405020304" pitchFamily="18" charset="0"/>
              </a:rPr>
              <a:t>A. </a:t>
            </a:r>
            <a:r>
              <a:rPr lang="de-DE" sz="1800" dirty="0" err="1">
                <a:effectLst/>
                <a:latin typeface="Times New Roman" panose="02020603050405020304" pitchFamily="18" charset="0"/>
              </a:rPr>
              <a:t>Zendler</a:t>
            </a:r>
            <a:r>
              <a:rPr lang="de-DE" sz="1800" dirty="0">
                <a:effectLst/>
                <a:latin typeface="Times New Roman" panose="02020603050405020304" pitchFamily="18" charset="0"/>
              </a:rPr>
              <a:t>, </a:t>
            </a:r>
            <a:r>
              <a:rPr lang="de-DE" sz="1800" i="1" dirty="0">
                <a:effectLst/>
                <a:latin typeface="Times New Roman" panose="02020603050405020304" pitchFamily="18" charset="0"/>
              </a:rPr>
              <a:t>Unterrichtsmethoden für den Informatikunterricht: Mit praktischen Beispielen für prozess- und ergebnisorientiertes Lehren</a:t>
            </a:r>
            <a:r>
              <a:rPr lang="de-DE" sz="1800" dirty="0">
                <a:effectLst/>
                <a:latin typeface="Times New Roman" panose="02020603050405020304" pitchFamily="18" charset="0"/>
              </a:rPr>
              <a:t>. Springer Vieweg, 2018.</a:t>
            </a:r>
            <a:br>
              <a:rPr lang="de-DE" sz="1800" dirty="0">
                <a:effectLst/>
                <a:latin typeface="Times New Roman" panose="02020603050405020304" pitchFamily="18" charset="0"/>
              </a:rPr>
            </a:br>
            <a:r>
              <a:rPr lang="de-DE" sz="1800" dirty="0">
                <a:effectLst/>
                <a:latin typeface="Times New Roman" panose="02020603050405020304" pitchFamily="18" charset="0"/>
              </a:rPr>
              <a:t>K. Frey und A. Frey-Eiling, „Die Projektmethode“, in </a:t>
            </a:r>
            <a:r>
              <a:rPr lang="de-DE" sz="1800" i="1" dirty="0">
                <a:effectLst/>
                <a:latin typeface="Times New Roman" panose="02020603050405020304" pitchFamily="18" charset="0"/>
              </a:rPr>
              <a:t>Zwölf Unterrichtsmethoden - Vielfalt für die Praxis</a:t>
            </a:r>
            <a:r>
              <a:rPr lang="de-DE" sz="1800" dirty="0">
                <a:effectLst/>
                <a:latin typeface="Times New Roman" panose="02020603050405020304" pitchFamily="18" charset="0"/>
              </a:rPr>
              <a:t>, 6. Aufl., J. Wiechmann und S. Wildhirt, Hrsg. Beltz Verlag</a:t>
            </a:r>
            <a:r>
              <a:rPr lang="de-DE" sz="1800">
                <a:effectLst/>
                <a:latin typeface="Times New Roman" panose="02020603050405020304" pitchFamily="18" charset="0"/>
              </a:rPr>
              <a:t>, 2015, </a:t>
            </a:r>
            <a:r>
              <a:rPr lang="de-DE" sz="1800" dirty="0">
                <a:effectLst/>
                <a:latin typeface="Times New Roman" panose="02020603050405020304" pitchFamily="18" charset="0"/>
              </a:rPr>
              <a:t>S. 175–182.</a:t>
            </a:r>
          </a:p>
          <a:p>
            <a:pPr marL="0" indent="0">
              <a:lnSpc>
                <a:spcPct val="100000"/>
              </a:lnSpc>
            </a:pPr>
            <a:br>
              <a:rPr lang="de-DE" sz="1800" dirty="0">
                <a:effectLst/>
                <a:latin typeface="Times New Roman" panose="02020603050405020304" pitchFamily="18" charset="0"/>
              </a:rPr>
            </a:br>
            <a:endParaRPr lang="de-DE" sz="1800" dirty="0">
              <a:effectLst/>
              <a:latin typeface="Times New Roman" panose="02020603050405020304" pitchFamily="18" charset="0"/>
            </a:endParaRPr>
          </a:p>
        </p:txBody>
      </p:sp>
      <p:sp>
        <p:nvSpPr>
          <p:cNvPr id="4" name="Foliennummernplatzhalter 3"/>
          <p:cNvSpPr>
            <a:spLocks noGrp="1"/>
          </p:cNvSpPr>
          <p:nvPr>
            <p:ph type="sldNum" sz="quarter" idx="5"/>
          </p:nvPr>
        </p:nvSpPr>
        <p:spPr/>
        <p:txBody>
          <a:bodyPr/>
          <a:lstStyle/>
          <a:p>
            <a:fld id="{EDECEBCD-6A17-420C-9F1F-E63A774F647B}" type="slidenum">
              <a:rPr lang="de-DE" smtClean="0"/>
              <a:t>1</a:t>
            </a:fld>
            <a:endParaRPr lang="de-DE"/>
          </a:p>
        </p:txBody>
      </p:sp>
    </p:spTree>
    <p:extLst>
      <p:ext uri="{BB962C8B-B14F-4D97-AF65-F5344CB8AC3E}">
        <p14:creationId xmlns:p14="http://schemas.microsoft.com/office/powerpoint/2010/main" val="18794801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D2B287-A794-78E1-5EC4-25677C190588}"/>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2341BFAE-26BD-0E86-FBEB-9C228DE5A9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156FC612-F28F-B74F-697B-A749BC87FB73}"/>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29C5DC81-78E1-EB95-D29C-ACF4F60AFE02}"/>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7BB3B108-71C5-14D9-F9AF-D3E20234FF85}"/>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812375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9B97BBF-7319-2659-B274-C5667684B919}"/>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ED7D4141-E86D-23B1-5C15-B94B5B37717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7FD202F2-C13D-1932-94E6-8B353BAD50F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1494AF08-97E5-8D06-940D-6EA0675DD9B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BD81C3E2-06A8-7A6F-61AF-7B7AA4CFA32F}"/>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6191764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2D2F43E-959C-1CD8-0D34-5C3A45DCE86B}"/>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0D24F058-5C4C-C94C-5AF9-494459E4590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E067B8D9-61ED-F0B5-9387-4A6A6CCEF5B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F45E8CF5-A55B-50C6-B450-6D2CFC1E2A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5D8BD32B-35EB-669C-433B-472ED9D12B8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7941389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1E46ADA-D7E4-49CC-6B6A-75A8E938065F}"/>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FC15E58C-F931-7618-184D-E7FB3CB0C5E7}"/>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4B5685DE-4C94-B51B-6C6D-DDA2F1D41545}"/>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6CCE25D9-BE53-E1D3-7F00-190ADEC9A143}"/>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6FD4AF83-946A-929B-3CD1-968EA2C374E6}"/>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065488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F4145-01CD-9FCA-C04C-7575CC72233D}"/>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F357CC91-6D46-75BB-D4D2-5938AA09433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40084371-6805-049B-4637-A556170E649E}"/>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04F12C93-4D54-3622-967D-B0451B57944D}"/>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id="{DC98B0C4-EAF9-B46A-0C05-8F2431563A80}"/>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9884784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6EAF00-66A5-5AA5-F68B-91E4F2450F1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307BCA7-665F-6699-810D-494464232C42}"/>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2F994D4C-B6E1-E456-B286-B1AE65F97F6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EDF95CEC-4BA3-760D-DCAF-9C39CD1DC1AA}"/>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C6F32841-BB3E-2DDD-9A57-7D09B9FC8E9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B70ABBE-C94E-A338-FD09-8F514F7D19B9}"/>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1493592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A66DEC9-F6B4-4161-0B37-6814203BC140}"/>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35570138-F6E3-670E-015D-8E94EFF75F2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BAC846-B17F-E511-7A8B-97081CFEFB4B}"/>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1594C9D7-87AD-19A8-0BD7-FD07FA564F3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258763A7-5FF2-8D05-18EF-A798D7747FF4}"/>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A83B157C-64F9-1523-22EC-F060E6F16AA2}"/>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8" name="Fußzeilenplatzhalter 7">
            <a:extLst>
              <a:ext uri="{FF2B5EF4-FFF2-40B4-BE49-F238E27FC236}">
                <a16:creationId xmlns:a16="http://schemas.microsoft.com/office/drawing/2014/main" id="{A720E89F-8DDA-BAAB-C296-42F5D2CD53B7}"/>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id="{27380588-82E6-5383-6033-5E2DBD586A8D}"/>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801107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4BE2E2-D22A-3E44-1045-1E53754C52A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A6F74B5C-7C6A-52E5-8546-D646B382B14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4" name="Fußzeilenplatzhalter 3">
            <a:extLst>
              <a:ext uri="{FF2B5EF4-FFF2-40B4-BE49-F238E27FC236}">
                <a16:creationId xmlns:a16="http://schemas.microsoft.com/office/drawing/2014/main" id="{FC2EE347-C510-3F1E-4165-6172FF9667D5}"/>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id="{472DCB32-6CE5-6BC0-26DB-727DD3DB7C9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9235493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8F03E496-DB6D-6BC8-4681-67C6B3E07BB8}"/>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3" name="Fußzeilenplatzhalter 2">
            <a:extLst>
              <a:ext uri="{FF2B5EF4-FFF2-40B4-BE49-F238E27FC236}">
                <a16:creationId xmlns:a16="http://schemas.microsoft.com/office/drawing/2014/main" id="{11076C1E-E719-E355-743C-4CC722A4FFFE}"/>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id="{C055A2C9-21E3-BC79-3B53-8E869CCCEEBC}"/>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206518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EE130B-3C7B-DB2E-E296-F778955D73B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D8615E83-873E-DFB6-9225-EEFFF2484B1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6C8E16B3-A192-E7BB-0EE9-328DD70A5C4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6A99FF44-8385-5C51-9F7B-7C8D481FB730}"/>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60F72A45-CC05-DF2B-D129-5EC2E75321FD}"/>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77F5A305-E78E-E4BE-9457-D257C2353B08}"/>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33406436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74ADDA1-D614-6CAD-7E99-BBF523EDA5FE}"/>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FFA658ED-78E6-A0F2-E219-2835AC6993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6E91CC90-2BC6-8036-2C53-1278B3F2F6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02918FD-DF4C-7B92-0745-FB60FFD0C109}"/>
              </a:ext>
            </a:extLst>
          </p:cNvPr>
          <p:cNvSpPr>
            <a:spLocks noGrp="1"/>
          </p:cNvSpPr>
          <p:nvPr>
            <p:ph type="dt" sz="half" idx="10"/>
          </p:nvPr>
        </p:nvSpPr>
        <p:spPr/>
        <p:txBody>
          <a:bodyPr/>
          <a:lstStyle/>
          <a:p>
            <a:fld id="{D85737DF-DE34-4ADB-A90D-BA105D57F7EA}" type="datetimeFigureOut">
              <a:rPr lang="de-DE" smtClean="0"/>
              <a:t>19.08.24</a:t>
            </a:fld>
            <a:endParaRPr lang="de-DE"/>
          </a:p>
        </p:txBody>
      </p:sp>
      <p:sp>
        <p:nvSpPr>
          <p:cNvPr id="6" name="Fußzeilenplatzhalter 5">
            <a:extLst>
              <a:ext uri="{FF2B5EF4-FFF2-40B4-BE49-F238E27FC236}">
                <a16:creationId xmlns:a16="http://schemas.microsoft.com/office/drawing/2014/main" id="{4F8FB51C-A518-3A89-3494-7AAC92784B22}"/>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id="{91275B2D-A92B-7242-61BE-B1DE63FC07B2}"/>
              </a:ext>
            </a:extLst>
          </p:cNvPr>
          <p:cNvSpPr>
            <a:spLocks noGrp="1"/>
          </p:cNvSpPr>
          <p:nvPr>
            <p:ph type="sldNum" sz="quarter" idx="12"/>
          </p:nvPr>
        </p:nvSpPr>
        <p:spPr/>
        <p:txBody>
          <a:bodyPr/>
          <a:lstStyle/>
          <a:p>
            <a:fld id="{4D20204A-825F-4B2D-916F-C4D3326D9D55}" type="slidenum">
              <a:rPr lang="de-DE" smtClean="0"/>
              <a:t>‹Nr.›</a:t>
            </a:fld>
            <a:endParaRPr lang="de-DE"/>
          </a:p>
        </p:txBody>
      </p:sp>
    </p:spTree>
    <p:extLst>
      <p:ext uri="{BB962C8B-B14F-4D97-AF65-F5344CB8AC3E}">
        <p14:creationId xmlns:p14="http://schemas.microsoft.com/office/powerpoint/2010/main" val="40609594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CD97B789-3C3E-135C-856F-F0580DE4F5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id="{469860DF-E8B3-C4D9-7501-67A6EEE4163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105D8C15-F7B4-2CB3-51E4-2DABC0000F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85737DF-DE34-4ADB-A90D-BA105D57F7EA}" type="datetimeFigureOut">
              <a:rPr lang="de-DE" smtClean="0"/>
              <a:t>19.08.24</a:t>
            </a:fld>
            <a:endParaRPr lang="de-DE"/>
          </a:p>
        </p:txBody>
      </p:sp>
      <p:sp>
        <p:nvSpPr>
          <p:cNvPr id="5" name="Fußzeilenplatzhalter 4">
            <a:extLst>
              <a:ext uri="{FF2B5EF4-FFF2-40B4-BE49-F238E27FC236}">
                <a16:creationId xmlns:a16="http://schemas.microsoft.com/office/drawing/2014/main" id="{D8FADC60-8B91-134F-E3DC-D1BFE1694BA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013FAEC1-D606-1EC6-C179-00B4F50987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20204A-825F-4B2D-916F-C4D3326D9D55}" type="slidenum">
              <a:rPr lang="de-DE" smtClean="0"/>
              <a:t>‹Nr.›</a:t>
            </a:fld>
            <a:endParaRPr lang="de-DE"/>
          </a:p>
        </p:txBody>
      </p:sp>
    </p:spTree>
    <p:extLst>
      <p:ext uri="{BB962C8B-B14F-4D97-AF65-F5344CB8AC3E}">
        <p14:creationId xmlns:p14="http://schemas.microsoft.com/office/powerpoint/2010/main" val="285100372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0.png"/><Relationship Id="rId3" Type="http://schemas.openxmlformats.org/officeDocument/2006/relationships/image" Target="../media/image2.svg"/><Relationship Id="rId7" Type="http://schemas.openxmlformats.org/officeDocument/2006/relationships/hyperlink" Target="https://www.orca.nrw/" TargetMode="External"/><Relationship Id="rId12" Type="http://schemas.openxmlformats.org/officeDocument/2006/relationships/image" Target="../media/image9.sv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creativecommons.org/licenses/by/4.0/deed.de" TargetMode="External"/><Relationship Id="rId4" Type="http://schemas.openxmlformats.org/officeDocument/2006/relationships/image" Target="../media/image3.png"/><Relationship Id="rId9" Type="http://schemas.openxmlformats.org/officeDocument/2006/relationships/image" Target="../media/image7.svg"/><Relationship Id="rId14" Type="http://schemas.openxmlformats.org/officeDocument/2006/relationships/image" Target="../media/image11.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tertitel 2">
            <a:extLst>
              <a:ext uri="{FF2B5EF4-FFF2-40B4-BE49-F238E27FC236}">
                <a16:creationId xmlns:a16="http://schemas.microsoft.com/office/drawing/2014/main" id="{FB4CB0E6-DE88-8434-ECB6-6FEFD5874D5E}"/>
              </a:ext>
            </a:extLst>
          </p:cNvPr>
          <p:cNvSpPr>
            <a:spLocks noGrp="1"/>
          </p:cNvSpPr>
          <p:nvPr>
            <p:ph type="subTitle" idx="1"/>
          </p:nvPr>
        </p:nvSpPr>
        <p:spPr>
          <a:xfrm>
            <a:off x="94598" y="91087"/>
            <a:ext cx="11981786" cy="1655762"/>
          </a:xfrm>
        </p:spPr>
        <p:txBody>
          <a:bodyPr/>
          <a:lstStyle/>
          <a:p>
            <a:pPr algn="l"/>
            <a:r>
              <a:rPr lang="de-DE" dirty="0">
                <a:solidFill>
                  <a:schemeClr val="accent4">
                    <a:lumMod val="75000"/>
                  </a:schemeClr>
                </a:solidFill>
              </a:rPr>
              <a:t>Leit</a:t>
            </a:r>
            <a:r>
              <a:rPr lang="de-DE" dirty="0"/>
              <a:t>methode </a:t>
            </a:r>
            <a:r>
              <a:rPr lang="de-DE" b="1" dirty="0"/>
              <a:t>Projektmethode</a:t>
            </a:r>
          </a:p>
        </p:txBody>
      </p:sp>
      <p:cxnSp>
        <p:nvCxnSpPr>
          <p:cNvPr id="43" name="Gerader Verbinder 42">
            <a:extLst>
              <a:ext uri="{FF2B5EF4-FFF2-40B4-BE49-F238E27FC236}">
                <a16:creationId xmlns:a16="http://schemas.microsoft.com/office/drawing/2014/main" id="{4E46347C-B69F-A6FF-0E22-0AE90A36D3DA}"/>
              </a:ext>
            </a:extLst>
          </p:cNvPr>
          <p:cNvCxnSpPr/>
          <p:nvPr/>
        </p:nvCxnSpPr>
        <p:spPr>
          <a:xfrm>
            <a:off x="0" y="4028475"/>
            <a:ext cx="12192000" cy="0"/>
          </a:xfrm>
          <a:prstGeom prst="line">
            <a:avLst/>
          </a:prstGeom>
          <a:ln w="19050"/>
          <a:effectLst>
            <a:outerShdw blurRad="50800" dist="38100" dir="5400000" algn="t" rotWithShape="0">
              <a:prstClr val="black">
                <a:alpha val="40000"/>
              </a:prstClr>
            </a:outerShdw>
          </a:effectLst>
        </p:spPr>
        <p:style>
          <a:lnRef idx="1">
            <a:schemeClr val="dk1"/>
          </a:lnRef>
          <a:fillRef idx="0">
            <a:schemeClr val="dk1"/>
          </a:fillRef>
          <a:effectRef idx="0">
            <a:schemeClr val="dk1"/>
          </a:effectRef>
          <a:fontRef idx="minor">
            <a:schemeClr val="tx1"/>
          </a:fontRef>
        </p:style>
      </p:cxnSp>
      <p:sp>
        <p:nvSpPr>
          <p:cNvPr id="44" name="Textfeld 43">
            <a:extLst>
              <a:ext uri="{FF2B5EF4-FFF2-40B4-BE49-F238E27FC236}">
                <a16:creationId xmlns:a16="http://schemas.microsoft.com/office/drawing/2014/main" id="{A120961B-CC37-2958-C47F-9E37EA25FD04}"/>
              </a:ext>
            </a:extLst>
          </p:cNvPr>
          <p:cNvSpPr txBox="1"/>
          <p:nvPr/>
        </p:nvSpPr>
        <p:spPr>
          <a:xfrm>
            <a:off x="220715" y="691151"/>
            <a:ext cx="2659117" cy="523220"/>
          </a:xfrm>
          <a:prstGeom prst="rect">
            <a:avLst/>
          </a:prstGeom>
          <a:noFill/>
        </p:spPr>
        <p:txBody>
          <a:bodyPr wrap="square" rtlCol="0">
            <a:spAutoFit/>
          </a:bodyPr>
          <a:lstStyle/>
          <a:p>
            <a:r>
              <a:rPr lang="de-DE" sz="1400" b="1" dirty="0"/>
              <a:t>Ablauf nach</a:t>
            </a:r>
            <a:br>
              <a:rPr lang="de-DE" sz="1400" b="1" dirty="0"/>
            </a:br>
            <a:r>
              <a:rPr lang="de-DE" sz="1400" b="1" dirty="0"/>
              <a:t>Frey und Frey-Eiling 2015</a:t>
            </a:r>
          </a:p>
        </p:txBody>
      </p:sp>
      <p:sp>
        <p:nvSpPr>
          <p:cNvPr id="56" name="Rechteck 55">
            <a:extLst>
              <a:ext uri="{FF2B5EF4-FFF2-40B4-BE49-F238E27FC236}">
                <a16:creationId xmlns:a16="http://schemas.microsoft.com/office/drawing/2014/main" id="{35500221-D8AC-D373-3189-136B9E797126}"/>
              </a:ext>
            </a:extLst>
          </p:cNvPr>
          <p:cNvSpPr/>
          <p:nvPr/>
        </p:nvSpPr>
        <p:spPr>
          <a:xfrm>
            <a:off x="8976000" y="4904477"/>
            <a:ext cx="2885936" cy="1715034"/>
          </a:xfrm>
          <a:prstGeom prst="rect">
            <a:avLst/>
          </a:prstGeom>
          <a:noFill/>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marL="285750" indent="-285750">
              <a:lnSpc>
                <a:spcPct val="150000"/>
              </a:lnSpc>
              <a:buFont typeface="Wingdings" panose="05000000000000000000" pitchFamily="2" charset="2"/>
              <a:buChar char="§"/>
            </a:pPr>
            <a:r>
              <a:rPr lang="de-DE" sz="1400" dirty="0">
                <a:solidFill>
                  <a:schemeClr val="tx1"/>
                </a:solidFill>
              </a:rPr>
              <a:t>Projektgruppen und Plenum</a:t>
            </a:r>
          </a:p>
          <a:p>
            <a:pPr marL="285750" indent="-285750">
              <a:lnSpc>
                <a:spcPct val="150000"/>
              </a:lnSpc>
              <a:buFont typeface="Wingdings" panose="05000000000000000000" pitchFamily="2" charset="2"/>
              <a:buChar char="§"/>
            </a:pPr>
            <a:r>
              <a:rPr lang="de-DE" sz="1400" dirty="0">
                <a:solidFill>
                  <a:schemeClr val="tx1"/>
                </a:solidFill>
              </a:rPr>
              <a:t>Medien sind projektabhängig</a:t>
            </a:r>
          </a:p>
          <a:p>
            <a:pPr marL="285750" indent="-285750">
              <a:lnSpc>
                <a:spcPct val="150000"/>
              </a:lnSpc>
              <a:buFont typeface="Wingdings" panose="05000000000000000000" pitchFamily="2" charset="2"/>
              <a:buChar char="§"/>
            </a:pPr>
            <a:r>
              <a:rPr lang="de-DE" sz="1400" dirty="0">
                <a:solidFill>
                  <a:schemeClr val="tx1"/>
                </a:solidFill>
              </a:rPr>
              <a:t>Einsatz ab Klasse 5 möglich</a:t>
            </a:r>
          </a:p>
          <a:p>
            <a:pPr marL="285750" indent="-285750">
              <a:lnSpc>
                <a:spcPct val="150000"/>
              </a:lnSpc>
              <a:buFont typeface="Wingdings" panose="05000000000000000000" pitchFamily="2" charset="2"/>
              <a:buChar char="§"/>
            </a:pPr>
            <a:r>
              <a:rPr lang="de-DE" sz="1400" dirty="0">
                <a:solidFill>
                  <a:schemeClr val="tx1"/>
                </a:solidFill>
              </a:rPr>
              <a:t>Einsatz der Methode über mehrere Stunden bis Wochen</a:t>
            </a:r>
          </a:p>
        </p:txBody>
      </p:sp>
      <p:sp>
        <p:nvSpPr>
          <p:cNvPr id="57" name="Rechteck 56">
            <a:extLst>
              <a:ext uri="{FF2B5EF4-FFF2-40B4-BE49-F238E27FC236}">
                <a16:creationId xmlns:a16="http://schemas.microsoft.com/office/drawing/2014/main" id="{CAFB2DDD-BE43-E324-F90A-43CFA1C78936}"/>
              </a:ext>
            </a:extLst>
          </p:cNvPr>
          <p:cNvSpPr/>
          <p:nvPr/>
        </p:nvSpPr>
        <p:spPr>
          <a:xfrm>
            <a:off x="8975999" y="4621197"/>
            <a:ext cx="1781677" cy="283279"/>
          </a:xfrm>
          <a:prstGeom prst="rect">
            <a:avLst/>
          </a:prstGeom>
          <a:ln w="19050">
            <a:solidFill>
              <a:srgbClr val="4472C4"/>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de-DE" sz="1400" dirty="0"/>
              <a:t>Rahmenbedingungen</a:t>
            </a:r>
          </a:p>
        </p:txBody>
      </p:sp>
      <p:sp>
        <p:nvSpPr>
          <p:cNvPr id="2" name="Textfeld 1">
            <a:extLst>
              <a:ext uri="{FF2B5EF4-FFF2-40B4-BE49-F238E27FC236}">
                <a16:creationId xmlns:a16="http://schemas.microsoft.com/office/drawing/2014/main" id="{812910E8-F214-0DFB-E2CD-1FA8DC99C2B2}"/>
              </a:ext>
            </a:extLst>
          </p:cNvPr>
          <p:cNvSpPr txBox="1"/>
          <p:nvPr/>
        </p:nvSpPr>
        <p:spPr>
          <a:xfrm>
            <a:off x="220715" y="4111668"/>
            <a:ext cx="2659117" cy="523220"/>
          </a:xfrm>
          <a:prstGeom prst="rect">
            <a:avLst/>
          </a:prstGeom>
          <a:noFill/>
        </p:spPr>
        <p:txBody>
          <a:bodyPr wrap="square" rtlCol="0">
            <a:spAutoFit/>
          </a:bodyPr>
          <a:lstStyle/>
          <a:p>
            <a:r>
              <a:rPr lang="de-DE" sz="1400" b="1" dirty="0"/>
              <a:t>Struktur nach </a:t>
            </a:r>
            <a:br>
              <a:rPr lang="de-DE" sz="1400" b="1" dirty="0"/>
            </a:br>
            <a:r>
              <a:rPr lang="de-DE" sz="1400" b="1" dirty="0" err="1"/>
              <a:t>Zendler</a:t>
            </a:r>
            <a:r>
              <a:rPr lang="de-DE" sz="1400" b="1" dirty="0"/>
              <a:t> 2018</a:t>
            </a:r>
          </a:p>
        </p:txBody>
      </p:sp>
      <p:grpSp>
        <p:nvGrpSpPr>
          <p:cNvPr id="55" name="Gruppieren 54">
            <a:extLst>
              <a:ext uri="{FF2B5EF4-FFF2-40B4-BE49-F238E27FC236}">
                <a16:creationId xmlns:a16="http://schemas.microsoft.com/office/drawing/2014/main" id="{D5398DC7-E2EE-3302-2ACC-FFA9EF7C1A83}"/>
              </a:ext>
            </a:extLst>
          </p:cNvPr>
          <p:cNvGrpSpPr/>
          <p:nvPr/>
        </p:nvGrpSpPr>
        <p:grpSpPr>
          <a:xfrm>
            <a:off x="242770" y="-456074"/>
            <a:ext cx="9274272" cy="5418667"/>
            <a:chOff x="646728" y="-310764"/>
            <a:chExt cx="9274272" cy="5418667"/>
          </a:xfrm>
        </p:grpSpPr>
        <p:graphicFrame>
          <p:nvGraphicFramePr>
            <p:cNvPr id="7" name="Diagramm 6">
              <a:extLst>
                <a:ext uri="{FF2B5EF4-FFF2-40B4-BE49-F238E27FC236}">
                  <a16:creationId xmlns:a16="http://schemas.microsoft.com/office/drawing/2014/main" id="{743F9953-A651-C281-C352-3CBF97180DBC}"/>
                </a:ext>
              </a:extLst>
            </p:cNvPr>
            <p:cNvGraphicFramePr/>
            <p:nvPr>
              <p:extLst>
                <p:ext uri="{D42A27DB-BD31-4B8C-83A1-F6EECF244321}">
                  <p14:modId xmlns:p14="http://schemas.microsoft.com/office/powerpoint/2010/main" val="1530732454"/>
                </p:ext>
              </p:extLst>
            </p:nvPr>
          </p:nvGraphicFramePr>
          <p:xfrm>
            <a:off x="646728" y="-310764"/>
            <a:ext cx="9274272"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8" name="Pfeil: gebogen 7">
              <a:extLst>
                <a:ext uri="{FF2B5EF4-FFF2-40B4-BE49-F238E27FC236}">
                  <a16:creationId xmlns:a16="http://schemas.microsoft.com/office/drawing/2014/main" id="{9E546CDB-75C9-D3E8-8449-19C2462109BF}"/>
                </a:ext>
              </a:extLst>
            </p:cNvPr>
            <p:cNvSpPr/>
            <p:nvPr/>
          </p:nvSpPr>
          <p:spPr>
            <a:xfrm>
              <a:off x="3362995" y="1054607"/>
              <a:ext cx="2125405" cy="1655762"/>
            </a:xfrm>
            <a:prstGeom prst="circularArrow">
              <a:avLst>
                <a:gd name="adj1" fmla="val 1892"/>
                <a:gd name="adj2" fmla="val 222546"/>
                <a:gd name="adj3" fmla="val 18760044"/>
                <a:gd name="adj4" fmla="val 12575511"/>
                <a:gd name="adj5" fmla="val 1986"/>
              </a:avLst>
            </a:pr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de-DE"/>
            </a:p>
          </p:txBody>
        </p:sp>
        <p:sp>
          <p:nvSpPr>
            <p:cNvPr id="9" name="Pfeil: gebogen 8">
              <a:extLst>
                <a:ext uri="{FF2B5EF4-FFF2-40B4-BE49-F238E27FC236}">
                  <a16:creationId xmlns:a16="http://schemas.microsoft.com/office/drawing/2014/main" id="{4F69E6C8-4B72-17D9-1DA4-72EB769AB9CE}"/>
                </a:ext>
              </a:extLst>
            </p:cNvPr>
            <p:cNvSpPr/>
            <p:nvPr/>
          </p:nvSpPr>
          <p:spPr>
            <a:xfrm rot="10800000" flipH="1">
              <a:off x="5151000" y="1989000"/>
              <a:ext cx="2125405" cy="1655762"/>
            </a:xfrm>
            <a:prstGeom prst="circularArrow">
              <a:avLst>
                <a:gd name="adj1" fmla="val 1892"/>
                <a:gd name="adj2" fmla="val 222546"/>
                <a:gd name="adj3" fmla="val 18760044"/>
                <a:gd name="adj4" fmla="val 12575511"/>
                <a:gd name="adj5" fmla="val 1986"/>
              </a:avLst>
            </a:prstGeom>
            <a:solidFill>
              <a:schemeClr val="accent2"/>
            </a:solidFill>
          </p:spPr>
          <p:style>
            <a:lnRef idx="0">
              <a:schemeClr val="accent1">
                <a:tint val="60000"/>
                <a:hueOff val="0"/>
                <a:satOff val="0"/>
                <a:lumOff val="0"/>
                <a:alphaOff val="0"/>
              </a:schemeClr>
            </a:lnRef>
            <a:fillRef idx="1">
              <a:schemeClr val="accent1">
                <a:tint val="60000"/>
                <a:hueOff val="0"/>
                <a:satOff val="0"/>
                <a:lumOff val="0"/>
                <a:alphaOff val="0"/>
              </a:schemeClr>
            </a:fillRef>
            <a:effectRef idx="0">
              <a:schemeClr val="accent1">
                <a:tint val="60000"/>
                <a:hueOff val="0"/>
                <a:satOff val="0"/>
                <a:lumOff val="0"/>
                <a:alphaOff val="0"/>
              </a:schemeClr>
            </a:effectRef>
            <a:fontRef idx="minor">
              <a:schemeClr val="lt1"/>
            </a:fontRef>
          </p:style>
          <p:txBody>
            <a:bodyPr/>
            <a:lstStyle/>
            <a:p>
              <a:endParaRPr lang="de-DE"/>
            </a:p>
          </p:txBody>
        </p:sp>
        <p:sp>
          <p:nvSpPr>
            <p:cNvPr id="11" name="Textfeld 10">
              <a:extLst>
                <a:ext uri="{FF2B5EF4-FFF2-40B4-BE49-F238E27FC236}">
                  <a16:creationId xmlns:a16="http://schemas.microsoft.com/office/drawing/2014/main" id="{307B9EEC-B3E9-A6D8-AF03-1F32323DFC5E}"/>
                </a:ext>
              </a:extLst>
            </p:cNvPr>
            <p:cNvSpPr txBox="1"/>
            <p:nvPr/>
          </p:nvSpPr>
          <p:spPr>
            <a:xfrm>
              <a:off x="3733799" y="852411"/>
              <a:ext cx="1708713" cy="261610"/>
            </a:xfrm>
            <a:prstGeom prst="rect">
              <a:avLst/>
            </a:prstGeom>
            <a:noFill/>
          </p:spPr>
          <p:txBody>
            <a:bodyPr wrap="square" rtlCol="0">
              <a:spAutoFit/>
            </a:bodyPr>
            <a:lstStyle/>
            <a:p>
              <a:r>
                <a:rPr lang="de-DE" sz="1100" b="1" dirty="0"/>
                <a:t>Möglicher Abschluss</a:t>
              </a:r>
            </a:p>
          </p:txBody>
        </p:sp>
        <p:sp>
          <p:nvSpPr>
            <p:cNvPr id="12" name="Textfeld 11">
              <a:extLst>
                <a:ext uri="{FF2B5EF4-FFF2-40B4-BE49-F238E27FC236}">
                  <a16:creationId xmlns:a16="http://schemas.microsoft.com/office/drawing/2014/main" id="{7066CE9F-955C-840C-C56F-09D87E5595F2}"/>
                </a:ext>
              </a:extLst>
            </p:cNvPr>
            <p:cNvSpPr txBox="1"/>
            <p:nvPr/>
          </p:nvSpPr>
          <p:spPr>
            <a:xfrm>
              <a:off x="5567692" y="3601202"/>
              <a:ext cx="1708713" cy="261610"/>
            </a:xfrm>
            <a:prstGeom prst="rect">
              <a:avLst/>
            </a:prstGeom>
            <a:noFill/>
          </p:spPr>
          <p:txBody>
            <a:bodyPr wrap="square" rtlCol="0">
              <a:spAutoFit/>
            </a:bodyPr>
            <a:lstStyle/>
            <a:p>
              <a:r>
                <a:rPr lang="de-DE" sz="1100" b="1" dirty="0"/>
                <a:t>Möglicher Abschluss</a:t>
              </a:r>
            </a:p>
          </p:txBody>
        </p:sp>
      </p:grpSp>
      <p:grpSp>
        <p:nvGrpSpPr>
          <p:cNvPr id="13" name="Gruppieren 12">
            <a:extLst>
              <a:ext uri="{FF2B5EF4-FFF2-40B4-BE49-F238E27FC236}">
                <a16:creationId xmlns:a16="http://schemas.microsoft.com/office/drawing/2014/main" id="{53380453-4911-018D-E165-B89C32BCCD85}"/>
              </a:ext>
            </a:extLst>
          </p:cNvPr>
          <p:cNvGrpSpPr/>
          <p:nvPr/>
        </p:nvGrpSpPr>
        <p:grpSpPr>
          <a:xfrm>
            <a:off x="10242483" y="982120"/>
            <a:ext cx="1689176" cy="1083839"/>
            <a:chOff x="5677816" y="2167413"/>
            <a:chExt cx="1467376" cy="1083839"/>
          </a:xfrm>
        </p:grpSpPr>
        <p:sp>
          <p:nvSpPr>
            <p:cNvPr id="25" name="Rechteck: abgerundete Ecken 24">
              <a:extLst>
                <a:ext uri="{FF2B5EF4-FFF2-40B4-BE49-F238E27FC236}">
                  <a16:creationId xmlns:a16="http://schemas.microsoft.com/office/drawing/2014/main" id="{EB031FDF-1E58-DE9A-179B-3F1508CBB874}"/>
                </a:ext>
              </a:extLst>
            </p:cNvPr>
            <p:cNvSpPr/>
            <p:nvPr/>
          </p:nvSpPr>
          <p:spPr>
            <a:xfrm>
              <a:off x="5677816" y="2167413"/>
              <a:ext cx="1314077" cy="108383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de-DE"/>
            </a:p>
          </p:txBody>
        </p:sp>
        <p:sp>
          <p:nvSpPr>
            <p:cNvPr id="26" name="Rechteck: abgerundete Ecken 4">
              <a:extLst>
                <a:ext uri="{FF2B5EF4-FFF2-40B4-BE49-F238E27FC236}">
                  <a16:creationId xmlns:a16="http://schemas.microsoft.com/office/drawing/2014/main" id="{A17D597F-E3F7-44E4-C012-581FC5A78843}"/>
                </a:ext>
              </a:extLst>
            </p:cNvPr>
            <p:cNvSpPr txBox="1"/>
            <p:nvPr/>
          </p:nvSpPr>
          <p:spPr>
            <a:xfrm>
              <a:off x="5702758" y="2424607"/>
              <a:ext cx="1442434" cy="8017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Abstimmung bei</a:t>
              </a:r>
              <a:br>
                <a:rPr lang="de-DE" sz="1100" kern="1200" dirty="0"/>
              </a:br>
              <a:r>
                <a:rPr lang="de-DE" sz="1100" kern="1200" dirty="0"/>
                <a:t>langen Projekten</a:t>
              </a:r>
            </a:p>
            <a:p>
              <a:pPr marL="57150" lvl="1" indent="-57150" algn="l" defTabSz="488950">
                <a:lnSpc>
                  <a:spcPct val="90000"/>
                </a:lnSpc>
                <a:spcBef>
                  <a:spcPct val="0"/>
                </a:spcBef>
                <a:spcAft>
                  <a:spcPct val="15000"/>
                </a:spcAft>
                <a:buChar char="•"/>
              </a:pPr>
              <a:r>
                <a:rPr lang="de-DE" sz="1100" kern="1200" dirty="0"/>
                <a:t>Bei Bedarf zwischen Phasen eingeschoben</a:t>
              </a:r>
            </a:p>
          </p:txBody>
        </p:sp>
      </p:grpSp>
      <p:grpSp>
        <p:nvGrpSpPr>
          <p:cNvPr id="16" name="Gruppieren 15">
            <a:extLst>
              <a:ext uri="{FF2B5EF4-FFF2-40B4-BE49-F238E27FC236}">
                <a16:creationId xmlns:a16="http://schemas.microsoft.com/office/drawing/2014/main" id="{FBF4FF54-3D73-C84E-A788-1279521F6C4D}"/>
              </a:ext>
            </a:extLst>
          </p:cNvPr>
          <p:cNvGrpSpPr/>
          <p:nvPr/>
        </p:nvGrpSpPr>
        <p:grpSpPr>
          <a:xfrm>
            <a:off x="10291804" y="749869"/>
            <a:ext cx="1653460" cy="464502"/>
            <a:chOff x="5727137" y="1935162"/>
            <a:chExt cx="1653460" cy="464502"/>
          </a:xfrm>
          <a:solidFill>
            <a:schemeClr val="accent6"/>
          </a:solidFill>
        </p:grpSpPr>
        <p:sp>
          <p:nvSpPr>
            <p:cNvPr id="18" name="Rechteck: abgerundete Ecken 17">
              <a:extLst>
                <a:ext uri="{FF2B5EF4-FFF2-40B4-BE49-F238E27FC236}">
                  <a16:creationId xmlns:a16="http://schemas.microsoft.com/office/drawing/2014/main" id="{6EA98EC4-5FE5-45F0-A154-847C4AA294F1}"/>
                </a:ext>
              </a:extLst>
            </p:cNvPr>
            <p:cNvSpPr/>
            <p:nvPr/>
          </p:nvSpPr>
          <p:spPr>
            <a:xfrm>
              <a:off x="5727137" y="1935162"/>
              <a:ext cx="1653460" cy="46450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23" name="Rechteck: abgerundete Ecken 6">
              <a:extLst>
                <a:ext uri="{FF2B5EF4-FFF2-40B4-BE49-F238E27FC236}">
                  <a16:creationId xmlns:a16="http://schemas.microsoft.com/office/drawing/2014/main" id="{B3C63486-B947-A502-1C59-A20C62E74B93}"/>
                </a:ext>
              </a:extLst>
            </p:cNvPr>
            <p:cNvSpPr txBox="1"/>
            <p:nvPr/>
          </p:nvSpPr>
          <p:spPr>
            <a:xfrm>
              <a:off x="5740742" y="1948767"/>
              <a:ext cx="1626250" cy="437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kern="1200" dirty="0"/>
                <a:t>Fixpunkte</a:t>
              </a:r>
            </a:p>
          </p:txBody>
        </p:sp>
      </p:grpSp>
      <p:grpSp>
        <p:nvGrpSpPr>
          <p:cNvPr id="48" name="Gruppieren 47">
            <a:extLst>
              <a:ext uri="{FF2B5EF4-FFF2-40B4-BE49-F238E27FC236}">
                <a16:creationId xmlns:a16="http://schemas.microsoft.com/office/drawing/2014/main" id="{8402B47C-1722-A612-EF48-8D2D83C8F495}"/>
              </a:ext>
            </a:extLst>
          </p:cNvPr>
          <p:cNvGrpSpPr/>
          <p:nvPr/>
        </p:nvGrpSpPr>
        <p:grpSpPr>
          <a:xfrm>
            <a:off x="10219301" y="2546718"/>
            <a:ext cx="1689176" cy="1083839"/>
            <a:chOff x="5677816" y="2167413"/>
            <a:chExt cx="1467376" cy="1083839"/>
          </a:xfrm>
        </p:grpSpPr>
        <p:sp>
          <p:nvSpPr>
            <p:cNvPr id="49" name="Rechteck: abgerundete Ecken 48">
              <a:extLst>
                <a:ext uri="{FF2B5EF4-FFF2-40B4-BE49-F238E27FC236}">
                  <a16:creationId xmlns:a16="http://schemas.microsoft.com/office/drawing/2014/main" id="{FC52C8C2-221C-0B1D-5533-33A424A74AD5}"/>
                </a:ext>
              </a:extLst>
            </p:cNvPr>
            <p:cNvSpPr/>
            <p:nvPr/>
          </p:nvSpPr>
          <p:spPr>
            <a:xfrm>
              <a:off x="5677816" y="2167413"/>
              <a:ext cx="1314077" cy="1083839"/>
            </a:xfrm>
            <a:prstGeom prst="roundRect">
              <a:avLst>
                <a:gd name="adj" fmla="val 10000"/>
              </a:avLst>
            </a:pr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a:lstStyle/>
            <a:p>
              <a:endParaRPr lang="de-DE"/>
            </a:p>
          </p:txBody>
        </p:sp>
        <p:sp>
          <p:nvSpPr>
            <p:cNvPr id="51" name="Rechteck: abgerundete Ecken 4">
              <a:extLst>
                <a:ext uri="{FF2B5EF4-FFF2-40B4-BE49-F238E27FC236}">
                  <a16:creationId xmlns:a16="http://schemas.microsoft.com/office/drawing/2014/main" id="{46194572-2312-0963-9786-5A831BF31CFD}"/>
                </a:ext>
              </a:extLst>
            </p:cNvPr>
            <p:cNvSpPr txBox="1"/>
            <p:nvPr/>
          </p:nvSpPr>
          <p:spPr>
            <a:xfrm>
              <a:off x="5702758" y="2424607"/>
              <a:ext cx="1442434" cy="80170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23825" tIns="123825" rIns="123825" bIns="123825" numCol="1" spcCol="1270" anchor="t" anchorCtr="0">
              <a:noAutofit/>
            </a:bodyPr>
            <a:lstStyle/>
            <a:p>
              <a:pPr marL="57150" lvl="1" indent="-57150" algn="l" defTabSz="488950">
                <a:lnSpc>
                  <a:spcPct val="90000"/>
                </a:lnSpc>
                <a:spcBef>
                  <a:spcPct val="0"/>
                </a:spcBef>
                <a:spcAft>
                  <a:spcPct val="15000"/>
                </a:spcAft>
                <a:buChar char="•"/>
              </a:pPr>
              <a:r>
                <a:rPr lang="de-DE" sz="1100" kern="1200" dirty="0"/>
                <a:t>Gespräche über das Gelingen der Methode</a:t>
              </a:r>
            </a:p>
            <a:p>
              <a:pPr marL="57150" lvl="1" indent="-57150" algn="l" defTabSz="488950">
                <a:lnSpc>
                  <a:spcPct val="90000"/>
                </a:lnSpc>
                <a:spcBef>
                  <a:spcPct val="0"/>
                </a:spcBef>
                <a:spcAft>
                  <a:spcPct val="15000"/>
                </a:spcAft>
                <a:buChar char="•"/>
              </a:pPr>
              <a:r>
                <a:rPr lang="de-DE" sz="1100" kern="1200" dirty="0"/>
                <a:t>Festigung des </a:t>
              </a:r>
              <a:r>
                <a:rPr lang="de-DE" sz="1100" dirty="0"/>
                <a:t>p</a:t>
              </a:r>
              <a:r>
                <a:rPr lang="de-DE" sz="1100" kern="1200" dirty="0"/>
                <a:t>ädagogischen Ziels</a:t>
              </a:r>
            </a:p>
          </p:txBody>
        </p:sp>
      </p:grpSp>
      <p:grpSp>
        <p:nvGrpSpPr>
          <p:cNvPr id="52" name="Gruppieren 51">
            <a:extLst>
              <a:ext uri="{FF2B5EF4-FFF2-40B4-BE49-F238E27FC236}">
                <a16:creationId xmlns:a16="http://schemas.microsoft.com/office/drawing/2014/main" id="{07FAE2DD-98A3-4687-73C8-10F24F41C819}"/>
              </a:ext>
            </a:extLst>
          </p:cNvPr>
          <p:cNvGrpSpPr/>
          <p:nvPr/>
        </p:nvGrpSpPr>
        <p:grpSpPr>
          <a:xfrm>
            <a:off x="10268622" y="2314467"/>
            <a:ext cx="1653460" cy="464502"/>
            <a:chOff x="5727137" y="1935162"/>
            <a:chExt cx="1653460" cy="464502"/>
          </a:xfrm>
          <a:solidFill>
            <a:schemeClr val="accent6"/>
          </a:solidFill>
        </p:grpSpPr>
        <p:sp>
          <p:nvSpPr>
            <p:cNvPr id="53" name="Rechteck: abgerundete Ecken 52">
              <a:extLst>
                <a:ext uri="{FF2B5EF4-FFF2-40B4-BE49-F238E27FC236}">
                  <a16:creationId xmlns:a16="http://schemas.microsoft.com/office/drawing/2014/main" id="{E3B043B5-86A7-8C8B-C43E-61A2F8E49451}"/>
                </a:ext>
              </a:extLst>
            </p:cNvPr>
            <p:cNvSpPr/>
            <p:nvPr/>
          </p:nvSpPr>
          <p:spPr>
            <a:xfrm>
              <a:off x="5727137" y="1935162"/>
              <a:ext cx="1653460" cy="464502"/>
            </a:xfrm>
            <a:prstGeom prst="roundRect">
              <a:avLst>
                <a:gd name="adj" fmla="val 10000"/>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de-DE"/>
            </a:p>
          </p:txBody>
        </p:sp>
        <p:sp>
          <p:nvSpPr>
            <p:cNvPr id="54" name="Rechteck: abgerundete Ecken 6">
              <a:extLst>
                <a:ext uri="{FF2B5EF4-FFF2-40B4-BE49-F238E27FC236}">
                  <a16:creationId xmlns:a16="http://schemas.microsoft.com/office/drawing/2014/main" id="{43AAF3F5-9559-9872-043B-8FC22C074BB6}"/>
                </a:ext>
              </a:extLst>
            </p:cNvPr>
            <p:cNvSpPr txBox="1"/>
            <p:nvPr/>
          </p:nvSpPr>
          <p:spPr>
            <a:xfrm>
              <a:off x="5740742" y="1948767"/>
              <a:ext cx="1626250" cy="437292"/>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26670" tIns="17780" rIns="26670" bIns="17780" numCol="1" spcCol="1270" anchor="ctr" anchorCtr="0">
              <a:noAutofit/>
            </a:bodyPr>
            <a:lstStyle/>
            <a:p>
              <a:pPr marL="0" lvl="0" indent="0" algn="ctr" defTabSz="622300">
                <a:lnSpc>
                  <a:spcPct val="90000"/>
                </a:lnSpc>
                <a:spcBef>
                  <a:spcPct val="0"/>
                </a:spcBef>
                <a:spcAft>
                  <a:spcPct val="35000"/>
                </a:spcAft>
                <a:buNone/>
              </a:pPr>
              <a:r>
                <a:rPr lang="de-DE" sz="1400" dirty="0"/>
                <a:t>Metainteraktion</a:t>
              </a:r>
              <a:endParaRPr lang="de-DE" sz="1400" kern="1200" dirty="0"/>
            </a:p>
          </p:txBody>
        </p:sp>
      </p:grpSp>
      <p:graphicFrame>
        <p:nvGraphicFramePr>
          <p:cNvPr id="59" name="Diagramm 58">
            <a:extLst>
              <a:ext uri="{FF2B5EF4-FFF2-40B4-BE49-F238E27FC236}">
                <a16:creationId xmlns:a16="http://schemas.microsoft.com/office/drawing/2014/main" id="{F64015AE-CCFA-A313-101A-756389481A7D}"/>
              </a:ext>
            </a:extLst>
          </p:cNvPr>
          <p:cNvGraphicFramePr/>
          <p:nvPr>
            <p:extLst>
              <p:ext uri="{D42A27DB-BD31-4B8C-83A1-F6EECF244321}">
                <p14:modId xmlns:p14="http://schemas.microsoft.com/office/powerpoint/2010/main" val="90496614"/>
              </p:ext>
            </p:extLst>
          </p:nvPr>
        </p:nvGraphicFramePr>
        <p:xfrm>
          <a:off x="313542" y="4154973"/>
          <a:ext cx="8480561" cy="2059303"/>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1462457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Grafik 10">
            <a:extLst>
              <a:ext uri="{FF2B5EF4-FFF2-40B4-BE49-F238E27FC236}">
                <a16:creationId xmlns:a16="http://schemas.microsoft.com/office/drawing/2014/main" id="{81BE4FA3-AC4B-2FC9-B79F-5B73562B21C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97159" y="5906279"/>
            <a:ext cx="1604865" cy="557333"/>
          </a:xfrm>
          <a:prstGeom prst="rect">
            <a:avLst/>
          </a:prstGeom>
        </p:spPr>
      </p:pic>
      <p:pic>
        <p:nvPicPr>
          <p:cNvPr id="13" name="Grafik 12">
            <a:extLst>
              <a:ext uri="{FF2B5EF4-FFF2-40B4-BE49-F238E27FC236}">
                <a16:creationId xmlns:a16="http://schemas.microsoft.com/office/drawing/2014/main" id="{44B8956A-225D-8F15-907E-86B4B0364A22}"/>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9410645" y="5704781"/>
            <a:ext cx="2276475" cy="828675"/>
          </a:xfrm>
          <a:prstGeom prst="rect">
            <a:avLst/>
          </a:prstGeom>
        </p:spPr>
      </p:pic>
      <p:pic>
        <p:nvPicPr>
          <p:cNvPr id="16" name="Grafik 15">
            <a:extLst>
              <a:ext uri="{FF2B5EF4-FFF2-40B4-BE49-F238E27FC236}">
                <a16:creationId xmlns:a16="http://schemas.microsoft.com/office/drawing/2014/main" id="{C8DC80B3-F432-92CA-17FE-9FA4377350A6}"/>
              </a:ext>
            </a:extLst>
          </p:cNvPr>
          <p:cNvPicPr>
            <a:picLocks noChangeAspect="1"/>
          </p:cNvPicPr>
          <p:nvPr/>
        </p:nvPicPr>
        <p:blipFill>
          <a:blip r:embed="rId6"/>
          <a:stretch>
            <a:fillRect/>
          </a:stretch>
        </p:blipFill>
        <p:spPr>
          <a:xfrm>
            <a:off x="6960636" y="5755755"/>
            <a:ext cx="1306286" cy="707857"/>
          </a:xfrm>
          <a:prstGeom prst="rect">
            <a:avLst/>
          </a:prstGeom>
        </p:spPr>
      </p:pic>
      <p:sp>
        <p:nvSpPr>
          <p:cNvPr id="18" name="Textfeld 17">
            <a:extLst>
              <a:ext uri="{FF2B5EF4-FFF2-40B4-BE49-F238E27FC236}">
                <a16:creationId xmlns:a16="http://schemas.microsoft.com/office/drawing/2014/main" id="{0BC685B1-6D36-FE7B-6ED6-90005B5A3DA0}"/>
              </a:ext>
            </a:extLst>
          </p:cNvPr>
          <p:cNvSpPr txBox="1"/>
          <p:nvPr/>
        </p:nvSpPr>
        <p:spPr>
          <a:xfrm>
            <a:off x="597159" y="541176"/>
            <a:ext cx="8244837" cy="3785652"/>
          </a:xfrm>
          <a:prstGeom prst="rect">
            <a:avLst/>
          </a:prstGeom>
          <a:noFill/>
        </p:spPr>
        <p:txBody>
          <a:bodyPr wrap="square" rtlCol="0">
            <a:spAutoFit/>
          </a:bodyPr>
          <a:lstStyle/>
          <a:p>
            <a:pPr algn="just"/>
            <a:r>
              <a:rPr lang="de-DE" sz="1600" dirty="0"/>
              <a:t>Die hier vorliegenden Methodenkarten wurden im Rahmen des Projektes </a:t>
            </a:r>
            <a:r>
              <a:rPr lang="de-DE" sz="1600" dirty="0" err="1"/>
              <a:t>FAIBLE.nrw</a:t>
            </a:r>
            <a:r>
              <a:rPr lang="de-DE" sz="1600" dirty="0"/>
              <a:t> von der</a:t>
            </a:r>
          </a:p>
          <a:p>
            <a:pPr algn="just"/>
            <a:r>
              <a:rPr lang="de-DE" sz="1600" dirty="0"/>
              <a:t>WWU-Münster und der RWTH-Aachen erstellt und sind unter der (CC BY 4.0) - Lizenz veröffentlicht. Ausdrücklich ausgenommen von dieser Lizenz sind alle Logos! Weiterhin kann die Lizenz einzelner verwendeter Materialien, wie gekennzeichnet, abweichen. Nicht gekennzeichnete Bilder sind entweder gemeinfrei oder selbst erstellt und stehen unter der Lizenz des Gesamtwerkes (CC BY 4.0).</a:t>
            </a:r>
          </a:p>
          <a:p>
            <a:pPr algn="just"/>
            <a:endParaRPr lang="de-DE" sz="1600" dirty="0"/>
          </a:p>
          <a:p>
            <a:pPr algn="just"/>
            <a:r>
              <a:rPr lang="de-DE" sz="1600" dirty="0"/>
              <a:t>Sonderregelung für die Verwendung im Bildungskontext: </a:t>
            </a:r>
          </a:p>
          <a:p>
            <a:pPr algn="just"/>
            <a:r>
              <a:rPr lang="de-DE" sz="1600" dirty="0"/>
              <a:t>Die CC BY 4.0-Lizenz verlangt die Namensnennung bei der Übernahme von Materialien. Da dies den gewünschten Anwendungsfall erschweren kann, genügt dem Projekt FAIBLE.nrw bei der Verwendung in informatikdidaktischen Kontexten (Hochschule, Weiterbildung etc.) ein Verweis auf das Gesamtwerk anstelle der aufwändigeren Einzelangaben nach der TULLU-Regel. In allen anderen Kontexten gilt diese Sonderregel nicht!</a:t>
            </a:r>
          </a:p>
          <a:p>
            <a:pPr algn="just"/>
            <a:endParaRPr lang="de-DE" sz="1600" dirty="0"/>
          </a:p>
          <a:p>
            <a:pPr algn="just"/>
            <a:r>
              <a:rPr lang="de-DE" sz="1600" dirty="0"/>
              <a:t>Das Werk ist Online unter </a:t>
            </a:r>
            <a:r>
              <a:rPr lang="de-DE" sz="1600" dirty="0">
                <a:hlinkClick r:id="rId7"/>
              </a:rPr>
              <a:t>https://www.orca.nrw/</a:t>
            </a:r>
            <a:r>
              <a:rPr lang="de-DE" sz="1600" dirty="0"/>
              <a:t> verfügbar. </a:t>
            </a:r>
          </a:p>
        </p:txBody>
      </p:sp>
      <p:pic>
        <p:nvPicPr>
          <p:cNvPr id="20" name="Grafik 19">
            <a:extLst>
              <a:ext uri="{FF2B5EF4-FFF2-40B4-BE49-F238E27FC236}">
                <a16:creationId xmlns:a16="http://schemas.microsoft.com/office/drawing/2014/main" id="{6FCD7A78-66A4-5DEC-207C-A43A5C74DC79}"/>
              </a:ext>
            </a:extLst>
          </p:cNvPr>
          <p:cNvPicPr>
            <a:picLocks noChangeAspect="1"/>
          </p:cNvPicPr>
          <p:nvPr/>
        </p:nvPicPr>
        <p:blipFill>
          <a:blip r:embed="rId8">
            <a:extLst>
              <a:ext uri="{28A0092B-C50C-407E-A947-70E740481C1C}">
                <a14:useLocalDpi xmlns:a14="http://schemas.microsoft.com/office/drawing/2010/main" val="0"/>
              </a:ext>
              <a:ext uri="{96DAC541-7B7A-43D3-8B79-37D633B846F1}">
                <asvg:svgBlip xmlns:asvg="http://schemas.microsoft.com/office/drawing/2016/SVG/main" r:embed="rId9"/>
              </a:ext>
            </a:extLst>
          </a:blip>
          <a:stretch>
            <a:fillRect/>
          </a:stretch>
        </p:blipFill>
        <p:spPr>
          <a:xfrm>
            <a:off x="595789" y="4681289"/>
            <a:ext cx="1143000" cy="400050"/>
          </a:xfrm>
          <a:prstGeom prst="rect">
            <a:avLst/>
          </a:prstGeom>
        </p:spPr>
      </p:pic>
      <p:sp>
        <p:nvSpPr>
          <p:cNvPr id="22" name="Textfeld 21">
            <a:extLst>
              <a:ext uri="{FF2B5EF4-FFF2-40B4-BE49-F238E27FC236}">
                <a16:creationId xmlns:a16="http://schemas.microsoft.com/office/drawing/2014/main" id="{8CB68AB2-E096-EA38-0D0C-AA813099036B}"/>
              </a:ext>
            </a:extLst>
          </p:cNvPr>
          <p:cNvSpPr txBox="1"/>
          <p:nvPr/>
        </p:nvSpPr>
        <p:spPr>
          <a:xfrm>
            <a:off x="486546" y="5081339"/>
            <a:ext cx="6094602" cy="276999"/>
          </a:xfrm>
          <a:prstGeom prst="rect">
            <a:avLst/>
          </a:prstGeom>
          <a:noFill/>
        </p:spPr>
        <p:txBody>
          <a:bodyPr wrap="square">
            <a:spAutoFit/>
          </a:bodyPr>
          <a:lstStyle/>
          <a:p>
            <a:r>
              <a:rPr lang="de-DE" sz="1200" dirty="0">
                <a:hlinkClick r:id="rId10"/>
              </a:rPr>
              <a:t>(https://creativecommons.org/licenses/by/4.0/deed.de)</a:t>
            </a:r>
            <a:endParaRPr lang="de-DE" sz="1200" dirty="0"/>
          </a:p>
        </p:txBody>
      </p:sp>
      <p:sp>
        <p:nvSpPr>
          <p:cNvPr id="25" name="Textfeld 24">
            <a:extLst>
              <a:ext uri="{FF2B5EF4-FFF2-40B4-BE49-F238E27FC236}">
                <a16:creationId xmlns:a16="http://schemas.microsoft.com/office/drawing/2014/main" id="{DE95745B-BB7C-DC8F-E2CE-388135E92674}"/>
              </a:ext>
            </a:extLst>
          </p:cNvPr>
          <p:cNvSpPr txBox="1"/>
          <p:nvPr/>
        </p:nvSpPr>
        <p:spPr>
          <a:xfrm>
            <a:off x="9068500" y="1484851"/>
            <a:ext cx="1317990" cy="230832"/>
          </a:xfrm>
          <a:prstGeom prst="rect">
            <a:avLst/>
          </a:prstGeom>
          <a:noFill/>
        </p:spPr>
        <p:txBody>
          <a:bodyPr wrap="none" rtlCol="0">
            <a:spAutoFit/>
          </a:bodyPr>
          <a:lstStyle/>
          <a:p>
            <a:r>
              <a:rPr lang="de-DE" sz="900" dirty="0"/>
              <a:t>Beteiligte Hochschulen: </a:t>
            </a:r>
          </a:p>
        </p:txBody>
      </p:sp>
      <p:grpSp>
        <p:nvGrpSpPr>
          <p:cNvPr id="31" name="Gruppieren 30">
            <a:extLst>
              <a:ext uri="{FF2B5EF4-FFF2-40B4-BE49-F238E27FC236}">
                <a16:creationId xmlns:a16="http://schemas.microsoft.com/office/drawing/2014/main" id="{33E872C0-8BFA-BC27-94FE-E9056F62F486}"/>
              </a:ext>
            </a:extLst>
          </p:cNvPr>
          <p:cNvGrpSpPr/>
          <p:nvPr/>
        </p:nvGrpSpPr>
        <p:grpSpPr>
          <a:xfrm>
            <a:off x="9068500" y="2142353"/>
            <a:ext cx="2301656" cy="523220"/>
            <a:chOff x="9149034" y="1823146"/>
            <a:chExt cx="2301656" cy="523220"/>
          </a:xfrm>
        </p:grpSpPr>
        <p:sp>
          <p:nvSpPr>
            <p:cNvPr id="32" name="Textfeld 31">
              <a:extLst>
                <a:ext uri="{FF2B5EF4-FFF2-40B4-BE49-F238E27FC236}">
                  <a16:creationId xmlns:a16="http://schemas.microsoft.com/office/drawing/2014/main" id="{33DB10BB-7F43-A3A9-955C-4EFC8D42D879}"/>
                </a:ext>
              </a:extLst>
            </p:cNvPr>
            <p:cNvSpPr txBox="1"/>
            <p:nvPr/>
          </p:nvSpPr>
          <p:spPr>
            <a:xfrm>
              <a:off x="9564533" y="1823146"/>
              <a:ext cx="1886157" cy="523220"/>
            </a:xfrm>
            <a:prstGeom prst="rect">
              <a:avLst/>
            </a:prstGeom>
            <a:noFill/>
          </p:spPr>
          <p:txBody>
            <a:bodyPr wrap="none" rtlCol="0">
              <a:spAutoFit/>
            </a:bodyPr>
            <a:lstStyle/>
            <a:p>
              <a:r>
                <a:rPr lang="de-DE" sz="1400" dirty="0"/>
                <a:t>Westfälische Wilhelms-</a:t>
              </a:r>
            </a:p>
            <a:p>
              <a:r>
                <a:rPr lang="de-DE" sz="1400" dirty="0"/>
                <a:t>Universität Münster </a:t>
              </a:r>
            </a:p>
          </p:txBody>
        </p:sp>
        <p:pic>
          <p:nvPicPr>
            <p:cNvPr id="33" name="Grafik 32" descr="Schulgebäude Silhouette">
              <a:extLst>
                <a:ext uri="{FF2B5EF4-FFF2-40B4-BE49-F238E27FC236}">
                  <a16:creationId xmlns:a16="http://schemas.microsoft.com/office/drawing/2014/main" id="{F731E133-32A0-8139-14A5-B0A9062786B1}"/>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grpSp>
        <p:nvGrpSpPr>
          <p:cNvPr id="34" name="Gruppieren 33">
            <a:extLst>
              <a:ext uri="{FF2B5EF4-FFF2-40B4-BE49-F238E27FC236}">
                <a16:creationId xmlns:a16="http://schemas.microsoft.com/office/drawing/2014/main" id="{459BCE12-0386-9CA9-4386-9963EF94FAD1}"/>
              </a:ext>
            </a:extLst>
          </p:cNvPr>
          <p:cNvGrpSpPr/>
          <p:nvPr/>
        </p:nvGrpSpPr>
        <p:grpSpPr>
          <a:xfrm>
            <a:off x="9068500" y="1714573"/>
            <a:ext cx="1656544" cy="415499"/>
            <a:chOff x="9227112" y="1877006"/>
            <a:chExt cx="1656544" cy="415499"/>
          </a:xfrm>
        </p:grpSpPr>
        <p:sp>
          <p:nvSpPr>
            <p:cNvPr id="35" name="Textfeld 34">
              <a:extLst>
                <a:ext uri="{FF2B5EF4-FFF2-40B4-BE49-F238E27FC236}">
                  <a16:creationId xmlns:a16="http://schemas.microsoft.com/office/drawing/2014/main" id="{23DF5600-94F8-9ABA-12E8-A475EA584441}"/>
                </a:ext>
              </a:extLst>
            </p:cNvPr>
            <p:cNvSpPr txBox="1"/>
            <p:nvPr/>
          </p:nvSpPr>
          <p:spPr>
            <a:xfrm>
              <a:off x="9642611" y="1964924"/>
              <a:ext cx="1241045" cy="307777"/>
            </a:xfrm>
            <a:prstGeom prst="rect">
              <a:avLst/>
            </a:prstGeom>
            <a:noFill/>
          </p:spPr>
          <p:txBody>
            <a:bodyPr wrap="none" rtlCol="0">
              <a:spAutoFit/>
            </a:bodyPr>
            <a:lstStyle/>
            <a:p>
              <a:r>
                <a:rPr lang="de-DE" sz="1400" dirty="0"/>
                <a:t>RWTH-Aachen</a:t>
              </a:r>
            </a:p>
          </p:txBody>
        </p:sp>
        <p:pic>
          <p:nvPicPr>
            <p:cNvPr id="36" name="Grafik 35" descr="Schulgebäude Silhouette">
              <a:extLst>
                <a:ext uri="{FF2B5EF4-FFF2-40B4-BE49-F238E27FC236}">
                  <a16:creationId xmlns:a16="http://schemas.microsoft.com/office/drawing/2014/main" id="{298F5BB9-0A2C-BAE2-563F-DDA47EE8DF55}"/>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37" name="Gruppieren 36">
            <a:extLst>
              <a:ext uri="{FF2B5EF4-FFF2-40B4-BE49-F238E27FC236}">
                <a16:creationId xmlns:a16="http://schemas.microsoft.com/office/drawing/2014/main" id="{E79D517F-4281-CF54-EC73-428BFD1E0540}"/>
              </a:ext>
            </a:extLst>
          </p:cNvPr>
          <p:cNvGrpSpPr/>
          <p:nvPr/>
        </p:nvGrpSpPr>
        <p:grpSpPr>
          <a:xfrm>
            <a:off x="9068500" y="2589935"/>
            <a:ext cx="2597635" cy="415499"/>
            <a:chOff x="9227112" y="1877006"/>
            <a:chExt cx="2597635" cy="415499"/>
          </a:xfrm>
        </p:grpSpPr>
        <p:sp>
          <p:nvSpPr>
            <p:cNvPr id="38" name="Textfeld 37">
              <a:extLst>
                <a:ext uri="{FF2B5EF4-FFF2-40B4-BE49-F238E27FC236}">
                  <a16:creationId xmlns:a16="http://schemas.microsoft.com/office/drawing/2014/main" id="{A91E6119-101A-2855-73A2-65756DBB4D07}"/>
                </a:ext>
              </a:extLst>
            </p:cNvPr>
            <p:cNvSpPr txBox="1"/>
            <p:nvPr/>
          </p:nvSpPr>
          <p:spPr>
            <a:xfrm>
              <a:off x="9642611" y="1964924"/>
              <a:ext cx="2182136" cy="307777"/>
            </a:xfrm>
            <a:prstGeom prst="rect">
              <a:avLst/>
            </a:prstGeom>
            <a:noFill/>
          </p:spPr>
          <p:txBody>
            <a:bodyPr wrap="none" rtlCol="0">
              <a:spAutoFit/>
            </a:bodyPr>
            <a:lstStyle/>
            <a:p>
              <a:r>
                <a:rPr lang="de-DE" sz="1400" dirty="0"/>
                <a:t>Universität Duisburg-Essen </a:t>
              </a:r>
            </a:p>
          </p:txBody>
        </p:sp>
        <p:pic>
          <p:nvPicPr>
            <p:cNvPr id="39" name="Grafik 38" descr="Schulgebäude Silhouette">
              <a:extLst>
                <a:ext uri="{FF2B5EF4-FFF2-40B4-BE49-F238E27FC236}">
                  <a16:creationId xmlns:a16="http://schemas.microsoft.com/office/drawing/2014/main" id="{B33C6787-FF2C-652E-B2C0-9D9E15A68C3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0" name="Gruppieren 39">
            <a:extLst>
              <a:ext uri="{FF2B5EF4-FFF2-40B4-BE49-F238E27FC236}">
                <a16:creationId xmlns:a16="http://schemas.microsoft.com/office/drawing/2014/main" id="{EEA86DE1-BDBF-1E33-D796-8079976AE513}"/>
              </a:ext>
            </a:extLst>
          </p:cNvPr>
          <p:cNvGrpSpPr/>
          <p:nvPr/>
        </p:nvGrpSpPr>
        <p:grpSpPr>
          <a:xfrm>
            <a:off x="9068757" y="2941615"/>
            <a:ext cx="1859484" cy="415499"/>
            <a:chOff x="9227112" y="1877006"/>
            <a:chExt cx="1859484" cy="415499"/>
          </a:xfrm>
        </p:grpSpPr>
        <p:sp>
          <p:nvSpPr>
            <p:cNvPr id="41" name="Textfeld 40">
              <a:extLst>
                <a:ext uri="{FF2B5EF4-FFF2-40B4-BE49-F238E27FC236}">
                  <a16:creationId xmlns:a16="http://schemas.microsoft.com/office/drawing/2014/main" id="{1B39D1CF-5E7E-A39B-C215-FF9C4222D9B1}"/>
                </a:ext>
              </a:extLst>
            </p:cNvPr>
            <p:cNvSpPr txBox="1"/>
            <p:nvPr/>
          </p:nvSpPr>
          <p:spPr>
            <a:xfrm>
              <a:off x="9642611" y="1964924"/>
              <a:ext cx="1443985" cy="307777"/>
            </a:xfrm>
            <a:prstGeom prst="rect">
              <a:avLst/>
            </a:prstGeom>
            <a:noFill/>
          </p:spPr>
          <p:txBody>
            <a:bodyPr wrap="none" rtlCol="0">
              <a:spAutoFit/>
            </a:bodyPr>
            <a:lstStyle/>
            <a:p>
              <a:r>
                <a:rPr lang="de-DE" sz="1400" dirty="0"/>
                <a:t>Universität Bonn </a:t>
              </a:r>
            </a:p>
          </p:txBody>
        </p:sp>
        <p:pic>
          <p:nvPicPr>
            <p:cNvPr id="42" name="Grafik 41" descr="Schulgebäude Silhouette">
              <a:extLst>
                <a:ext uri="{FF2B5EF4-FFF2-40B4-BE49-F238E27FC236}">
                  <a16:creationId xmlns:a16="http://schemas.microsoft.com/office/drawing/2014/main" id="{E4077173-01D0-FC9C-296C-47D9065D6883}"/>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3" name="Gruppieren 42">
            <a:extLst>
              <a:ext uri="{FF2B5EF4-FFF2-40B4-BE49-F238E27FC236}">
                <a16:creationId xmlns:a16="http://schemas.microsoft.com/office/drawing/2014/main" id="{3CFC84D2-547C-472D-6933-86C86E9B90FD}"/>
              </a:ext>
            </a:extLst>
          </p:cNvPr>
          <p:cNvGrpSpPr/>
          <p:nvPr/>
        </p:nvGrpSpPr>
        <p:grpSpPr>
          <a:xfrm>
            <a:off x="9068757" y="3288952"/>
            <a:ext cx="2246770" cy="415499"/>
            <a:chOff x="9227112" y="1877006"/>
            <a:chExt cx="2246770" cy="415499"/>
          </a:xfrm>
        </p:grpSpPr>
        <p:sp>
          <p:nvSpPr>
            <p:cNvPr id="44" name="Textfeld 43">
              <a:extLst>
                <a:ext uri="{FF2B5EF4-FFF2-40B4-BE49-F238E27FC236}">
                  <a16:creationId xmlns:a16="http://schemas.microsoft.com/office/drawing/2014/main" id="{DC055A3E-83C3-7448-A2C3-BBA355BEEADE}"/>
                </a:ext>
              </a:extLst>
            </p:cNvPr>
            <p:cNvSpPr txBox="1"/>
            <p:nvPr/>
          </p:nvSpPr>
          <p:spPr>
            <a:xfrm>
              <a:off x="9642611" y="1964924"/>
              <a:ext cx="1831271" cy="307777"/>
            </a:xfrm>
            <a:prstGeom prst="rect">
              <a:avLst/>
            </a:prstGeom>
            <a:noFill/>
          </p:spPr>
          <p:txBody>
            <a:bodyPr wrap="none" rtlCol="0">
              <a:spAutoFit/>
            </a:bodyPr>
            <a:lstStyle/>
            <a:p>
              <a:r>
                <a:rPr lang="de-DE" sz="1400" dirty="0"/>
                <a:t>Universität Paderborn </a:t>
              </a:r>
            </a:p>
          </p:txBody>
        </p:sp>
        <p:pic>
          <p:nvPicPr>
            <p:cNvPr id="45" name="Grafik 44" descr="Schulgebäude Silhouette">
              <a:extLst>
                <a:ext uri="{FF2B5EF4-FFF2-40B4-BE49-F238E27FC236}">
                  <a16:creationId xmlns:a16="http://schemas.microsoft.com/office/drawing/2014/main" id="{38508A31-BF47-C829-7520-ECB3014F89F0}"/>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6" name="Gruppieren 45">
            <a:extLst>
              <a:ext uri="{FF2B5EF4-FFF2-40B4-BE49-F238E27FC236}">
                <a16:creationId xmlns:a16="http://schemas.microsoft.com/office/drawing/2014/main" id="{3AA81F93-FB06-3133-C2F2-10144CFDEAEF}"/>
              </a:ext>
            </a:extLst>
          </p:cNvPr>
          <p:cNvGrpSpPr/>
          <p:nvPr/>
        </p:nvGrpSpPr>
        <p:grpSpPr>
          <a:xfrm>
            <a:off x="9068500" y="3627633"/>
            <a:ext cx="2926379" cy="415499"/>
            <a:chOff x="9227112" y="1877006"/>
            <a:chExt cx="2926379" cy="415499"/>
          </a:xfrm>
        </p:grpSpPr>
        <p:sp>
          <p:nvSpPr>
            <p:cNvPr id="47" name="Textfeld 46">
              <a:extLst>
                <a:ext uri="{FF2B5EF4-FFF2-40B4-BE49-F238E27FC236}">
                  <a16:creationId xmlns:a16="http://schemas.microsoft.com/office/drawing/2014/main" id="{95F2000D-BDCB-3F91-90B6-31C360FED96F}"/>
                </a:ext>
              </a:extLst>
            </p:cNvPr>
            <p:cNvSpPr txBox="1"/>
            <p:nvPr/>
          </p:nvSpPr>
          <p:spPr>
            <a:xfrm>
              <a:off x="9642611" y="1964924"/>
              <a:ext cx="2510880" cy="307777"/>
            </a:xfrm>
            <a:prstGeom prst="rect">
              <a:avLst/>
            </a:prstGeom>
            <a:noFill/>
          </p:spPr>
          <p:txBody>
            <a:bodyPr wrap="none" rtlCol="0">
              <a:spAutoFit/>
            </a:bodyPr>
            <a:lstStyle/>
            <a:p>
              <a:r>
                <a:rPr lang="de-DE" sz="1400" dirty="0"/>
                <a:t>Technische Universität Dresden</a:t>
              </a:r>
            </a:p>
          </p:txBody>
        </p:sp>
        <p:pic>
          <p:nvPicPr>
            <p:cNvPr id="48" name="Grafik 47" descr="Schulgebäude Silhouette">
              <a:extLst>
                <a:ext uri="{FF2B5EF4-FFF2-40B4-BE49-F238E27FC236}">
                  <a16:creationId xmlns:a16="http://schemas.microsoft.com/office/drawing/2014/main" id="{6E2FA530-A3C8-2B95-ADB5-26C165261192}"/>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227112" y="1877006"/>
              <a:ext cx="415499" cy="415499"/>
            </a:xfrm>
            <a:prstGeom prst="rect">
              <a:avLst/>
            </a:prstGeom>
          </p:spPr>
        </p:pic>
      </p:grpSp>
      <p:grpSp>
        <p:nvGrpSpPr>
          <p:cNvPr id="49" name="Gruppieren 48">
            <a:extLst>
              <a:ext uri="{FF2B5EF4-FFF2-40B4-BE49-F238E27FC236}">
                <a16:creationId xmlns:a16="http://schemas.microsoft.com/office/drawing/2014/main" id="{910A27A0-7C89-8C8A-B68A-256FE9625CA2}"/>
              </a:ext>
            </a:extLst>
          </p:cNvPr>
          <p:cNvGrpSpPr/>
          <p:nvPr/>
        </p:nvGrpSpPr>
        <p:grpSpPr>
          <a:xfrm>
            <a:off x="9068500" y="4012055"/>
            <a:ext cx="2211312" cy="523220"/>
            <a:chOff x="9149034" y="1823146"/>
            <a:chExt cx="2211312" cy="523220"/>
          </a:xfrm>
        </p:grpSpPr>
        <p:sp>
          <p:nvSpPr>
            <p:cNvPr id="50" name="Textfeld 49">
              <a:extLst>
                <a:ext uri="{FF2B5EF4-FFF2-40B4-BE49-F238E27FC236}">
                  <a16:creationId xmlns:a16="http://schemas.microsoft.com/office/drawing/2014/main" id="{A5BD2530-E4F2-9270-395D-59AE5C0AC577}"/>
                </a:ext>
              </a:extLst>
            </p:cNvPr>
            <p:cNvSpPr txBox="1"/>
            <p:nvPr/>
          </p:nvSpPr>
          <p:spPr>
            <a:xfrm>
              <a:off x="9564533" y="1823146"/>
              <a:ext cx="1795813" cy="523220"/>
            </a:xfrm>
            <a:prstGeom prst="rect">
              <a:avLst/>
            </a:prstGeom>
            <a:noFill/>
          </p:spPr>
          <p:txBody>
            <a:bodyPr wrap="none" rtlCol="0">
              <a:spAutoFit/>
            </a:bodyPr>
            <a:lstStyle/>
            <a:p>
              <a:r>
                <a:rPr lang="de-DE" sz="1400" dirty="0"/>
                <a:t>Carl von Ossietzky </a:t>
              </a:r>
            </a:p>
            <a:p>
              <a:r>
                <a:rPr lang="de-DE" sz="1400" dirty="0"/>
                <a:t>Universität Oldenburg</a:t>
              </a:r>
            </a:p>
          </p:txBody>
        </p:sp>
        <p:pic>
          <p:nvPicPr>
            <p:cNvPr id="51" name="Grafik 50" descr="Schulgebäude Silhouette">
              <a:extLst>
                <a:ext uri="{FF2B5EF4-FFF2-40B4-BE49-F238E27FC236}">
                  <a16:creationId xmlns:a16="http://schemas.microsoft.com/office/drawing/2014/main" id="{63524D8E-2D5F-25D4-B024-BF7A4428B798}"/>
                </a:ext>
              </a:extLst>
            </p:cNvPr>
            <p:cNvPicPr>
              <a:picLocks noChangeAspect="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p:blipFill>
          <p:spPr>
            <a:xfrm>
              <a:off x="9149034" y="1859572"/>
              <a:ext cx="415499" cy="415499"/>
            </a:xfrm>
            <a:prstGeom prst="rect">
              <a:avLst/>
            </a:prstGeom>
          </p:spPr>
        </p:pic>
      </p:grpSp>
      <p:pic>
        <p:nvPicPr>
          <p:cNvPr id="4" name="Grafik 3">
            <a:extLst>
              <a:ext uri="{FF2B5EF4-FFF2-40B4-BE49-F238E27FC236}">
                <a16:creationId xmlns:a16="http://schemas.microsoft.com/office/drawing/2014/main" id="{7C17C847-02DA-6E37-84EB-78B1BC5CB890}"/>
              </a:ext>
            </a:extLst>
          </p:cNvPr>
          <p:cNvPicPr>
            <a:picLocks noChangeAspect="1"/>
          </p:cNvPicPr>
          <p:nvPr/>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9068500" y="598486"/>
            <a:ext cx="2926379" cy="799557"/>
          </a:xfrm>
          <a:prstGeom prst="rect">
            <a:avLst/>
          </a:prstGeom>
        </p:spPr>
      </p:pic>
    </p:spTree>
    <p:extLst>
      <p:ext uri="{BB962C8B-B14F-4D97-AF65-F5344CB8AC3E}">
        <p14:creationId xmlns:p14="http://schemas.microsoft.com/office/powerpoint/2010/main" val="1645364481"/>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682603D20DF0B14F9A63DF3C0EFFA05C" ma:contentTypeVersion="7" ma:contentTypeDescription="Ein neues Dokument erstellen." ma:contentTypeScope="" ma:versionID="a0276f4e81184926b4206acecece04de">
  <xsd:schema xmlns:xsd="http://www.w3.org/2001/XMLSchema" xmlns:xs="http://www.w3.org/2001/XMLSchema" xmlns:p="http://schemas.microsoft.com/office/2006/metadata/properties" xmlns:ns3="affef302-ea91-472d-bf74-2f6f43fc6fd8" xmlns:ns4="f99a1cd1-7fbf-49cd-bfc3-e423025e9943" targetNamespace="http://schemas.microsoft.com/office/2006/metadata/properties" ma:root="true" ma:fieldsID="83a825e6ccfe084945235872c94b40b6" ns3:_="" ns4:_="">
    <xsd:import namespace="affef302-ea91-472d-bf74-2f6f43fc6fd8"/>
    <xsd:import namespace="f99a1cd1-7fbf-49cd-bfc3-e423025e9943"/>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_activity" minOccurs="0"/>
                <xsd:element ref="ns3: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fef302-ea91-472d-bf74-2f6f43fc6fd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f99a1cd1-7fbf-49cd-bfc3-e423025e9943" elementFormDefault="qualified">
    <xsd:import namespace="http://schemas.microsoft.com/office/2006/documentManagement/types"/>
    <xsd:import namespace="http://schemas.microsoft.com/office/infopath/2007/PartnerControls"/>
    <xsd:element name="SharedWithUsers" ma:index="10" nillable="true" ma:displayName="Freigegeben für"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Freigegeben für - Details" ma:internalName="SharedWithDetails" ma:readOnly="true">
      <xsd:simpleType>
        <xsd:restriction base="dms:Note">
          <xsd:maxLength value="255"/>
        </xsd:restriction>
      </xsd:simpleType>
    </xsd:element>
    <xsd:element name="SharingHintHash" ma:index="12" nillable="true" ma:displayName="Freigabehinweis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altstyp"/>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ffef302-ea91-472d-bf74-2f6f43fc6fd8" xsi:nil="true"/>
  </documentManagement>
</p:properties>
</file>

<file path=customXml/itemProps1.xml><?xml version="1.0" encoding="utf-8"?>
<ds:datastoreItem xmlns:ds="http://schemas.openxmlformats.org/officeDocument/2006/customXml" ds:itemID="{0BC2FD8C-75FF-4010-ABFC-31BA620B3C48}">
  <ds:schemaRefs>
    <ds:schemaRef ds:uri="http://schemas.microsoft.com/sharepoint/v3/contenttype/forms"/>
  </ds:schemaRefs>
</ds:datastoreItem>
</file>

<file path=customXml/itemProps2.xml><?xml version="1.0" encoding="utf-8"?>
<ds:datastoreItem xmlns:ds="http://schemas.openxmlformats.org/officeDocument/2006/customXml" ds:itemID="{46BD74A8-33F6-40F0-9B92-A9BEF0FAB0B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fef302-ea91-472d-bf74-2f6f43fc6fd8"/>
    <ds:schemaRef ds:uri="f99a1cd1-7fbf-49cd-bfc3-e423025e99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B2A1067-F9FD-4358-A248-599F62D7633A}">
  <ds:schemaRefs>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http://purl.org/dc/dcmitype/"/>
    <ds:schemaRef ds:uri="http://schemas.microsoft.com/office/2006/metadata/properties"/>
    <ds:schemaRef ds:uri="affef302-ea91-472d-bf74-2f6f43fc6fd8"/>
    <ds:schemaRef ds:uri="http://www.w3.org/XML/1998/namespace"/>
    <ds:schemaRef ds:uri="f99a1cd1-7fbf-49cd-bfc3-e423025e9943"/>
    <ds:schemaRef ds:uri="http://purl.org/dc/terms/"/>
  </ds:schemaRefs>
</ds:datastoreItem>
</file>

<file path=docProps/app.xml><?xml version="1.0" encoding="utf-8"?>
<Properties xmlns="http://schemas.openxmlformats.org/officeDocument/2006/extended-properties" xmlns:vt="http://schemas.openxmlformats.org/officeDocument/2006/docPropsVTypes">
  <TotalTime>0</TotalTime>
  <Words>425</Words>
  <Application>Microsoft Office PowerPoint</Application>
  <PresentationFormat>Breitbild</PresentationFormat>
  <Paragraphs>59</Paragraphs>
  <Slides>2</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2</vt:i4>
      </vt:variant>
    </vt:vector>
  </HeadingPairs>
  <TitlesOfParts>
    <vt:vector size="8" baseType="lpstr">
      <vt:lpstr>Arial</vt:lpstr>
      <vt:lpstr>Calibri</vt:lpstr>
      <vt:lpstr>Calibri Light</vt:lpstr>
      <vt:lpstr>Times New Roman</vt:lpstr>
      <vt:lpstr>Wingdings</vt:lpstr>
      <vt:lpstr>Office</vt:lpstr>
      <vt:lpstr>PowerPoint-Präsentation</vt:lpstr>
      <vt:lpstr>PowerPoint-Präsentation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Robin Kreft</dc:creator>
  <cp:lastModifiedBy>Robin Kreft</cp:lastModifiedBy>
  <cp:revision>9</cp:revision>
  <dcterms:created xsi:type="dcterms:W3CDTF">2023-07-19T09:45:04Z</dcterms:created>
  <dcterms:modified xsi:type="dcterms:W3CDTF">2024-08-19T07:17:50Z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0x010100682603D20DF0B14F9A63DF3C0EFFA05C</vt:lpwstr>
  </property>
</Properties>
</file>