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2710D0-51EB-4840-A7C6-11923A7012C3}" v="486" dt="2023-07-26T10:54:38.014"/>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2567" autoAdjust="0"/>
  </p:normalViewPr>
  <p:slideViewPr>
    <p:cSldViewPr>
      <p:cViewPr varScale="1">
        <p:scale>
          <a:sx n="78" d="100"/>
          <a:sy n="78" d="100"/>
        </p:scale>
        <p:origin x="150" y="84"/>
      </p:cViewPr>
      <p:guideLst>
        <p:guide orient="horz" pos="2160"/>
        <p:guide pos="3840"/>
      </p:guideLst>
    </p:cSldViewPr>
  </p:slideViewPr>
  <p:notesTextViewPr>
    <p:cViewPr>
      <p:scale>
        <a:sx n="75" d="100"/>
        <a:sy n="75"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D2DE8F-61F6-4486-86EF-A377C343A16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523C6DA8-D606-4D39-8697-B37C7CEB3150}">
      <dgm:prSet phldrT="[Text]" custT="1"/>
      <dgm:spPr/>
      <dgm:t>
        <a:bodyPr/>
        <a:lstStyle/>
        <a:p>
          <a:r>
            <a:rPr lang="de-DE" sz="1400" dirty="0"/>
            <a:t>	Einstieg</a:t>
          </a:r>
        </a:p>
      </dgm:t>
    </dgm:pt>
    <dgm:pt modelId="{3DCC6C3C-6106-4E74-8E9A-30E3B5CF8C96}" type="parTrans" cxnId="{F9DF1D84-F60D-4D9B-8835-92F5D88BABCD}">
      <dgm:prSet/>
      <dgm:spPr/>
      <dgm:t>
        <a:bodyPr/>
        <a:lstStyle/>
        <a:p>
          <a:endParaRPr lang="de-DE"/>
        </a:p>
      </dgm:t>
    </dgm:pt>
    <dgm:pt modelId="{056734A3-B14E-4DDA-9A81-C9CCAAAC1A05}" type="sibTrans" cxnId="{F9DF1D84-F60D-4D9B-8835-92F5D88BABCD}">
      <dgm:prSet/>
      <dgm:spPr/>
      <dgm:t>
        <a:bodyPr/>
        <a:lstStyle/>
        <a:p>
          <a:endParaRPr lang="de-DE"/>
        </a:p>
      </dgm:t>
    </dgm:pt>
    <dgm:pt modelId="{2F9E342B-C467-4092-AD3A-C31BF49F3D45}">
      <dgm:prSet phldrT="[Text]"/>
      <dgm:spPr/>
      <dgm:t>
        <a:bodyPr/>
        <a:lstStyle/>
        <a:p>
          <a:r>
            <a:rPr lang="de-DE" dirty="0"/>
            <a:t>Vorstellung von Lerninhalt &amp; Lernzielen</a:t>
          </a:r>
        </a:p>
      </dgm:t>
    </dgm:pt>
    <dgm:pt modelId="{BB29023C-06B4-40F0-83EB-D867C5E7881E}" type="parTrans" cxnId="{07715F04-F71C-4F8E-8FA1-637921DFBFC1}">
      <dgm:prSet/>
      <dgm:spPr/>
      <dgm:t>
        <a:bodyPr/>
        <a:lstStyle/>
        <a:p>
          <a:endParaRPr lang="de-DE"/>
        </a:p>
      </dgm:t>
    </dgm:pt>
    <dgm:pt modelId="{7D09D6E9-66F4-4542-BF36-312AE1AB9EBF}" type="sibTrans" cxnId="{07715F04-F71C-4F8E-8FA1-637921DFBFC1}">
      <dgm:prSet/>
      <dgm:spPr/>
      <dgm:t>
        <a:bodyPr/>
        <a:lstStyle/>
        <a:p>
          <a:endParaRPr lang="de-DE"/>
        </a:p>
      </dgm:t>
    </dgm:pt>
    <dgm:pt modelId="{CD642BC5-F636-404E-A5DF-98B767827604}">
      <dgm:prSet phldrT="[Text]" custT="1"/>
      <dgm:spPr/>
      <dgm:t>
        <a:bodyPr/>
        <a:lstStyle/>
        <a:p>
          <a:r>
            <a:rPr lang="de-DE" sz="1400" b="0" i="0" dirty="0"/>
            <a:t>	Präsentation/Demonstration</a:t>
          </a:r>
        </a:p>
      </dgm:t>
    </dgm:pt>
    <dgm:pt modelId="{721AE30F-C8C8-4721-A2A2-0F2BCE7E9C9B}" type="parTrans" cxnId="{D9D6098B-61BE-41BD-83C4-D97C1D047ED0}">
      <dgm:prSet/>
      <dgm:spPr/>
      <dgm:t>
        <a:bodyPr/>
        <a:lstStyle/>
        <a:p>
          <a:endParaRPr lang="de-DE"/>
        </a:p>
      </dgm:t>
    </dgm:pt>
    <dgm:pt modelId="{D8628270-360D-4C9B-BB46-933EF840930B}" type="sibTrans" cxnId="{D9D6098B-61BE-41BD-83C4-D97C1D047ED0}">
      <dgm:prSet/>
      <dgm:spPr/>
      <dgm:t>
        <a:bodyPr/>
        <a:lstStyle/>
        <a:p>
          <a:endParaRPr lang="de-DE"/>
        </a:p>
      </dgm:t>
    </dgm:pt>
    <dgm:pt modelId="{19986132-384F-4077-9F2D-592A0AF8ED3B}">
      <dgm:prSet phldrT="[Text]"/>
      <dgm:spPr/>
      <dgm:t>
        <a:bodyPr/>
        <a:lstStyle/>
        <a:p>
          <a:r>
            <a:rPr lang="de-DE" dirty="0"/>
            <a:t>Kleinschrittige Präsentation des Themas</a:t>
          </a:r>
        </a:p>
      </dgm:t>
    </dgm:pt>
    <dgm:pt modelId="{346D1770-E117-4B9B-A0DF-15B1EA059A10}" type="parTrans" cxnId="{8C376C89-7EA8-4756-A4E9-40845DB555A4}">
      <dgm:prSet/>
      <dgm:spPr/>
      <dgm:t>
        <a:bodyPr/>
        <a:lstStyle/>
        <a:p>
          <a:endParaRPr lang="de-DE"/>
        </a:p>
      </dgm:t>
    </dgm:pt>
    <dgm:pt modelId="{282781A7-FFBA-4752-8BEF-7D97356E5E61}" type="sibTrans" cxnId="{8C376C89-7EA8-4756-A4E9-40845DB555A4}">
      <dgm:prSet/>
      <dgm:spPr/>
      <dgm:t>
        <a:bodyPr/>
        <a:lstStyle/>
        <a:p>
          <a:endParaRPr lang="de-DE"/>
        </a:p>
      </dgm:t>
    </dgm:pt>
    <dgm:pt modelId="{325B8962-B144-4087-8590-288C1159DF6A}">
      <dgm:prSet custT="1"/>
      <dgm:spPr/>
      <dgm:t>
        <a:bodyPr/>
        <a:lstStyle/>
        <a:p>
          <a:r>
            <a:rPr lang="de-DE" sz="1400" b="0" i="0" dirty="0"/>
            <a:t>	Gemeinsames Üben</a:t>
          </a:r>
          <a:endParaRPr lang="de-DE" sz="1400" dirty="0"/>
        </a:p>
      </dgm:t>
    </dgm:pt>
    <dgm:pt modelId="{33531112-63B2-4859-B113-95E4D352DA3D}" type="parTrans" cxnId="{F947567F-43F5-4A9A-8403-90E711B38647}">
      <dgm:prSet/>
      <dgm:spPr/>
      <dgm:t>
        <a:bodyPr/>
        <a:lstStyle/>
        <a:p>
          <a:endParaRPr lang="de-DE"/>
        </a:p>
      </dgm:t>
    </dgm:pt>
    <dgm:pt modelId="{47E04DBA-E523-4023-9116-88757D3C2FE4}" type="sibTrans" cxnId="{F947567F-43F5-4A9A-8403-90E711B38647}">
      <dgm:prSet/>
      <dgm:spPr/>
      <dgm:t>
        <a:bodyPr/>
        <a:lstStyle/>
        <a:p>
          <a:endParaRPr lang="de-DE"/>
        </a:p>
      </dgm:t>
    </dgm:pt>
    <dgm:pt modelId="{42B23D4D-9C7E-4437-AC38-9FE790B2B669}">
      <dgm:prSet custT="1"/>
      <dgm:spPr>
        <a:solidFill>
          <a:schemeClr val="accent1"/>
        </a:solidFill>
      </dgm:spPr>
      <dgm:t>
        <a:bodyPr/>
        <a:lstStyle/>
        <a:p>
          <a:r>
            <a:rPr lang="de-DE" sz="1400" b="0" i="0" dirty="0"/>
            <a:t>	Individuelles Üben</a:t>
          </a:r>
          <a:endParaRPr lang="de-DE" sz="1400" dirty="0"/>
        </a:p>
      </dgm:t>
    </dgm:pt>
    <dgm:pt modelId="{889E5B44-F15D-4DAA-9395-7D78D41BD00B}" type="parTrans" cxnId="{9B2617C9-A81C-48A2-91C7-A85F5CC5A254}">
      <dgm:prSet/>
      <dgm:spPr/>
      <dgm:t>
        <a:bodyPr/>
        <a:lstStyle/>
        <a:p>
          <a:endParaRPr lang="de-DE"/>
        </a:p>
      </dgm:t>
    </dgm:pt>
    <dgm:pt modelId="{F7B6AC90-965A-470C-A13F-248B4FC19C7A}" type="sibTrans" cxnId="{9B2617C9-A81C-48A2-91C7-A85F5CC5A254}">
      <dgm:prSet/>
      <dgm:spPr/>
      <dgm:t>
        <a:bodyPr/>
        <a:lstStyle/>
        <a:p>
          <a:endParaRPr lang="de-DE"/>
        </a:p>
      </dgm:t>
    </dgm:pt>
    <dgm:pt modelId="{EB2EC526-748F-44B9-99B3-24D56B07306E}">
      <dgm:prSet custT="1"/>
      <dgm:spPr/>
      <dgm:t>
        <a:bodyPr/>
        <a:lstStyle/>
        <a:p>
          <a:r>
            <a:rPr lang="de-DE" sz="1400" b="0" i="0" dirty="0"/>
            <a:t>	Bilanz</a:t>
          </a:r>
          <a:endParaRPr lang="de-DE" sz="1400" dirty="0"/>
        </a:p>
      </dgm:t>
    </dgm:pt>
    <dgm:pt modelId="{4E089105-A172-4F2C-B51C-DDC69DE3BDC9}" type="parTrans" cxnId="{4963C298-8C73-476E-B666-E9650E7700E1}">
      <dgm:prSet/>
      <dgm:spPr/>
      <dgm:t>
        <a:bodyPr/>
        <a:lstStyle/>
        <a:p>
          <a:endParaRPr lang="de-DE"/>
        </a:p>
      </dgm:t>
    </dgm:pt>
    <dgm:pt modelId="{AE67172A-B8E8-44F4-8FF0-A0B0F8683F4B}" type="sibTrans" cxnId="{4963C298-8C73-476E-B666-E9650E7700E1}">
      <dgm:prSet/>
      <dgm:spPr/>
      <dgm:t>
        <a:bodyPr/>
        <a:lstStyle/>
        <a:p>
          <a:endParaRPr lang="de-DE"/>
        </a:p>
      </dgm:t>
    </dgm:pt>
    <dgm:pt modelId="{942F83F1-4A4D-4CC8-99B8-1C80E6F251F8}">
      <dgm:prSet/>
      <dgm:spPr/>
      <dgm:t>
        <a:bodyPr/>
        <a:lstStyle/>
        <a:p>
          <a:r>
            <a:rPr lang="de-DE" dirty="0"/>
            <a:t>Gemeinsames Erarbeiten von Inhalten</a:t>
          </a:r>
        </a:p>
      </dgm:t>
    </dgm:pt>
    <dgm:pt modelId="{9707EC2E-D15C-417C-9DA7-42CD5775E286}" type="parTrans" cxnId="{36D4772E-E279-4FB9-8159-4B57C49DC9C9}">
      <dgm:prSet/>
      <dgm:spPr/>
      <dgm:t>
        <a:bodyPr/>
        <a:lstStyle/>
        <a:p>
          <a:endParaRPr lang="de-DE"/>
        </a:p>
      </dgm:t>
    </dgm:pt>
    <dgm:pt modelId="{60D27C60-B84B-40F0-9DAD-46211502BE54}" type="sibTrans" cxnId="{36D4772E-E279-4FB9-8159-4B57C49DC9C9}">
      <dgm:prSet/>
      <dgm:spPr/>
      <dgm:t>
        <a:bodyPr/>
        <a:lstStyle/>
        <a:p>
          <a:endParaRPr lang="de-DE"/>
        </a:p>
      </dgm:t>
    </dgm:pt>
    <dgm:pt modelId="{2281B585-7AE7-43BC-99E5-CDA5BA0FE382}">
      <dgm:prSet/>
      <dgm:spPr/>
      <dgm:t>
        <a:bodyPr/>
        <a:lstStyle/>
        <a:p>
          <a:pPr>
            <a:buFont typeface="Wingdings" panose="05000000000000000000" pitchFamily="2" charset="2"/>
            <a:buChar char="Ø"/>
          </a:pPr>
          <a:r>
            <a:rPr lang="de-DE" dirty="0"/>
            <a:t>Viele und </a:t>
          </a:r>
          <a:r>
            <a:rPr lang="de-DE" dirty="0" err="1"/>
            <a:t>kurzschrittige</a:t>
          </a:r>
          <a:r>
            <a:rPr lang="de-DE" dirty="0"/>
            <a:t> Fragen</a:t>
          </a:r>
        </a:p>
      </dgm:t>
    </dgm:pt>
    <dgm:pt modelId="{75664E61-8E29-4EE9-AB0D-B3397056C0B6}" type="parTrans" cxnId="{7355480C-BAB9-4F1F-996D-3C208D1A251C}">
      <dgm:prSet/>
      <dgm:spPr/>
      <dgm:t>
        <a:bodyPr/>
        <a:lstStyle/>
        <a:p>
          <a:endParaRPr lang="de-DE"/>
        </a:p>
      </dgm:t>
    </dgm:pt>
    <dgm:pt modelId="{B1CB2581-952C-4B0B-A30B-C3DCF4585D72}" type="sibTrans" cxnId="{7355480C-BAB9-4F1F-996D-3C208D1A251C}">
      <dgm:prSet/>
      <dgm:spPr/>
      <dgm:t>
        <a:bodyPr/>
        <a:lstStyle/>
        <a:p>
          <a:endParaRPr lang="de-DE"/>
        </a:p>
      </dgm:t>
    </dgm:pt>
    <dgm:pt modelId="{4EFD891B-4CE5-4679-969F-C26E12D01F02}">
      <dgm:prSet/>
      <dgm:spPr/>
      <dgm:t>
        <a:bodyPr/>
        <a:lstStyle/>
        <a:p>
          <a:r>
            <a:rPr lang="de-DE" dirty="0"/>
            <a:t>Individuelles Arbeiten der Lernenden</a:t>
          </a:r>
        </a:p>
      </dgm:t>
    </dgm:pt>
    <dgm:pt modelId="{28AB094C-8E9B-4DD7-9B06-F34DA226698B}" type="parTrans" cxnId="{1B0FE04E-CC1E-4F6F-A701-11F5967AD45D}">
      <dgm:prSet/>
      <dgm:spPr/>
      <dgm:t>
        <a:bodyPr/>
        <a:lstStyle/>
        <a:p>
          <a:endParaRPr lang="de-DE"/>
        </a:p>
      </dgm:t>
    </dgm:pt>
    <dgm:pt modelId="{7DE12E20-AA8E-4A83-94D6-37ED5E9746E0}" type="sibTrans" cxnId="{1B0FE04E-CC1E-4F6F-A701-11F5967AD45D}">
      <dgm:prSet/>
      <dgm:spPr/>
      <dgm:t>
        <a:bodyPr/>
        <a:lstStyle/>
        <a:p>
          <a:endParaRPr lang="de-DE"/>
        </a:p>
      </dgm:t>
    </dgm:pt>
    <dgm:pt modelId="{8AC3ECCE-7FDC-497F-B391-6F1F16A648C5}">
      <dgm:prSet/>
      <dgm:spPr/>
      <dgm:t>
        <a:bodyPr/>
        <a:lstStyle/>
        <a:p>
          <a:pPr>
            <a:buFont typeface="Wingdings" panose="05000000000000000000" pitchFamily="2" charset="2"/>
            <a:buChar char="Ø"/>
          </a:pPr>
          <a:r>
            <a:rPr lang="de-DE" dirty="0"/>
            <a:t>Direktes Feedback nicht unbedingt erforderlich</a:t>
          </a:r>
        </a:p>
      </dgm:t>
    </dgm:pt>
    <dgm:pt modelId="{3AF4F3F9-CAE4-4A77-B814-85583E40867E}" type="parTrans" cxnId="{2E6876C5-F2B6-4621-A37C-8937A14B8053}">
      <dgm:prSet/>
      <dgm:spPr/>
      <dgm:t>
        <a:bodyPr/>
        <a:lstStyle/>
        <a:p>
          <a:endParaRPr lang="de-DE"/>
        </a:p>
      </dgm:t>
    </dgm:pt>
    <dgm:pt modelId="{5B50A8A7-2B40-426F-9319-9B1052D200B9}" type="sibTrans" cxnId="{2E6876C5-F2B6-4621-A37C-8937A14B8053}">
      <dgm:prSet/>
      <dgm:spPr/>
      <dgm:t>
        <a:bodyPr/>
        <a:lstStyle/>
        <a:p>
          <a:endParaRPr lang="de-DE"/>
        </a:p>
      </dgm:t>
    </dgm:pt>
    <dgm:pt modelId="{EDCAB2E1-7EF3-45C7-AC2E-3432BF3FEF5F}">
      <dgm:prSet/>
      <dgm:spPr/>
      <dgm:t>
        <a:bodyPr/>
        <a:lstStyle/>
        <a:p>
          <a:r>
            <a:rPr lang="de-DE" dirty="0"/>
            <a:t>Rückbezug zum Einstieg auf Basis des Gelernten</a:t>
          </a:r>
        </a:p>
      </dgm:t>
    </dgm:pt>
    <dgm:pt modelId="{C4D6BBE0-0313-41EA-9049-FD4578EE31F9}" type="parTrans" cxnId="{6A74C66E-5904-495A-B15F-7B7FCC22E7AB}">
      <dgm:prSet/>
      <dgm:spPr/>
      <dgm:t>
        <a:bodyPr/>
        <a:lstStyle/>
        <a:p>
          <a:endParaRPr lang="de-DE"/>
        </a:p>
      </dgm:t>
    </dgm:pt>
    <dgm:pt modelId="{62CB5D02-C11E-4DCF-B691-FD0EF18DD1F2}" type="sibTrans" cxnId="{6A74C66E-5904-495A-B15F-7B7FCC22E7AB}">
      <dgm:prSet/>
      <dgm:spPr/>
      <dgm:t>
        <a:bodyPr/>
        <a:lstStyle/>
        <a:p>
          <a:endParaRPr lang="de-DE"/>
        </a:p>
      </dgm:t>
    </dgm:pt>
    <dgm:pt modelId="{10484A3F-6B19-47AD-95B7-34F9A8294B11}" type="pres">
      <dgm:prSet presAssocID="{80D2DE8F-61F6-4486-86EF-A377C343A16B}" presName="linear" presStyleCnt="0">
        <dgm:presLayoutVars>
          <dgm:animLvl val="lvl"/>
          <dgm:resizeHandles val="exact"/>
        </dgm:presLayoutVars>
      </dgm:prSet>
      <dgm:spPr/>
    </dgm:pt>
    <dgm:pt modelId="{1DAC0A76-8F78-482C-ABC7-5AB22D0DA82E}" type="pres">
      <dgm:prSet presAssocID="{523C6DA8-D606-4D39-8697-B37C7CEB3150}" presName="parentText" presStyleLbl="node1" presStyleIdx="0" presStyleCnt="5">
        <dgm:presLayoutVars>
          <dgm:chMax val="0"/>
          <dgm:bulletEnabled val="1"/>
        </dgm:presLayoutVars>
      </dgm:prSet>
      <dgm:spPr>
        <a:prstGeom prst="rect">
          <a:avLst/>
        </a:prstGeom>
      </dgm:spPr>
    </dgm:pt>
    <dgm:pt modelId="{15C22CA8-E918-4B9D-8C02-5E14235A5328}" type="pres">
      <dgm:prSet presAssocID="{523C6DA8-D606-4D39-8697-B37C7CEB3150}" presName="childText" presStyleLbl="revTx" presStyleIdx="0" presStyleCnt="5">
        <dgm:presLayoutVars>
          <dgm:bulletEnabled val="1"/>
        </dgm:presLayoutVars>
      </dgm:prSet>
      <dgm:spPr>
        <a:prstGeom prst="rect">
          <a:avLst/>
        </a:prstGeom>
      </dgm:spPr>
    </dgm:pt>
    <dgm:pt modelId="{480D24A0-86C0-4FC4-B16C-DF21D4A6BED1}" type="pres">
      <dgm:prSet presAssocID="{CD642BC5-F636-404E-A5DF-98B767827604}" presName="parentText" presStyleLbl="node1" presStyleIdx="1" presStyleCnt="5">
        <dgm:presLayoutVars>
          <dgm:chMax val="0"/>
          <dgm:bulletEnabled val="1"/>
        </dgm:presLayoutVars>
      </dgm:prSet>
      <dgm:spPr>
        <a:prstGeom prst="rect">
          <a:avLst/>
        </a:prstGeom>
      </dgm:spPr>
    </dgm:pt>
    <dgm:pt modelId="{CE871501-9617-483C-A277-5F7FD55262B2}" type="pres">
      <dgm:prSet presAssocID="{CD642BC5-F636-404E-A5DF-98B767827604}" presName="childText" presStyleLbl="revTx" presStyleIdx="1" presStyleCnt="5">
        <dgm:presLayoutVars>
          <dgm:bulletEnabled val="1"/>
        </dgm:presLayoutVars>
      </dgm:prSet>
      <dgm:spPr>
        <a:prstGeom prst="rect">
          <a:avLst/>
        </a:prstGeom>
      </dgm:spPr>
    </dgm:pt>
    <dgm:pt modelId="{758BC521-55AD-43BE-8CCC-443A22979E37}" type="pres">
      <dgm:prSet presAssocID="{325B8962-B144-4087-8590-288C1159DF6A}" presName="parentText" presStyleLbl="node1" presStyleIdx="2" presStyleCnt="5">
        <dgm:presLayoutVars>
          <dgm:chMax val="0"/>
          <dgm:bulletEnabled val="1"/>
        </dgm:presLayoutVars>
      </dgm:prSet>
      <dgm:spPr>
        <a:prstGeom prst="rect">
          <a:avLst/>
        </a:prstGeom>
      </dgm:spPr>
    </dgm:pt>
    <dgm:pt modelId="{FC6DF0F8-9EEA-4962-A291-9405CF6A87E7}" type="pres">
      <dgm:prSet presAssocID="{325B8962-B144-4087-8590-288C1159DF6A}" presName="childText" presStyleLbl="revTx" presStyleIdx="2" presStyleCnt="5">
        <dgm:presLayoutVars>
          <dgm:bulletEnabled val="1"/>
        </dgm:presLayoutVars>
      </dgm:prSet>
      <dgm:spPr/>
    </dgm:pt>
    <dgm:pt modelId="{4984250E-D4D2-4222-884F-33EC96683D77}" type="pres">
      <dgm:prSet presAssocID="{42B23D4D-9C7E-4437-AC38-9FE790B2B669}" presName="parentText" presStyleLbl="node1" presStyleIdx="3" presStyleCnt="5">
        <dgm:presLayoutVars>
          <dgm:chMax val="0"/>
          <dgm:bulletEnabled val="1"/>
        </dgm:presLayoutVars>
      </dgm:prSet>
      <dgm:spPr>
        <a:prstGeom prst="rect">
          <a:avLst/>
        </a:prstGeom>
      </dgm:spPr>
    </dgm:pt>
    <dgm:pt modelId="{76C60AEA-D973-41FF-9BD2-DD53CE39BAA6}" type="pres">
      <dgm:prSet presAssocID="{42B23D4D-9C7E-4437-AC38-9FE790B2B669}" presName="childText" presStyleLbl="revTx" presStyleIdx="3" presStyleCnt="5">
        <dgm:presLayoutVars>
          <dgm:bulletEnabled val="1"/>
        </dgm:presLayoutVars>
      </dgm:prSet>
      <dgm:spPr/>
    </dgm:pt>
    <dgm:pt modelId="{40B85426-293A-4CAF-9A7D-DC8695ADD14E}" type="pres">
      <dgm:prSet presAssocID="{EB2EC526-748F-44B9-99B3-24D56B07306E}" presName="parentText" presStyleLbl="node1" presStyleIdx="4" presStyleCnt="5">
        <dgm:presLayoutVars>
          <dgm:chMax val="0"/>
          <dgm:bulletEnabled val="1"/>
        </dgm:presLayoutVars>
      </dgm:prSet>
      <dgm:spPr>
        <a:prstGeom prst="rect">
          <a:avLst/>
        </a:prstGeom>
      </dgm:spPr>
    </dgm:pt>
    <dgm:pt modelId="{D66CC219-19EC-488C-AAC0-112F4BBF64CF}" type="pres">
      <dgm:prSet presAssocID="{EB2EC526-748F-44B9-99B3-24D56B07306E}" presName="childText" presStyleLbl="revTx" presStyleIdx="4" presStyleCnt="5">
        <dgm:presLayoutVars>
          <dgm:bulletEnabled val="1"/>
        </dgm:presLayoutVars>
      </dgm:prSet>
      <dgm:spPr/>
    </dgm:pt>
  </dgm:ptLst>
  <dgm:cxnLst>
    <dgm:cxn modelId="{07715F04-F71C-4F8E-8FA1-637921DFBFC1}" srcId="{523C6DA8-D606-4D39-8697-B37C7CEB3150}" destId="{2F9E342B-C467-4092-AD3A-C31BF49F3D45}" srcOrd="0" destOrd="0" parTransId="{BB29023C-06B4-40F0-83EB-D867C5E7881E}" sibTransId="{7D09D6E9-66F4-4542-BF36-312AE1AB9EBF}"/>
    <dgm:cxn modelId="{7355480C-BAB9-4F1F-996D-3C208D1A251C}" srcId="{325B8962-B144-4087-8590-288C1159DF6A}" destId="{2281B585-7AE7-43BC-99E5-CDA5BA0FE382}" srcOrd="1" destOrd="0" parTransId="{75664E61-8E29-4EE9-AB0D-B3397056C0B6}" sibTransId="{B1CB2581-952C-4B0B-A30B-C3DCF4585D72}"/>
    <dgm:cxn modelId="{3F715221-E8EE-492B-A0A5-3635A438FF2E}" type="presOf" srcId="{4EFD891B-4CE5-4679-969F-C26E12D01F02}" destId="{76C60AEA-D973-41FF-9BD2-DD53CE39BAA6}" srcOrd="0" destOrd="0" presId="urn:microsoft.com/office/officeart/2005/8/layout/vList2"/>
    <dgm:cxn modelId="{51F60A2D-DD82-439E-B50C-F6F248DB6534}" type="presOf" srcId="{19986132-384F-4077-9F2D-592A0AF8ED3B}" destId="{CE871501-9617-483C-A277-5F7FD55262B2}" srcOrd="0" destOrd="0" presId="urn:microsoft.com/office/officeart/2005/8/layout/vList2"/>
    <dgm:cxn modelId="{36D4772E-E279-4FB9-8159-4B57C49DC9C9}" srcId="{325B8962-B144-4087-8590-288C1159DF6A}" destId="{942F83F1-4A4D-4CC8-99B8-1C80E6F251F8}" srcOrd="0" destOrd="0" parTransId="{9707EC2E-D15C-417C-9DA7-42CD5775E286}" sibTransId="{60D27C60-B84B-40F0-9DAD-46211502BE54}"/>
    <dgm:cxn modelId="{0AC1B943-8344-4D3B-9A71-C79AF5208C1C}" type="presOf" srcId="{EDCAB2E1-7EF3-45C7-AC2E-3432BF3FEF5F}" destId="{D66CC219-19EC-488C-AAC0-112F4BBF64CF}" srcOrd="0" destOrd="0" presId="urn:microsoft.com/office/officeart/2005/8/layout/vList2"/>
    <dgm:cxn modelId="{6A74C66E-5904-495A-B15F-7B7FCC22E7AB}" srcId="{EB2EC526-748F-44B9-99B3-24D56B07306E}" destId="{EDCAB2E1-7EF3-45C7-AC2E-3432BF3FEF5F}" srcOrd="0" destOrd="0" parTransId="{C4D6BBE0-0313-41EA-9049-FD4578EE31F9}" sibTransId="{62CB5D02-C11E-4DCF-B691-FD0EF18DD1F2}"/>
    <dgm:cxn modelId="{1B0FE04E-CC1E-4F6F-A701-11F5967AD45D}" srcId="{42B23D4D-9C7E-4437-AC38-9FE790B2B669}" destId="{4EFD891B-4CE5-4679-969F-C26E12D01F02}" srcOrd="0" destOrd="0" parTransId="{28AB094C-8E9B-4DD7-9B06-F34DA226698B}" sibTransId="{7DE12E20-AA8E-4A83-94D6-37ED5E9746E0}"/>
    <dgm:cxn modelId="{F947567F-43F5-4A9A-8403-90E711B38647}" srcId="{80D2DE8F-61F6-4486-86EF-A377C343A16B}" destId="{325B8962-B144-4087-8590-288C1159DF6A}" srcOrd="2" destOrd="0" parTransId="{33531112-63B2-4859-B113-95E4D352DA3D}" sibTransId="{47E04DBA-E523-4023-9116-88757D3C2FE4}"/>
    <dgm:cxn modelId="{F9DF1D84-F60D-4D9B-8835-92F5D88BABCD}" srcId="{80D2DE8F-61F6-4486-86EF-A377C343A16B}" destId="{523C6DA8-D606-4D39-8697-B37C7CEB3150}" srcOrd="0" destOrd="0" parTransId="{3DCC6C3C-6106-4E74-8E9A-30E3B5CF8C96}" sibTransId="{056734A3-B14E-4DDA-9A81-C9CCAAAC1A05}"/>
    <dgm:cxn modelId="{8C376C89-7EA8-4756-A4E9-40845DB555A4}" srcId="{CD642BC5-F636-404E-A5DF-98B767827604}" destId="{19986132-384F-4077-9F2D-592A0AF8ED3B}" srcOrd="0" destOrd="0" parTransId="{346D1770-E117-4B9B-A0DF-15B1EA059A10}" sibTransId="{282781A7-FFBA-4752-8BEF-7D97356E5E61}"/>
    <dgm:cxn modelId="{4826068A-8231-4635-97E5-F812B00EA636}" type="presOf" srcId="{2281B585-7AE7-43BC-99E5-CDA5BA0FE382}" destId="{FC6DF0F8-9EEA-4962-A291-9405CF6A87E7}" srcOrd="0" destOrd="1" presId="urn:microsoft.com/office/officeart/2005/8/layout/vList2"/>
    <dgm:cxn modelId="{D9D6098B-61BE-41BD-83C4-D97C1D047ED0}" srcId="{80D2DE8F-61F6-4486-86EF-A377C343A16B}" destId="{CD642BC5-F636-404E-A5DF-98B767827604}" srcOrd="1" destOrd="0" parTransId="{721AE30F-C8C8-4721-A2A2-0F2BCE7E9C9B}" sibTransId="{D8628270-360D-4C9B-BB46-933EF840930B}"/>
    <dgm:cxn modelId="{BE7C218D-DF14-4BB6-9F69-E4FD89306BD2}" type="presOf" srcId="{EB2EC526-748F-44B9-99B3-24D56B07306E}" destId="{40B85426-293A-4CAF-9A7D-DC8695ADD14E}" srcOrd="0" destOrd="0" presId="urn:microsoft.com/office/officeart/2005/8/layout/vList2"/>
    <dgm:cxn modelId="{4963C298-8C73-476E-B666-E9650E7700E1}" srcId="{80D2DE8F-61F6-4486-86EF-A377C343A16B}" destId="{EB2EC526-748F-44B9-99B3-24D56B07306E}" srcOrd="4" destOrd="0" parTransId="{4E089105-A172-4F2C-B51C-DDC69DE3BDC9}" sibTransId="{AE67172A-B8E8-44F4-8FF0-A0B0F8683F4B}"/>
    <dgm:cxn modelId="{3BEDC79E-452F-4C06-BD0D-107CF01A3C48}" type="presOf" srcId="{CD642BC5-F636-404E-A5DF-98B767827604}" destId="{480D24A0-86C0-4FC4-B16C-DF21D4A6BED1}" srcOrd="0" destOrd="0" presId="urn:microsoft.com/office/officeart/2005/8/layout/vList2"/>
    <dgm:cxn modelId="{4AA6C7B0-CACE-4B61-8115-568B1310A12F}" type="presOf" srcId="{325B8962-B144-4087-8590-288C1159DF6A}" destId="{758BC521-55AD-43BE-8CCC-443A22979E37}" srcOrd="0" destOrd="0" presId="urn:microsoft.com/office/officeart/2005/8/layout/vList2"/>
    <dgm:cxn modelId="{2E6876C5-F2B6-4621-A37C-8937A14B8053}" srcId="{42B23D4D-9C7E-4437-AC38-9FE790B2B669}" destId="{8AC3ECCE-7FDC-497F-B391-6F1F16A648C5}" srcOrd="1" destOrd="0" parTransId="{3AF4F3F9-CAE4-4A77-B814-85583E40867E}" sibTransId="{5B50A8A7-2B40-426F-9319-9B1052D200B9}"/>
    <dgm:cxn modelId="{9B2617C9-A81C-48A2-91C7-A85F5CC5A254}" srcId="{80D2DE8F-61F6-4486-86EF-A377C343A16B}" destId="{42B23D4D-9C7E-4437-AC38-9FE790B2B669}" srcOrd="3" destOrd="0" parTransId="{889E5B44-F15D-4DAA-9395-7D78D41BD00B}" sibTransId="{F7B6AC90-965A-470C-A13F-248B4FC19C7A}"/>
    <dgm:cxn modelId="{CDCCB2DD-C327-4571-B173-F29AC88DA4B9}" type="presOf" srcId="{2F9E342B-C467-4092-AD3A-C31BF49F3D45}" destId="{15C22CA8-E918-4B9D-8C02-5E14235A5328}" srcOrd="0" destOrd="0" presId="urn:microsoft.com/office/officeart/2005/8/layout/vList2"/>
    <dgm:cxn modelId="{BBD0EDDE-74FB-49FD-8B6C-C50DCEA521D9}" type="presOf" srcId="{80D2DE8F-61F6-4486-86EF-A377C343A16B}" destId="{10484A3F-6B19-47AD-95B7-34F9A8294B11}" srcOrd="0" destOrd="0" presId="urn:microsoft.com/office/officeart/2005/8/layout/vList2"/>
    <dgm:cxn modelId="{18664EE3-B365-45CD-9774-C9967DE7915D}" type="presOf" srcId="{942F83F1-4A4D-4CC8-99B8-1C80E6F251F8}" destId="{FC6DF0F8-9EEA-4962-A291-9405CF6A87E7}" srcOrd="0" destOrd="0" presId="urn:microsoft.com/office/officeart/2005/8/layout/vList2"/>
    <dgm:cxn modelId="{1FD385E4-75B9-488E-8444-0E64E043F0B7}" type="presOf" srcId="{523C6DA8-D606-4D39-8697-B37C7CEB3150}" destId="{1DAC0A76-8F78-482C-ABC7-5AB22D0DA82E}" srcOrd="0" destOrd="0" presId="urn:microsoft.com/office/officeart/2005/8/layout/vList2"/>
    <dgm:cxn modelId="{C6B49EE5-4DFE-490B-B751-5CC39A34D93D}" type="presOf" srcId="{8AC3ECCE-7FDC-497F-B391-6F1F16A648C5}" destId="{76C60AEA-D973-41FF-9BD2-DD53CE39BAA6}" srcOrd="0" destOrd="1" presId="urn:microsoft.com/office/officeart/2005/8/layout/vList2"/>
    <dgm:cxn modelId="{1C6121FA-FBE1-4DF1-9FF1-40351321DA2A}" type="presOf" srcId="{42B23D4D-9C7E-4437-AC38-9FE790B2B669}" destId="{4984250E-D4D2-4222-884F-33EC96683D77}" srcOrd="0" destOrd="0" presId="urn:microsoft.com/office/officeart/2005/8/layout/vList2"/>
    <dgm:cxn modelId="{936F7CBC-F7BC-4814-B790-66D075CF28AA}" type="presParOf" srcId="{10484A3F-6B19-47AD-95B7-34F9A8294B11}" destId="{1DAC0A76-8F78-482C-ABC7-5AB22D0DA82E}" srcOrd="0" destOrd="0" presId="urn:microsoft.com/office/officeart/2005/8/layout/vList2"/>
    <dgm:cxn modelId="{9793FFBE-4633-465C-96C9-102C1E9CFF85}" type="presParOf" srcId="{10484A3F-6B19-47AD-95B7-34F9A8294B11}" destId="{15C22CA8-E918-4B9D-8C02-5E14235A5328}" srcOrd="1" destOrd="0" presId="urn:microsoft.com/office/officeart/2005/8/layout/vList2"/>
    <dgm:cxn modelId="{B699ADD6-A187-4EE2-AB04-629C889ECE91}" type="presParOf" srcId="{10484A3F-6B19-47AD-95B7-34F9A8294B11}" destId="{480D24A0-86C0-4FC4-B16C-DF21D4A6BED1}" srcOrd="2" destOrd="0" presId="urn:microsoft.com/office/officeart/2005/8/layout/vList2"/>
    <dgm:cxn modelId="{8AC2D73C-2ABC-47C0-8215-0E12E77268CA}" type="presParOf" srcId="{10484A3F-6B19-47AD-95B7-34F9A8294B11}" destId="{CE871501-9617-483C-A277-5F7FD55262B2}" srcOrd="3" destOrd="0" presId="urn:microsoft.com/office/officeart/2005/8/layout/vList2"/>
    <dgm:cxn modelId="{9442BF63-4CE7-41EB-B6BC-98A81F8BEF28}" type="presParOf" srcId="{10484A3F-6B19-47AD-95B7-34F9A8294B11}" destId="{758BC521-55AD-43BE-8CCC-443A22979E37}" srcOrd="4" destOrd="0" presId="urn:microsoft.com/office/officeart/2005/8/layout/vList2"/>
    <dgm:cxn modelId="{9CCF3CE7-045D-4E6C-A516-1A779B126E12}" type="presParOf" srcId="{10484A3F-6B19-47AD-95B7-34F9A8294B11}" destId="{FC6DF0F8-9EEA-4962-A291-9405CF6A87E7}" srcOrd="5" destOrd="0" presId="urn:microsoft.com/office/officeart/2005/8/layout/vList2"/>
    <dgm:cxn modelId="{2A143DA8-8132-4BB3-A45E-A908E14951D5}" type="presParOf" srcId="{10484A3F-6B19-47AD-95B7-34F9A8294B11}" destId="{4984250E-D4D2-4222-884F-33EC96683D77}" srcOrd="6" destOrd="0" presId="urn:microsoft.com/office/officeart/2005/8/layout/vList2"/>
    <dgm:cxn modelId="{AFE766F1-A04B-42F4-8A54-D542B1DEBE1F}" type="presParOf" srcId="{10484A3F-6B19-47AD-95B7-34F9A8294B11}" destId="{76C60AEA-D973-41FF-9BD2-DD53CE39BAA6}" srcOrd="7" destOrd="0" presId="urn:microsoft.com/office/officeart/2005/8/layout/vList2"/>
    <dgm:cxn modelId="{044016F9-E6F2-4C6B-A75D-A9C656319B68}" type="presParOf" srcId="{10484A3F-6B19-47AD-95B7-34F9A8294B11}" destId="{40B85426-293A-4CAF-9A7D-DC8695ADD14E}" srcOrd="8" destOrd="0" presId="urn:microsoft.com/office/officeart/2005/8/layout/vList2"/>
    <dgm:cxn modelId="{9877C814-D95A-46DD-A236-FD812536C412}" type="presParOf" srcId="{10484A3F-6B19-47AD-95B7-34F9A8294B11}" destId="{D66CC219-19EC-488C-AAC0-112F4BBF64CF}" srcOrd="9"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AC0A76-8F78-482C-ABC7-5AB22D0DA82E}">
      <dsp:nvSpPr>
        <dsp:cNvPr id="0" name=""/>
        <dsp:cNvSpPr/>
      </dsp:nvSpPr>
      <dsp:spPr>
        <a:xfrm>
          <a:off x="0" y="12823"/>
          <a:ext cx="5067707" cy="3088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de-DE" sz="1400" kern="1200" dirty="0"/>
            <a:t>	Einstieg</a:t>
          </a:r>
        </a:p>
      </dsp:txBody>
      <dsp:txXfrm>
        <a:off x="0" y="12823"/>
        <a:ext cx="5067707" cy="308880"/>
      </dsp:txXfrm>
    </dsp:sp>
    <dsp:sp modelId="{15C22CA8-E918-4B9D-8C02-5E14235A5328}">
      <dsp:nvSpPr>
        <dsp:cNvPr id="0" name=""/>
        <dsp:cNvSpPr/>
      </dsp:nvSpPr>
      <dsp:spPr>
        <a:xfrm>
          <a:off x="0" y="321703"/>
          <a:ext cx="5067707"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90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de-DE" sz="1200" kern="1200" dirty="0"/>
            <a:t>Vorstellung von Lerninhalt &amp; Lernzielen</a:t>
          </a:r>
        </a:p>
      </dsp:txBody>
      <dsp:txXfrm>
        <a:off x="0" y="321703"/>
        <a:ext cx="5067707" cy="264960"/>
      </dsp:txXfrm>
    </dsp:sp>
    <dsp:sp modelId="{480D24A0-86C0-4FC4-B16C-DF21D4A6BED1}">
      <dsp:nvSpPr>
        <dsp:cNvPr id="0" name=""/>
        <dsp:cNvSpPr/>
      </dsp:nvSpPr>
      <dsp:spPr>
        <a:xfrm>
          <a:off x="0" y="586663"/>
          <a:ext cx="5067707" cy="3088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de-DE" sz="1400" b="0" i="0" kern="1200" dirty="0"/>
            <a:t>	Präsentation/Demonstration</a:t>
          </a:r>
        </a:p>
      </dsp:txBody>
      <dsp:txXfrm>
        <a:off x="0" y="586663"/>
        <a:ext cx="5067707" cy="308880"/>
      </dsp:txXfrm>
    </dsp:sp>
    <dsp:sp modelId="{CE871501-9617-483C-A277-5F7FD55262B2}">
      <dsp:nvSpPr>
        <dsp:cNvPr id="0" name=""/>
        <dsp:cNvSpPr/>
      </dsp:nvSpPr>
      <dsp:spPr>
        <a:xfrm>
          <a:off x="0" y="895543"/>
          <a:ext cx="5067707"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90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de-DE" sz="1200" kern="1200" dirty="0"/>
            <a:t>Kleinschrittige Präsentation des Themas</a:t>
          </a:r>
        </a:p>
      </dsp:txBody>
      <dsp:txXfrm>
        <a:off x="0" y="895543"/>
        <a:ext cx="5067707" cy="264960"/>
      </dsp:txXfrm>
    </dsp:sp>
    <dsp:sp modelId="{758BC521-55AD-43BE-8CCC-443A22979E37}">
      <dsp:nvSpPr>
        <dsp:cNvPr id="0" name=""/>
        <dsp:cNvSpPr/>
      </dsp:nvSpPr>
      <dsp:spPr>
        <a:xfrm>
          <a:off x="0" y="1160503"/>
          <a:ext cx="5067707" cy="3088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de-DE" sz="1400" b="0" i="0" kern="1200" dirty="0"/>
            <a:t>	Gemeinsames Üben</a:t>
          </a:r>
          <a:endParaRPr lang="de-DE" sz="1400" kern="1200" dirty="0"/>
        </a:p>
      </dsp:txBody>
      <dsp:txXfrm>
        <a:off x="0" y="1160503"/>
        <a:ext cx="5067707" cy="308880"/>
      </dsp:txXfrm>
    </dsp:sp>
    <dsp:sp modelId="{FC6DF0F8-9EEA-4962-A291-9405CF6A87E7}">
      <dsp:nvSpPr>
        <dsp:cNvPr id="0" name=""/>
        <dsp:cNvSpPr/>
      </dsp:nvSpPr>
      <dsp:spPr>
        <a:xfrm>
          <a:off x="0" y="1469383"/>
          <a:ext cx="5067707"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90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de-DE" sz="1200" kern="1200" dirty="0"/>
            <a:t>Gemeinsames Erarbeiten von Inhalten</a:t>
          </a:r>
        </a:p>
        <a:p>
          <a:pPr marL="114300" lvl="1" indent="-114300" algn="l" defTabSz="533400">
            <a:lnSpc>
              <a:spcPct val="90000"/>
            </a:lnSpc>
            <a:spcBef>
              <a:spcPct val="0"/>
            </a:spcBef>
            <a:spcAft>
              <a:spcPct val="20000"/>
            </a:spcAft>
            <a:buFont typeface="Wingdings" panose="05000000000000000000" pitchFamily="2" charset="2"/>
            <a:buChar char="Ø"/>
          </a:pPr>
          <a:r>
            <a:rPr lang="de-DE" sz="1200" kern="1200" dirty="0"/>
            <a:t>Viele und </a:t>
          </a:r>
          <a:r>
            <a:rPr lang="de-DE" sz="1200" kern="1200" dirty="0" err="1"/>
            <a:t>kurzschrittige</a:t>
          </a:r>
          <a:r>
            <a:rPr lang="de-DE" sz="1200" kern="1200" dirty="0"/>
            <a:t> Fragen</a:t>
          </a:r>
        </a:p>
      </dsp:txBody>
      <dsp:txXfrm>
        <a:off x="0" y="1469383"/>
        <a:ext cx="5067707" cy="414000"/>
      </dsp:txXfrm>
    </dsp:sp>
    <dsp:sp modelId="{4984250E-D4D2-4222-884F-33EC96683D77}">
      <dsp:nvSpPr>
        <dsp:cNvPr id="0" name=""/>
        <dsp:cNvSpPr/>
      </dsp:nvSpPr>
      <dsp:spPr>
        <a:xfrm>
          <a:off x="0" y="1883383"/>
          <a:ext cx="5067707" cy="308880"/>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de-DE" sz="1400" b="0" i="0" kern="1200" dirty="0"/>
            <a:t>	Individuelles Üben</a:t>
          </a:r>
          <a:endParaRPr lang="de-DE" sz="1400" kern="1200" dirty="0"/>
        </a:p>
      </dsp:txBody>
      <dsp:txXfrm>
        <a:off x="0" y="1883383"/>
        <a:ext cx="5067707" cy="308880"/>
      </dsp:txXfrm>
    </dsp:sp>
    <dsp:sp modelId="{76C60AEA-D973-41FF-9BD2-DD53CE39BAA6}">
      <dsp:nvSpPr>
        <dsp:cNvPr id="0" name=""/>
        <dsp:cNvSpPr/>
      </dsp:nvSpPr>
      <dsp:spPr>
        <a:xfrm>
          <a:off x="0" y="2192263"/>
          <a:ext cx="5067707"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90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de-DE" sz="1200" kern="1200" dirty="0"/>
            <a:t>Individuelles Arbeiten der Lernenden</a:t>
          </a:r>
        </a:p>
        <a:p>
          <a:pPr marL="114300" lvl="1" indent="-114300" algn="l" defTabSz="533400">
            <a:lnSpc>
              <a:spcPct val="90000"/>
            </a:lnSpc>
            <a:spcBef>
              <a:spcPct val="0"/>
            </a:spcBef>
            <a:spcAft>
              <a:spcPct val="20000"/>
            </a:spcAft>
            <a:buFont typeface="Wingdings" panose="05000000000000000000" pitchFamily="2" charset="2"/>
            <a:buChar char="Ø"/>
          </a:pPr>
          <a:r>
            <a:rPr lang="de-DE" sz="1200" kern="1200" dirty="0"/>
            <a:t>Direktes Feedback nicht unbedingt erforderlich</a:t>
          </a:r>
        </a:p>
      </dsp:txBody>
      <dsp:txXfrm>
        <a:off x="0" y="2192263"/>
        <a:ext cx="5067707" cy="414000"/>
      </dsp:txXfrm>
    </dsp:sp>
    <dsp:sp modelId="{40B85426-293A-4CAF-9A7D-DC8695ADD14E}">
      <dsp:nvSpPr>
        <dsp:cNvPr id="0" name=""/>
        <dsp:cNvSpPr/>
      </dsp:nvSpPr>
      <dsp:spPr>
        <a:xfrm>
          <a:off x="0" y="2606263"/>
          <a:ext cx="5067707" cy="3088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de-DE" sz="1400" b="0" i="0" kern="1200" dirty="0"/>
            <a:t>	Bilanz</a:t>
          </a:r>
          <a:endParaRPr lang="de-DE" sz="1400" kern="1200" dirty="0"/>
        </a:p>
      </dsp:txBody>
      <dsp:txXfrm>
        <a:off x="0" y="2606263"/>
        <a:ext cx="5067707" cy="308880"/>
      </dsp:txXfrm>
    </dsp:sp>
    <dsp:sp modelId="{D66CC219-19EC-488C-AAC0-112F4BBF64CF}">
      <dsp:nvSpPr>
        <dsp:cNvPr id="0" name=""/>
        <dsp:cNvSpPr/>
      </dsp:nvSpPr>
      <dsp:spPr>
        <a:xfrm>
          <a:off x="0" y="2915143"/>
          <a:ext cx="5067707"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90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de-DE" sz="1200" kern="1200" dirty="0"/>
            <a:t>Rückbezug zum Einstieg auf Basis des Gelernten</a:t>
          </a:r>
        </a:p>
      </dsp:txBody>
      <dsp:txXfrm>
        <a:off x="0" y="2915143"/>
        <a:ext cx="5067707" cy="2649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F0B9D-B156-4F93-A7B3-9C940893DDC9}" type="datetimeFigureOut">
              <a:rPr lang="de-DE" smtClean="0"/>
              <a:t>19.08.24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ECEBCD-6A17-420C-9F1F-E63A774F647B}" type="slidenum">
              <a:rPr lang="de-DE" smtClean="0"/>
              <a:t>‹Nr.›</a:t>
            </a:fld>
            <a:endParaRPr lang="de-DE"/>
          </a:p>
        </p:txBody>
      </p:sp>
    </p:spTree>
    <p:extLst>
      <p:ext uri="{BB962C8B-B14F-4D97-AF65-F5344CB8AC3E}">
        <p14:creationId xmlns:p14="http://schemas.microsoft.com/office/powerpoint/2010/main" val="4167053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lnSpc>
                <a:spcPct val="100000"/>
              </a:lnSpc>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und D. </a:t>
            </a:r>
            <a:r>
              <a:rPr lang="de-DE" sz="1800" dirty="0" err="1">
                <a:effectLst/>
                <a:latin typeface="Times New Roman" panose="02020603050405020304" pitchFamily="18" charset="0"/>
              </a:rPr>
              <a:t>Klaudt</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Instructional</a:t>
            </a:r>
            <a:r>
              <a:rPr lang="de-DE" sz="1800" dirty="0">
                <a:effectLst/>
                <a:latin typeface="Times New Roman" panose="02020603050405020304" pitchFamily="18" charset="0"/>
              </a:rPr>
              <a:t> </a:t>
            </a:r>
            <a:r>
              <a:rPr lang="de-DE" sz="1800" dirty="0" err="1">
                <a:effectLst/>
                <a:latin typeface="Times New Roman" panose="02020603050405020304" pitchFamily="18" charset="0"/>
              </a:rPr>
              <a:t>methods</a:t>
            </a:r>
            <a:r>
              <a:rPr lang="de-DE" sz="1800" dirty="0">
                <a:effectLst/>
                <a:latin typeface="Times New Roman" panose="02020603050405020304" pitchFamily="18" charset="0"/>
              </a:rPr>
              <a:t> </a:t>
            </a:r>
            <a:r>
              <a:rPr lang="de-DE" sz="1800" dirty="0" err="1">
                <a:effectLst/>
                <a:latin typeface="Times New Roman" panose="02020603050405020304" pitchFamily="18" charset="0"/>
              </a:rPr>
              <a:t>to</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Education </a:t>
            </a:r>
            <a:r>
              <a:rPr lang="de-DE" sz="1800" dirty="0" err="1">
                <a:effectLst/>
                <a:latin typeface="Times New Roman" panose="02020603050405020304" pitchFamily="18" charset="0"/>
              </a:rPr>
              <a:t>as</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investigated</a:t>
            </a:r>
            <a:r>
              <a:rPr lang="de-DE" sz="1800" dirty="0">
                <a:effectLst/>
                <a:latin typeface="Times New Roman" panose="02020603050405020304" pitchFamily="18" charset="0"/>
              </a:rPr>
              <a:t> </a:t>
            </a:r>
            <a:r>
              <a:rPr lang="de-DE" sz="1800" dirty="0" err="1">
                <a:effectLst/>
                <a:latin typeface="Times New Roman" panose="02020603050405020304" pitchFamily="18" charset="0"/>
              </a:rPr>
              <a:t>by</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Teachers“, </a:t>
            </a:r>
            <a:r>
              <a:rPr lang="de-DE" sz="1800" i="1" dirty="0">
                <a:effectLst/>
                <a:latin typeface="Times New Roman" panose="02020603050405020304" pitchFamily="18" charset="0"/>
              </a:rPr>
              <a:t>Journal </a:t>
            </a:r>
            <a:r>
              <a:rPr lang="de-DE" sz="1800" i="1" dirty="0" err="1">
                <a:effectLst/>
                <a:latin typeface="Times New Roman" panose="02020603050405020304" pitchFamily="18" charset="0"/>
              </a:rPr>
              <a:t>of</a:t>
            </a:r>
            <a:r>
              <a:rPr lang="de-DE" sz="1800" i="1" dirty="0">
                <a:effectLst/>
                <a:latin typeface="Times New Roman" panose="02020603050405020304" pitchFamily="18" charset="0"/>
              </a:rPr>
              <a:t> Computer Science</a:t>
            </a:r>
            <a:r>
              <a:rPr lang="de-DE" sz="1800" dirty="0">
                <a:effectLst/>
                <a:latin typeface="Times New Roman" panose="02020603050405020304" pitchFamily="18" charset="0"/>
              </a:rPr>
              <a:t>, Bd. 11, Nr. 8, S. 915–927, Aug. 2015.</a:t>
            </a:r>
          </a:p>
          <a:p>
            <a:pPr marL="0" indent="0">
              <a:lnSpc>
                <a:spcPct val="100000"/>
              </a:lnSpc>
              <a:buNone/>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a:t>
            </a:r>
            <a:r>
              <a:rPr lang="de-DE" sz="1800" i="1" dirty="0">
                <a:effectLst/>
                <a:latin typeface="Times New Roman" panose="02020603050405020304" pitchFamily="18" charset="0"/>
              </a:rPr>
              <a:t>Unterrichtsmethoden für den Informatikunterricht: Mit praktischen Beispielen für prozess- und ergebnisorientiertes Lehren</a:t>
            </a:r>
            <a:r>
              <a:rPr lang="de-DE" sz="1800" dirty="0">
                <a:effectLst/>
                <a:latin typeface="Times New Roman" panose="02020603050405020304" pitchFamily="18" charset="0"/>
              </a:rPr>
              <a:t>. Springer Vieweg, 2018.</a:t>
            </a:r>
          </a:p>
          <a:p>
            <a:pPr marL="0" indent="0">
              <a:lnSpc>
                <a:spcPct val="100000"/>
              </a:lnSpc>
            </a:pPr>
            <a:r>
              <a:rPr lang="de-DE" sz="1800" dirty="0">
                <a:effectLst/>
                <a:latin typeface="Times New Roman" panose="02020603050405020304" pitchFamily="18" charset="0"/>
              </a:rPr>
              <a:t>J. Wiechmann, „Das Gruppenpuzzle“, in </a:t>
            </a:r>
            <a:r>
              <a:rPr lang="de-DE" sz="1800" i="1" dirty="0">
                <a:effectLst/>
                <a:latin typeface="Times New Roman" panose="02020603050405020304" pitchFamily="18" charset="0"/>
              </a:rPr>
              <a:t>Zwölf Unterrichtsmethoden - Vielfalt für die Praxis</a:t>
            </a:r>
            <a:r>
              <a:rPr lang="de-DE" sz="1800" dirty="0">
                <a:effectLst/>
                <a:latin typeface="Times New Roman" panose="02020603050405020304" pitchFamily="18" charset="0"/>
              </a:rPr>
              <a:t>, 6. Aufl., J. Wiechmann und S. Wildhirt, Hrsg. Beltz Verlag</a:t>
            </a:r>
            <a:r>
              <a:rPr lang="de-DE" sz="1800">
                <a:effectLst/>
                <a:latin typeface="Times New Roman" panose="02020603050405020304" pitchFamily="18" charset="0"/>
              </a:rPr>
              <a:t>, 2015, </a:t>
            </a:r>
            <a:r>
              <a:rPr lang="de-DE" sz="1800" dirty="0">
                <a:effectLst/>
                <a:latin typeface="Times New Roman" panose="02020603050405020304" pitchFamily="18" charset="0"/>
              </a:rPr>
              <a:t>S. 40–51.</a:t>
            </a:r>
          </a:p>
          <a:p>
            <a:pPr marL="0" indent="0">
              <a:lnSpc>
                <a:spcPct val="100000"/>
              </a:lnSpc>
              <a:buNone/>
            </a:pPr>
            <a:r>
              <a:rPr lang="de-DE" sz="1800" dirty="0">
                <a:effectLst/>
                <a:latin typeface="Times New Roman" panose="02020603050405020304" pitchFamily="18" charset="0"/>
              </a:rPr>
              <a:t>L. Schmoll, </a:t>
            </a:r>
            <a:r>
              <a:rPr lang="de-DE" sz="1800" i="1" dirty="0">
                <a:effectLst/>
                <a:latin typeface="Times New Roman" panose="02020603050405020304" pitchFamily="18" charset="0"/>
              </a:rPr>
              <a:t>Praxisbuch Unterrichtsgespräch: Grundlagen und Trainingstools. Mit E-Book </a:t>
            </a:r>
            <a:r>
              <a:rPr lang="de-DE" sz="1800" i="1" dirty="0" err="1">
                <a:effectLst/>
                <a:latin typeface="Times New Roman" panose="02020603050405020304" pitchFamily="18" charset="0"/>
              </a:rPr>
              <a:t>inside</a:t>
            </a:r>
            <a:r>
              <a:rPr lang="de-DE" sz="1800" i="1" dirty="0">
                <a:effectLst/>
                <a:latin typeface="Times New Roman" panose="02020603050405020304" pitchFamily="18" charset="0"/>
              </a:rPr>
              <a:t> und Online-Materialien</a:t>
            </a:r>
            <a:r>
              <a:rPr lang="de-DE" sz="1800" dirty="0">
                <a:effectLst/>
                <a:latin typeface="Times New Roman" panose="02020603050405020304" pitchFamily="18" charset="0"/>
              </a:rPr>
              <a:t>. Beltz Verlag, 2021.</a:t>
            </a:r>
          </a:p>
          <a:p>
            <a:pPr marL="342900" indent="-342900">
              <a:lnSpc>
                <a:spcPct val="100000"/>
              </a:lnSpc>
              <a:buAutoNum type="alphaUcPeriod"/>
            </a:pPr>
            <a:endParaRPr lang="de-DE" sz="1800" dirty="0">
              <a:effectLst/>
              <a:latin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EDECEBCD-6A17-420C-9F1F-E63A774F647B}" type="slidenum">
              <a:rPr lang="de-DE" smtClean="0"/>
              <a:t>1</a:t>
            </a:fld>
            <a:endParaRPr lang="de-DE"/>
          </a:p>
        </p:txBody>
      </p:sp>
    </p:spTree>
    <p:extLst>
      <p:ext uri="{BB962C8B-B14F-4D97-AF65-F5344CB8AC3E}">
        <p14:creationId xmlns:p14="http://schemas.microsoft.com/office/powerpoint/2010/main" val="187948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2B287-A794-78E1-5EC4-25677C19058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341BFAE-26BD-0E86-FBEB-9C228DE5A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56FC612-F28F-B74F-697B-A749BC87FB73}"/>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29C5DC81-78E1-EB95-D29C-ACF4F60AFE0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B3B108-71C5-14D9-F9AF-D3E20234FF85}"/>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81237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B97BBF-7319-2659-B274-C5667684B91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D7D4141-E86D-23B1-5C15-B94B5B37717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FD202F2-C13D-1932-94E6-8B353BAD50F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1494AF08-97E5-8D06-940D-6EA0675DD9B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D81C3E2-06A8-7A6F-61AF-7B7AA4CFA32F}"/>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619176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2D2F43E-959C-1CD8-0D34-5C3A45DCE86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D24F058-5C4C-C94C-5AF9-494459E4590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067B8D9-61ED-F0B5-9387-4A6A6CCEF5B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F45E8CF5-A55B-50C6-B450-6D2CFC1E2A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D8BD32B-35EB-669C-433B-472ED9D12B8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79413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E46ADA-D7E4-49CC-6B6A-75A8E938065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C15E58C-F931-7618-184D-E7FB3CB0C5E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B5685DE-4C94-B51B-6C6D-DDA2F1D4154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6CCE25D9-BE53-E1D3-7F00-190ADEC9A14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FD4AF83-946A-929B-3CD1-968EA2C374E6}"/>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0654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F4145-01CD-9FCA-C04C-7575CC72233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357CC91-6D46-75BB-D4D2-5938AA0943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0084371-6805-049B-4637-A556170E649E}"/>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04F12C93-4D54-3622-967D-B0451B57944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C98B0C4-EAF9-B46A-0C05-8F2431563A80}"/>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98847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6EAF00-66A5-5AA5-F68B-91E4F2450F1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07BCA7-665F-6699-810D-494464232C4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F994D4C-B6E1-E456-B286-B1AE65F97F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DF95CEC-4BA3-760D-DCAF-9C39CD1DC1AA}"/>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C6F32841-BB3E-2DDD-9A57-7D09B9FC8E9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B70ABBE-C94E-A338-FD09-8F514F7D19B9}"/>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4935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6DEC9-F6B4-4161-0B37-6814203BC14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5570138-F6E3-670E-015D-8E94EFF75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5BAC846-B17F-E511-7A8B-97081CFEFB4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594C9D7-87AD-19A8-0BD7-FD07FA564F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58763A7-5FF2-8D05-18EF-A798D7747FF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83B157C-64F9-1523-22EC-F060E6F16AA2}"/>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8" name="Fußzeilenplatzhalter 7">
            <a:extLst>
              <a:ext uri="{FF2B5EF4-FFF2-40B4-BE49-F238E27FC236}">
                <a16:creationId xmlns:a16="http://schemas.microsoft.com/office/drawing/2014/main" id="{A720E89F-8DDA-BAAB-C296-42F5D2CD53B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27380588-82E6-5383-6033-5E2DBD586A8D}"/>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80110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BE2E2-D22A-3E44-1045-1E53754C52A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6F74B5C-7C6A-52E5-8546-D646B382B14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4" name="Fußzeilenplatzhalter 3">
            <a:extLst>
              <a:ext uri="{FF2B5EF4-FFF2-40B4-BE49-F238E27FC236}">
                <a16:creationId xmlns:a16="http://schemas.microsoft.com/office/drawing/2014/main" id="{FC2EE347-C510-3F1E-4165-6172FF9667D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72DCB32-6CE5-6BC0-26DB-727DD3DB7C9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92354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F03E496-DB6D-6BC8-4681-67C6B3E07BB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3" name="Fußzeilenplatzhalter 2">
            <a:extLst>
              <a:ext uri="{FF2B5EF4-FFF2-40B4-BE49-F238E27FC236}">
                <a16:creationId xmlns:a16="http://schemas.microsoft.com/office/drawing/2014/main" id="{11076C1E-E719-E355-743C-4CC722A4FFF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055A2C9-21E3-BC79-3B53-8E869CCCEEB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0651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E130B-3C7B-DB2E-E296-F778955D73B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8615E83-873E-DFB6-9225-EEFFF2484B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C8E16B3-A192-E7BB-0EE9-328DD70A5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A99FF44-8385-5C51-9F7B-7C8D481FB730}"/>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60F72A45-CC05-DF2B-D129-5EC2E75321F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7F5A305-E78E-E4BE-9457-D257C2353B0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4064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4ADDA1-D614-6CAD-7E99-BBF523EDA5F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FA658ED-78E6-A0F2-E219-2835AC6993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E91CC90-2BC6-8036-2C53-1278B3F2F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02918FD-DF4C-7B92-0745-FB60FFD0C10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4F8FB51C-A518-3A89-3494-7AAC92784B2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1275B2D-A92B-7242-61BE-B1DE63FC07B2}"/>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406095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D97B789-3C3E-135C-856F-F0580DE4F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69860DF-E8B3-C4D9-7501-67A6EEE416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05D8C15-F7B4-2CB3-51E4-2DABC0000F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D8FADC60-8B91-134F-E3DC-D1BFE1694B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13FAEC1-D606-1EC6-C179-00B4F50987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0204A-825F-4B2D-916F-C4D3326D9D55}" type="slidenum">
              <a:rPr lang="de-DE" smtClean="0"/>
              <a:t>‹Nr.›</a:t>
            </a:fld>
            <a:endParaRPr lang="de-DE"/>
          </a:p>
        </p:txBody>
      </p:sp>
    </p:spTree>
    <p:extLst>
      <p:ext uri="{BB962C8B-B14F-4D97-AF65-F5344CB8AC3E}">
        <p14:creationId xmlns:p14="http://schemas.microsoft.com/office/powerpoint/2010/main" val="2851003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svg"/><Relationship Id="rId7" Type="http://schemas.openxmlformats.org/officeDocument/2006/relationships/hyperlink" Target="https://www.orca.nrw/" TargetMode="External"/><Relationship Id="rId12" Type="http://schemas.openxmlformats.org/officeDocument/2006/relationships/image" Target="../media/image9.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8.png"/><Relationship Id="rId5" Type="http://schemas.openxmlformats.org/officeDocument/2006/relationships/image" Target="../media/image4.svg"/><Relationship Id="rId10" Type="http://schemas.openxmlformats.org/officeDocument/2006/relationships/hyperlink" Target="https://creativecommons.org/licenses/by/4.0/deed.de" TargetMode="External"/><Relationship Id="rId4" Type="http://schemas.openxmlformats.org/officeDocument/2006/relationships/image" Target="../media/image3.png"/><Relationship Id="rId9" Type="http://schemas.openxmlformats.org/officeDocument/2006/relationships/image" Target="../media/image7.svg"/><Relationship Id="rId1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FB4CB0E6-DE88-8434-ECB6-6FEFD5874D5E}"/>
              </a:ext>
            </a:extLst>
          </p:cNvPr>
          <p:cNvSpPr>
            <a:spLocks noGrp="1"/>
          </p:cNvSpPr>
          <p:nvPr>
            <p:ph type="subTitle" idx="1"/>
          </p:nvPr>
        </p:nvSpPr>
        <p:spPr>
          <a:xfrm>
            <a:off x="94598" y="91087"/>
            <a:ext cx="11981786" cy="1655762"/>
          </a:xfrm>
        </p:spPr>
        <p:txBody>
          <a:bodyPr/>
          <a:lstStyle/>
          <a:p>
            <a:pPr algn="l"/>
            <a:r>
              <a:rPr lang="de-DE" dirty="0">
                <a:solidFill>
                  <a:schemeClr val="accent4">
                    <a:lumMod val="75000"/>
                  </a:schemeClr>
                </a:solidFill>
              </a:rPr>
              <a:t>Leit</a:t>
            </a:r>
            <a:r>
              <a:rPr lang="de-DE" dirty="0"/>
              <a:t>methode </a:t>
            </a:r>
            <a:r>
              <a:rPr lang="de-DE" b="1" dirty="0"/>
              <a:t>direkte Instruktion</a:t>
            </a:r>
          </a:p>
        </p:txBody>
      </p:sp>
      <p:sp>
        <p:nvSpPr>
          <p:cNvPr id="44" name="Textfeld 43">
            <a:extLst>
              <a:ext uri="{FF2B5EF4-FFF2-40B4-BE49-F238E27FC236}">
                <a16:creationId xmlns:a16="http://schemas.microsoft.com/office/drawing/2014/main" id="{A120961B-CC37-2958-C47F-9E37EA25FD04}"/>
              </a:ext>
            </a:extLst>
          </p:cNvPr>
          <p:cNvSpPr txBox="1"/>
          <p:nvPr/>
        </p:nvSpPr>
        <p:spPr>
          <a:xfrm>
            <a:off x="220717" y="808281"/>
            <a:ext cx="2659117" cy="523220"/>
          </a:xfrm>
          <a:prstGeom prst="rect">
            <a:avLst/>
          </a:prstGeom>
          <a:noFill/>
        </p:spPr>
        <p:txBody>
          <a:bodyPr wrap="square" rtlCol="0">
            <a:spAutoFit/>
          </a:bodyPr>
          <a:lstStyle/>
          <a:p>
            <a:r>
              <a:rPr lang="de-DE" sz="1400" b="1" dirty="0"/>
              <a:t>Durchführung nach</a:t>
            </a:r>
            <a:br>
              <a:rPr lang="de-DE" sz="1400" b="1" dirty="0"/>
            </a:br>
            <a:r>
              <a:rPr lang="de-DE" sz="1400" b="1" dirty="0" err="1"/>
              <a:t>Zendler</a:t>
            </a:r>
            <a:r>
              <a:rPr lang="de-DE" sz="1400" b="1" dirty="0"/>
              <a:t> 2018</a:t>
            </a:r>
          </a:p>
        </p:txBody>
      </p:sp>
      <p:sp>
        <p:nvSpPr>
          <p:cNvPr id="45" name="Textfeld 44">
            <a:extLst>
              <a:ext uri="{FF2B5EF4-FFF2-40B4-BE49-F238E27FC236}">
                <a16:creationId xmlns:a16="http://schemas.microsoft.com/office/drawing/2014/main" id="{DF4DEF61-58CF-8501-3914-69C0EABAEAED}"/>
              </a:ext>
            </a:extLst>
          </p:cNvPr>
          <p:cNvSpPr txBox="1"/>
          <p:nvPr/>
        </p:nvSpPr>
        <p:spPr>
          <a:xfrm>
            <a:off x="222260" y="3596207"/>
            <a:ext cx="2659117" cy="523220"/>
          </a:xfrm>
          <a:prstGeom prst="rect">
            <a:avLst/>
          </a:prstGeom>
          <a:noFill/>
        </p:spPr>
        <p:txBody>
          <a:bodyPr wrap="square" rtlCol="0">
            <a:spAutoFit/>
          </a:bodyPr>
          <a:lstStyle/>
          <a:p>
            <a:r>
              <a:rPr lang="de-DE" sz="1400" b="1" dirty="0"/>
              <a:t>Ausführungen nach</a:t>
            </a:r>
            <a:br>
              <a:rPr lang="de-DE" sz="1400" b="1" dirty="0"/>
            </a:br>
            <a:r>
              <a:rPr lang="de-DE" sz="1400" b="1" dirty="0"/>
              <a:t>Wiechmann 2015</a:t>
            </a:r>
          </a:p>
        </p:txBody>
      </p:sp>
      <p:sp>
        <p:nvSpPr>
          <p:cNvPr id="56" name="Rechteck 55">
            <a:extLst>
              <a:ext uri="{FF2B5EF4-FFF2-40B4-BE49-F238E27FC236}">
                <a16:creationId xmlns:a16="http://schemas.microsoft.com/office/drawing/2014/main" id="{35500221-D8AC-D373-3189-136B9E797126}"/>
              </a:ext>
            </a:extLst>
          </p:cNvPr>
          <p:cNvSpPr/>
          <p:nvPr/>
        </p:nvSpPr>
        <p:spPr>
          <a:xfrm>
            <a:off x="8800987" y="1655828"/>
            <a:ext cx="2885936" cy="1779906"/>
          </a:xfrm>
          <a:prstGeom prst="rect">
            <a:avLst/>
          </a:prstGeom>
          <a:noFill/>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lnSpc>
                <a:spcPct val="150000"/>
              </a:lnSpc>
              <a:buFont typeface="Wingdings" panose="05000000000000000000" pitchFamily="2" charset="2"/>
              <a:buChar char="§"/>
            </a:pPr>
            <a:r>
              <a:rPr lang="de-DE" sz="1400" dirty="0">
                <a:solidFill>
                  <a:schemeClr val="tx1"/>
                </a:solidFill>
              </a:rPr>
              <a:t>Plenum, Einzelarbeit</a:t>
            </a:r>
          </a:p>
          <a:p>
            <a:pPr marL="285750" indent="-285750">
              <a:lnSpc>
                <a:spcPct val="150000"/>
              </a:lnSpc>
              <a:buFont typeface="Wingdings" panose="05000000000000000000" pitchFamily="2" charset="2"/>
              <a:buChar char="§"/>
            </a:pPr>
            <a:r>
              <a:rPr lang="de-DE" sz="1400" dirty="0">
                <a:solidFill>
                  <a:schemeClr val="tx1"/>
                </a:solidFill>
              </a:rPr>
              <a:t>Tafel/Smartboard/</a:t>
            </a:r>
            <a:r>
              <a:rPr lang="de-DE" sz="1400" dirty="0" err="1">
                <a:solidFill>
                  <a:schemeClr val="tx1"/>
                </a:solidFill>
              </a:rPr>
              <a:t>Beamer</a:t>
            </a:r>
            <a:r>
              <a:rPr lang="de-DE" sz="1400" dirty="0">
                <a:solidFill>
                  <a:schemeClr val="tx1"/>
                </a:solidFill>
              </a:rPr>
              <a:t> </a:t>
            </a:r>
          </a:p>
          <a:p>
            <a:pPr marL="285750" indent="-285750">
              <a:lnSpc>
                <a:spcPct val="150000"/>
              </a:lnSpc>
              <a:buFont typeface="Wingdings" panose="05000000000000000000" pitchFamily="2" charset="2"/>
              <a:buChar char="§"/>
            </a:pPr>
            <a:r>
              <a:rPr lang="de-DE" sz="1400" dirty="0">
                <a:solidFill>
                  <a:schemeClr val="tx1"/>
                </a:solidFill>
              </a:rPr>
              <a:t>Einsatz in allen Klassenstufen</a:t>
            </a:r>
          </a:p>
          <a:p>
            <a:pPr marL="285750" indent="-285750">
              <a:lnSpc>
                <a:spcPct val="150000"/>
              </a:lnSpc>
              <a:buFont typeface="Wingdings" panose="05000000000000000000" pitchFamily="2" charset="2"/>
              <a:buChar char="§"/>
            </a:pPr>
            <a:r>
              <a:rPr lang="de-DE" sz="1400" dirty="0">
                <a:solidFill>
                  <a:schemeClr val="tx1"/>
                </a:solidFill>
              </a:rPr>
              <a:t>Durchführung über eine Unterrichtseinheit</a:t>
            </a:r>
          </a:p>
        </p:txBody>
      </p:sp>
      <p:sp>
        <p:nvSpPr>
          <p:cNvPr id="57" name="Rechteck 56">
            <a:extLst>
              <a:ext uri="{FF2B5EF4-FFF2-40B4-BE49-F238E27FC236}">
                <a16:creationId xmlns:a16="http://schemas.microsoft.com/office/drawing/2014/main" id="{CAFB2DDD-BE43-E324-F90A-43CFA1C78936}"/>
              </a:ext>
            </a:extLst>
          </p:cNvPr>
          <p:cNvSpPr/>
          <p:nvPr/>
        </p:nvSpPr>
        <p:spPr>
          <a:xfrm>
            <a:off x="8800986" y="1372548"/>
            <a:ext cx="1781677" cy="283279"/>
          </a:xfrm>
          <a:prstGeom prst="rect">
            <a:avLst/>
          </a:prstGeom>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t>Rahmenbedingungen</a:t>
            </a:r>
          </a:p>
        </p:txBody>
      </p:sp>
      <p:graphicFrame>
        <p:nvGraphicFramePr>
          <p:cNvPr id="6" name="Diagramm 5">
            <a:extLst>
              <a:ext uri="{FF2B5EF4-FFF2-40B4-BE49-F238E27FC236}">
                <a16:creationId xmlns:a16="http://schemas.microsoft.com/office/drawing/2014/main" id="{8985B70C-C4B4-FF53-8E95-C0DCBA6B6BE9}"/>
              </a:ext>
            </a:extLst>
          </p:cNvPr>
          <p:cNvGraphicFramePr/>
          <p:nvPr>
            <p:extLst>
              <p:ext uri="{D42A27DB-BD31-4B8C-83A1-F6EECF244321}">
                <p14:modId xmlns:p14="http://schemas.microsoft.com/office/powerpoint/2010/main" val="1428157206"/>
              </p:ext>
            </p:extLst>
          </p:nvPr>
        </p:nvGraphicFramePr>
        <p:xfrm>
          <a:off x="2595161" y="664890"/>
          <a:ext cx="5067707" cy="3192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 name="Verbinder: gewinkelt 9">
            <a:extLst>
              <a:ext uri="{FF2B5EF4-FFF2-40B4-BE49-F238E27FC236}">
                <a16:creationId xmlns:a16="http://schemas.microsoft.com/office/drawing/2014/main" id="{AACD5ABA-EAC9-E9A3-5855-B274F9CFC8AA}"/>
              </a:ext>
            </a:extLst>
          </p:cNvPr>
          <p:cNvCxnSpPr>
            <a:cxnSpLocks/>
          </p:cNvCxnSpPr>
          <p:nvPr/>
        </p:nvCxnSpPr>
        <p:spPr>
          <a:xfrm rot="5400000">
            <a:off x="-71576" y="1765288"/>
            <a:ext cx="3748911" cy="1583757"/>
          </a:xfrm>
          <a:prstGeom prst="bentConnector3">
            <a:avLst>
              <a:gd name="adj1" fmla="val 92684"/>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6C6EB9F5-DF5D-8A1B-CB75-02FEC9A27F7D}"/>
              </a:ext>
            </a:extLst>
          </p:cNvPr>
          <p:cNvSpPr/>
          <p:nvPr/>
        </p:nvSpPr>
        <p:spPr>
          <a:xfrm>
            <a:off x="534006" y="4722641"/>
            <a:ext cx="3104999" cy="1566077"/>
          </a:xfrm>
          <a:prstGeom prst="rect">
            <a:avLst/>
          </a:prstGeom>
          <a:no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lnSpc>
                <a:spcPct val="140000"/>
              </a:lnSpc>
              <a:buFont typeface="Wingdings" panose="05000000000000000000" pitchFamily="2" charset="2"/>
              <a:buChar char="§"/>
            </a:pPr>
            <a:r>
              <a:rPr lang="de-DE" sz="1200" dirty="0">
                <a:solidFill>
                  <a:schemeClr val="tx1"/>
                </a:solidFill>
              </a:rPr>
              <a:t>Begeisterung der Lehrkraft für das Thema</a:t>
            </a:r>
          </a:p>
          <a:p>
            <a:pPr marL="285750" indent="-285750">
              <a:lnSpc>
                <a:spcPct val="140000"/>
              </a:lnSpc>
              <a:buFont typeface="Wingdings" panose="05000000000000000000" pitchFamily="2" charset="2"/>
              <a:buChar char="§"/>
            </a:pPr>
            <a:r>
              <a:rPr lang="de-DE" sz="1200" dirty="0">
                <a:solidFill>
                  <a:schemeClr val="tx1"/>
                </a:solidFill>
              </a:rPr>
              <a:t>Zuversicht in den Erfolg des Lernprozesses</a:t>
            </a:r>
          </a:p>
          <a:p>
            <a:pPr marL="285750" indent="-285750">
              <a:lnSpc>
                <a:spcPct val="140000"/>
              </a:lnSpc>
              <a:buFont typeface="Wingdings" panose="05000000000000000000" pitchFamily="2" charset="2"/>
              <a:buChar char="§"/>
            </a:pPr>
            <a:r>
              <a:rPr lang="de-DE" sz="1200" dirty="0">
                <a:solidFill>
                  <a:schemeClr val="tx1"/>
                </a:solidFill>
              </a:rPr>
              <a:t>Aufmerksamkeit der gesamten Klasse für das Unterrichtsthema</a:t>
            </a:r>
          </a:p>
          <a:p>
            <a:pPr marL="285750" indent="-285750">
              <a:lnSpc>
                <a:spcPct val="140000"/>
              </a:lnSpc>
              <a:buFont typeface="Wingdings" panose="05000000000000000000" pitchFamily="2" charset="2"/>
              <a:buChar char="§"/>
            </a:pPr>
            <a:r>
              <a:rPr lang="de-DE" sz="1200" dirty="0">
                <a:solidFill>
                  <a:schemeClr val="tx1"/>
                </a:solidFill>
              </a:rPr>
              <a:t>Aktive Unterstützung der individuellen Lernschritte</a:t>
            </a:r>
          </a:p>
        </p:txBody>
      </p:sp>
      <p:sp>
        <p:nvSpPr>
          <p:cNvPr id="24" name="Rechteck 23">
            <a:extLst>
              <a:ext uri="{FF2B5EF4-FFF2-40B4-BE49-F238E27FC236}">
                <a16:creationId xmlns:a16="http://schemas.microsoft.com/office/drawing/2014/main" id="{9487E486-CC7B-3D83-F76D-E17692E12524}"/>
              </a:ext>
            </a:extLst>
          </p:cNvPr>
          <p:cNvSpPr/>
          <p:nvPr/>
        </p:nvSpPr>
        <p:spPr>
          <a:xfrm>
            <a:off x="534005" y="4439361"/>
            <a:ext cx="1781677" cy="283279"/>
          </a:xfrm>
          <a:prstGeom prst="rect">
            <a:avLst/>
          </a:prstGeom>
          <a:solidFill>
            <a:schemeClr val="accent6"/>
          </a:solidFill>
          <a:ln w="1905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t>Aktives Unterrichten</a:t>
            </a:r>
          </a:p>
        </p:txBody>
      </p:sp>
      <p:sp>
        <p:nvSpPr>
          <p:cNvPr id="25" name="Rechteck 24">
            <a:extLst>
              <a:ext uri="{FF2B5EF4-FFF2-40B4-BE49-F238E27FC236}">
                <a16:creationId xmlns:a16="http://schemas.microsoft.com/office/drawing/2014/main" id="{689F11CF-99EE-3193-2542-FDE22237CD49}"/>
              </a:ext>
            </a:extLst>
          </p:cNvPr>
          <p:cNvSpPr/>
          <p:nvPr/>
        </p:nvSpPr>
        <p:spPr>
          <a:xfrm>
            <a:off x="2602800" y="682710"/>
            <a:ext cx="135000" cy="298800"/>
          </a:xfrm>
          <a:prstGeom prst="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B2F86C0F-6AA0-2DD4-1C83-5589AB851166}"/>
              </a:ext>
            </a:extLst>
          </p:cNvPr>
          <p:cNvSpPr/>
          <p:nvPr/>
        </p:nvSpPr>
        <p:spPr>
          <a:xfrm>
            <a:off x="2601745" y="1256513"/>
            <a:ext cx="135000" cy="298800"/>
          </a:xfrm>
          <a:prstGeom prst="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7EB99A6B-2BB2-B966-0EF9-A28D238AE285}"/>
              </a:ext>
            </a:extLst>
          </p:cNvPr>
          <p:cNvSpPr/>
          <p:nvPr/>
        </p:nvSpPr>
        <p:spPr>
          <a:xfrm>
            <a:off x="2600901" y="1830316"/>
            <a:ext cx="135000" cy="298800"/>
          </a:xfrm>
          <a:prstGeom prst="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E5EAA1FA-D9C4-E95C-7D2F-5AF884E180EA}"/>
              </a:ext>
            </a:extLst>
          </p:cNvPr>
          <p:cNvSpPr/>
          <p:nvPr/>
        </p:nvSpPr>
        <p:spPr>
          <a:xfrm>
            <a:off x="2601188" y="2553519"/>
            <a:ext cx="135000" cy="298800"/>
          </a:xfrm>
          <a:prstGeom prst="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30" name="Rechteck 29">
            <a:extLst>
              <a:ext uri="{FF2B5EF4-FFF2-40B4-BE49-F238E27FC236}">
                <a16:creationId xmlns:a16="http://schemas.microsoft.com/office/drawing/2014/main" id="{B32041D9-6E85-679F-76EB-531154F3B86E}"/>
              </a:ext>
            </a:extLst>
          </p:cNvPr>
          <p:cNvSpPr/>
          <p:nvPr/>
        </p:nvSpPr>
        <p:spPr>
          <a:xfrm>
            <a:off x="2601188" y="3276478"/>
            <a:ext cx="135000" cy="298800"/>
          </a:xfrm>
          <a:prstGeom prst="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a:p>
        </p:txBody>
      </p:sp>
      <p:cxnSp>
        <p:nvCxnSpPr>
          <p:cNvPr id="32" name="Verbinder: gewinkelt 31">
            <a:extLst>
              <a:ext uri="{FF2B5EF4-FFF2-40B4-BE49-F238E27FC236}">
                <a16:creationId xmlns:a16="http://schemas.microsoft.com/office/drawing/2014/main" id="{C9B2BE4D-7CDB-8D53-A94E-E06D5159D624}"/>
              </a:ext>
            </a:extLst>
          </p:cNvPr>
          <p:cNvCxnSpPr>
            <a:cxnSpLocks/>
          </p:cNvCxnSpPr>
          <p:nvPr/>
        </p:nvCxnSpPr>
        <p:spPr>
          <a:xfrm rot="5400000">
            <a:off x="4262480" y="1031230"/>
            <a:ext cx="3748913" cy="3051871"/>
          </a:xfrm>
          <a:prstGeom prst="bentConnector3">
            <a:avLst>
              <a:gd name="adj1" fmla="val 92685"/>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6" name="Textfeld 35">
            <a:extLst>
              <a:ext uri="{FF2B5EF4-FFF2-40B4-BE49-F238E27FC236}">
                <a16:creationId xmlns:a16="http://schemas.microsoft.com/office/drawing/2014/main" id="{1459EE09-4D87-7C56-209E-5319C36969BC}"/>
              </a:ext>
            </a:extLst>
          </p:cNvPr>
          <p:cNvSpPr txBox="1"/>
          <p:nvPr/>
        </p:nvSpPr>
        <p:spPr>
          <a:xfrm>
            <a:off x="7741169" y="4078764"/>
            <a:ext cx="2659117" cy="523220"/>
          </a:xfrm>
          <a:prstGeom prst="rect">
            <a:avLst/>
          </a:prstGeom>
          <a:noFill/>
        </p:spPr>
        <p:txBody>
          <a:bodyPr wrap="square" rtlCol="0">
            <a:spAutoFit/>
          </a:bodyPr>
          <a:lstStyle/>
          <a:p>
            <a:r>
              <a:rPr lang="de-DE" sz="1400" b="1" dirty="0"/>
              <a:t>Aspekte nach</a:t>
            </a:r>
            <a:br>
              <a:rPr lang="de-DE" sz="1400" b="1" dirty="0"/>
            </a:br>
            <a:r>
              <a:rPr lang="de-DE" sz="1400" b="1" dirty="0"/>
              <a:t>Schmoll 2021</a:t>
            </a:r>
          </a:p>
        </p:txBody>
      </p:sp>
      <p:sp>
        <p:nvSpPr>
          <p:cNvPr id="38" name="Rechteck 37">
            <a:extLst>
              <a:ext uri="{FF2B5EF4-FFF2-40B4-BE49-F238E27FC236}">
                <a16:creationId xmlns:a16="http://schemas.microsoft.com/office/drawing/2014/main" id="{6B178665-7FD4-3821-9AB3-F38F78444DD9}"/>
              </a:ext>
            </a:extLst>
          </p:cNvPr>
          <p:cNvSpPr/>
          <p:nvPr/>
        </p:nvSpPr>
        <p:spPr>
          <a:xfrm>
            <a:off x="7526203" y="682710"/>
            <a:ext cx="135000" cy="298800"/>
          </a:xfrm>
          <a:prstGeom prst="rect">
            <a:avLst/>
          </a:prstGeom>
          <a:solidFill>
            <a:schemeClr val="accent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D084CCD7-B697-EB2C-FBBD-8A26D7564ED6}"/>
              </a:ext>
            </a:extLst>
          </p:cNvPr>
          <p:cNvSpPr/>
          <p:nvPr/>
        </p:nvSpPr>
        <p:spPr>
          <a:xfrm>
            <a:off x="7525148" y="1256513"/>
            <a:ext cx="135000" cy="298800"/>
          </a:xfrm>
          <a:prstGeom prst="rect">
            <a:avLst/>
          </a:prstGeom>
          <a:solidFill>
            <a:schemeClr val="accent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40" name="Rechteck 39">
            <a:extLst>
              <a:ext uri="{FF2B5EF4-FFF2-40B4-BE49-F238E27FC236}">
                <a16:creationId xmlns:a16="http://schemas.microsoft.com/office/drawing/2014/main" id="{06A0412B-DD37-E3F3-5080-845C723B8644}"/>
              </a:ext>
            </a:extLst>
          </p:cNvPr>
          <p:cNvSpPr/>
          <p:nvPr/>
        </p:nvSpPr>
        <p:spPr>
          <a:xfrm>
            <a:off x="7524304" y="1830316"/>
            <a:ext cx="135000" cy="298800"/>
          </a:xfrm>
          <a:prstGeom prst="rect">
            <a:avLst/>
          </a:prstGeom>
          <a:solidFill>
            <a:schemeClr val="accent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1AC28C85-E312-5F03-B6B5-4FAD21D2F9A6}"/>
              </a:ext>
            </a:extLst>
          </p:cNvPr>
          <p:cNvSpPr/>
          <p:nvPr/>
        </p:nvSpPr>
        <p:spPr>
          <a:xfrm>
            <a:off x="7524591" y="3276478"/>
            <a:ext cx="135000" cy="298800"/>
          </a:xfrm>
          <a:prstGeom prst="rect">
            <a:avLst/>
          </a:prstGeom>
          <a:solidFill>
            <a:schemeClr val="accent2"/>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10A10121-832F-0A5F-428D-F8F31DF7BE3F}"/>
              </a:ext>
            </a:extLst>
          </p:cNvPr>
          <p:cNvSpPr/>
          <p:nvPr/>
        </p:nvSpPr>
        <p:spPr>
          <a:xfrm>
            <a:off x="4419134" y="4722641"/>
            <a:ext cx="7274869" cy="1566077"/>
          </a:xfrm>
          <a:prstGeom prst="rect">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numCol="2" rtlCol="0" anchor="t"/>
          <a:lstStyle/>
          <a:p>
            <a:pPr marL="285750" indent="-285750">
              <a:lnSpc>
                <a:spcPct val="140000"/>
              </a:lnSpc>
              <a:buSzPct val="120000"/>
              <a:buFont typeface="Calibri" panose="020F0502020204030204" pitchFamily="34" charset="0"/>
              <a:buChar char="+"/>
            </a:pPr>
            <a:r>
              <a:rPr lang="de-DE" sz="1200" dirty="0">
                <a:solidFill>
                  <a:schemeClr val="tx1"/>
                </a:solidFill>
              </a:rPr>
              <a:t>Kongruenz zwischen Körpersprache und Stimme</a:t>
            </a:r>
          </a:p>
          <a:p>
            <a:pPr marL="285750" indent="-285750">
              <a:lnSpc>
                <a:spcPct val="140000"/>
              </a:lnSpc>
              <a:buSzPct val="120000"/>
              <a:buFont typeface="Calibri" panose="020F0502020204030204" pitchFamily="34" charset="0"/>
              <a:buChar char="+"/>
            </a:pPr>
            <a:r>
              <a:rPr lang="de-DE" sz="1200" dirty="0">
                <a:solidFill>
                  <a:schemeClr val="tx1"/>
                </a:solidFill>
              </a:rPr>
              <a:t>Bemühung um eine deutliche Artikulation</a:t>
            </a:r>
          </a:p>
          <a:p>
            <a:pPr marL="285750" indent="-285750">
              <a:lnSpc>
                <a:spcPct val="140000"/>
              </a:lnSpc>
              <a:buSzPct val="120000"/>
              <a:buFont typeface="Calibri" panose="020F0502020204030204" pitchFamily="34" charset="0"/>
              <a:buChar char="+"/>
            </a:pPr>
            <a:r>
              <a:rPr lang="de-DE" sz="1200" dirty="0">
                <a:solidFill>
                  <a:schemeClr val="tx1"/>
                </a:solidFill>
              </a:rPr>
              <a:t>Abwägung des richtigen Zeitpunktes für Fragen</a:t>
            </a:r>
          </a:p>
          <a:p>
            <a:pPr marL="285750" indent="-285750">
              <a:lnSpc>
                <a:spcPct val="140000"/>
              </a:lnSpc>
              <a:buSzPct val="120000"/>
              <a:buFont typeface="Calibri" panose="020F0502020204030204" pitchFamily="34" charset="0"/>
              <a:buChar char="+"/>
            </a:pPr>
            <a:r>
              <a:rPr lang="de-DE" sz="1200" dirty="0">
                <a:solidFill>
                  <a:schemeClr val="tx1"/>
                </a:solidFill>
              </a:rPr>
              <a:t>(Bedachter) Einsatz von W-Fragen, Suggestivfragen und nonverbalen Fragen</a:t>
            </a:r>
          </a:p>
          <a:p>
            <a:pPr marL="285750" indent="-285750">
              <a:lnSpc>
                <a:spcPct val="140000"/>
              </a:lnSpc>
              <a:buSzPct val="120000"/>
              <a:buFont typeface="Calibri" panose="020F0502020204030204" pitchFamily="34" charset="0"/>
              <a:buChar char="+"/>
            </a:pPr>
            <a:endParaRPr lang="de-DE" sz="1200" dirty="0">
              <a:solidFill>
                <a:schemeClr val="tx1"/>
              </a:solidFill>
            </a:endParaRPr>
          </a:p>
          <a:p>
            <a:pPr marL="285750" indent="-285750">
              <a:lnSpc>
                <a:spcPct val="140000"/>
              </a:lnSpc>
              <a:buSzPct val="120000"/>
              <a:buFont typeface="Calibri" panose="020F0502020204030204" pitchFamily="34" charset="0"/>
              <a:buChar char="+"/>
            </a:pPr>
            <a:endParaRPr lang="de-DE" sz="1200" dirty="0">
              <a:solidFill>
                <a:schemeClr val="tx1"/>
              </a:solidFill>
            </a:endParaRPr>
          </a:p>
          <a:p>
            <a:pPr marL="285750" indent="-285750">
              <a:lnSpc>
                <a:spcPct val="140000"/>
              </a:lnSpc>
              <a:buSzPct val="120000"/>
              <a:buFont typeface="Calibri" panose="020F0502020204030204" pitchFamily="34" charset="0"/>
              <a:buChar char="+"/>
            </a:pPr>
            <a:r>
              <a:rPr lang="de-DE" sz="1200" dirty="0">
                <a:solidFill>
                  <a:schemeClr val="tx1"/>
                </a:solidFill>
              </a:rPr>
              <a:t>Angemessene Wartezeiten einräumen</a:t>
            </a:r>
          </a:p>
          <a:p>
            <a:pPr marL="285750" indent="-285750">
              <a:lnSpc>
                <a:spcPct val="140000"/>
              </a:lnSpc>
              <a:buSzPct val="120000"/>
              <a:buFont typeface="Calibri" panose="020F0502020204030204" pitchFamily="34" charset="0"/>
              <a:buChar char="+"/>
            </a:pPr>
            <a:r>
              <a:rPr lang="de-DE" sz="1200" dirty="0">
                <a:solidFill>
                  <a:schemeClr val="tx1"/>
                </a:solidFill>
              </a:rPr>
              <a:t>Etablierung einer positiven Fehlerkultur</a:t>
            </a:r>
          </a:p>
          <a:p>
            <a:pPr marL="285750" indent="-285750">
              <a:lnSpc>
                <a:spcPct val="140000"/>
              </a:lnSpc>
              <a:buSzPct val="120000"/>
              <a:buFont typeface="Calibri" panose="020F0502020204030204" pitchFamily="34" charset="0"/>
              <a:buChar char="+"/>
            </a:pPr>
            <a:r>
              <a:rPr lang="de-DE" sz="1200" dirty="0">
                <a:solidFill>
                  <a:schemeClr val="tx1"/>
                </a:solidFill>
              </a:rPr>
              <a:t>Gezielter Einsatz von Lob und positiver Bestärkung</a:t>
            </a:r>
          </a:p>
          <a:p>
            <a:pPr marL="285750" indent="-285750">
              <a:lnSpc>
                <a:spcPct val="140000"/>
              </a:lnSpc>
              <a:buSzPct val="120000"/>
              <a:buFont typeface="Calibri" panose="020F0502020204030204" pitchFamily="34" charset="0"/>
              <a:buChar char="+"/>
            </a:pPr>
            <a:r>
              <a:rPr lang="de-DE" sz="1200" dirty="0">
                <a:solidFill>
                  <a:schemeClr val="tx1"/>
                </a:solidFill>
              </a:rPr>
              <a:t>Nutzung von Mitschriften zur Unterrichtsberuhigung und zum differenzierten Umgang mit Antworten</a:t>
            </a:r>
          </a:p>
          <a:p>
            <a:pPr marL="285750" indent="-285750">
              <a:lnSpc>
                <a:spcPct val="140000"/>
              </a:lnSpc>
              <a:buFont typeface="Wingdings" panose="05000000000000000000" pitchFamily="2" charset="2"/>
              <a:buChar char="§"/>
            </a:pPr>
            <a:endParaRPr lang="de-DE" sz="1200" dirty="0">
              <a:solidFill>
                <a:schemeClr val="tx1"/>
              </a:solidFill>
            </a:endParaRPr>
          </a:p>
        </p:txBody>
      </p:sp>
      <p:sp>
        <p:nvSpPr>
          <p:cNvPr id="47" name="Rechteck 46">
            <a:extLst>
              <a:ext uri="{FF2B5EF4-FFF2-40B4-BE49-F238E27FC236}">
                <a16:creationId xmlns:a16="http://schemas.microsoft.com/office/drawing/2014/main" id="{4FA2D581-6D95-CC9F-A6CB-DDA4EE91D90D}"/>
              </a:ext>
            </a:extLst>
          </p:cNvPr>
          <p:cNvSpPr/>
          <p:nvPr/>
        </p:nvSpPr>
        <p:spPr>
          <a:xfrm>
            <a:off x="4419134" y="4439361"/>
            <a:ext cx="3104999" cy="283279"/>
          </a:xfrm>
          <a:prstGeom prst="rect">
            <a:avLst/>
          </a:prstGeom>
          <a:solidFill>
            <a:schemeClr val="accent2"/>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t>Empfehlungen für Unterrichtsgespräche</a:t>
            </a:r>
          </a:p>
        </p:txBody>
      </p:sp>
    </p:spTree>
    <p:extLst>
      <p:ext uri="{BB962C8B-B14F-4D97-AF65-F5344CB8AC3E}">
        <p14:creationId xmlns:p14="http://schemas.microsoft.com/office/powerpoint/2010/main" val="1462457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6"/>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hier vorliegenden Methodenkarten wurden im Rahmen des Projektes </a:t>
            </a:r>
            <a:r>
              <a:rPr lang="de-DE" sz="1600" dirty="0" err="1"/>
              <a:t>FAIBLE.nrw</a:t>
            </a:r>
            <a:r>
              <a:rPr lang="de-DE" sz="1600" dirty="0"/>
              <a:t> von der</a:t>
            </a:r>
          </a:p>
          <a:p>
            <a:pPr algn="just"/>
            <a:r>
              <a:rPr lang="de-DE" sz="1600" dirty="0"/>
              <a:t>WWU-Münster und der RWTH-Aachen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7"/>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10"/>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16453644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82603D20DF0B14F9A63DF3C0EFFA05C" ma:contentTypeVersion="7" ma:contentTypeDescription="Ein neues Dokument erstellen." ma:contentTypeScope="" ma:versionID="a0276f4e81184926b4206acecece04de">
  <xsd:schema xmlns:xsd="http://www.w3.org/2001/XMLSchema" xmlns:xs="http://www.w3.org/2001/XMLSchema" xmlns:p="http://schemas.microsoft.com/office/2006/metadata/properties" xmlns:ns3="affef302-ea91-472d-bf74-2f6f43fc6fd8" xmlns:ns4="f99a1cd1-7fbf-49cd-bfc3-e423025e9943" targetNamespace="http://schemas.microsoft.com/office/2006/metadata/properties" ma:root="true" ma:fieldsID="83a825e6ccfe084945235872c94b40b6" ns3:_="" ns4:_="">
    <xsd:import namespace="affef302-ea91-472d-bf74-2f6f43fc6fd8"/>
    <xsd:import namespace="f99a1cd1-7fbf-49cd-bfc3-e423025e994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ef302-ea91-472d-bf74-2f6f43fc6f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9a1cd1-7fbf-49cd-bfc3-e423025e9943"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SharingHintHash" ma:index="12"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affef302-ea91-472d-bf74-2f6f43fc6fd8" xsi:nil="true"/>
  </documentManagement>
</p:properties>
</file>

<file path=customXml/itemProps1.xml><?xml version="1.0" encoding="utf-8"?>
<ds:datastoreItem xmlns:ds="http://schemas.openxmlformats.org/officeDocument/2006/customXml" ds:itemID="{46BD74A8-33F6-40F0-9B92-A9BEF0FAB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ef302-ea91-472d-bf74-2f6f43fc6fd8"/>
    <ds:schemaRef ds:uri="f99a1cd1-7fbf-49cd-bfc3-e423025e99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BC2FD8C-75FF-4010-ABFC-31BA620B3C48}">
  <ds:schemaRefs>
    <ds:schemaRef ds:uri="http://schemas.microsoft.com/sharepoint/v3/contenttype/forms"/>
  </ds:schemaRefs>
</ds:datastoreItem>
</file>

<file path=customXml/itemProps3.xml><?xml version="1.0" encoding="utf-8"?>
<ds:datastoreItem xmlns:ds="http://schemas.openxmlformats.org/officeDocument/2006/customXml" ds:itemID="{2B2A1067-F9FD-4358-A248-599F62D7633A}">
  <ds:schemaRefs>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f99a1cd1-7fbf-49cd-bfc3-e423025e9943"/>
    <ds:schemaRef ds:uri="http://purl.org/dc/elements/1.1/"/>
    <ds:schemaRef ds:uri="http://purl.org/dc/dcmitype/"/>
    <ds:schemaRef ds:uri="http://schemas.microsoft.com/office/2006/documentManagement/types"/>
    <ds:schemaRef ds:uri="affef302-ea91-472d-bf74-2f6f43fc6fd8"/>
    <ds:schemaRef ds:uri="http://purl.org/dc/terms/"/>
  </ds:schemaRefs>
</ds:datastoreItem>
</file>

<file path=docProps/app.xml><?xml version="1.0" encoding="utf-8"?>
<Properties xmlns="http://schemas.openxmlformats.org/officeDocument/2006/extended-properties" xmlns:vt="http://schemas.openxmlformats.org/officeDocument/2006/docPropsVTypes">
  <TotalTime>0</TotalTime>
  <Words>489</Words>
  <Application>Microsoft Office PowerPoint</Application>
  <PresentationFormat>Breitbild</PresentationFormat>
  <Paragraphs>60</Paragraphs>
  <Slides>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Calibri Light</vt:lpstr>
      <vt:lpstr>Times New Roman</vt:lpstr>
      <vt:lpstr>Wingdings</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Robin Kreft</dc:creator>
  <cp:lastModifiedBy>Robin Kreft</cp:lastModifiedBy>
  <cp:revision>8</cp:revision>
  <dcterms:created xsi:type="dcterms:W3CDTF">2023-07-19T09:45:04Z</dcterms:created>
  <dcterms:modified xsi:type="dcterms:W3CDTF">2024-08-19T07:17:59Z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0x010100682603D20DF0B14F9A63DF3C0EFFA05C</vt:lpwstr>
  </property>
</Properties>
</file>