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D4D9EC"/>
    <a:srgbClr val="C00072"/>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E65C20-2AC0-4017-A254-7922884A508D}" v="2043" dt="2023-08-10T10:42:24.408"/>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2567" autoAdjust="0"/>
  </p:normalViewPr>
  <p:slideViewPr>
    <p:cSldViewPr>
      <p:cViewPr varScale="1">
        <p:scale>
          <a:sx n="78" d="100"/>
          <a:sy n="78" d="100"/>
        </p:scale>
        <p:origin x="150" y="84"/>
      </p:cViewPr>
      <p:guideLst>
        <p:guide orient="horz" pos="2160"/>
        <p:guide pos="3840"/>
      </p:guideLst>
    </p:cSldViewPr>
  </p:slideViewPr>
  <p:notesTextViewPr>
    <p:cViewPr>
      <p:scale>
        <a:sx n="75" d="100"/>
        <a:sy n="75"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3D922F-4F3F-40EE-9947-A4228192D74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de-DE"/>
        </a:p>
      </dgm:t>
    </dgm:pt>
    <dgm:pt modelId="{747C7B3B-16B1-42A8-989D-DACE1BBA4140}">
      <dgm:prSet phldrT="[Text]"/>
      <dgm:spPr/>
      <dgm:t>
        <a:bodyPr/>
        <a:lstStyle/>
        <a:p>
          <a:endParaRPr lang="de-DE" dirty="0"/>
        </a:p>
      </dgm:t>
    </dgm:pt>
    <dgm:pt modelId="{D569F166-CC2B-4D6D-90D1-A1DB917503DC}" type="parTrans" cxnId="{45056090-AE38-4BEE-A8CA-BE29DC09BED0}">
      <dgm:prSet/>
      <dgm:spPr/>
      <dgm:t>
        <a:bodyPr/>
        <a:lstStyle/>
        <a:p>
          <a:endParaRPr lang="de-DE"/>
        </a:p>
      </dgm:t>
    </dgm:pt>
    <dgm:pt modelId="{AFBD04F8-A251-452F-B97C-B0E4D1B636B4}" type="sibTrans" cxnId="{45056090-AE38-4BEE-A8CA-BE29DC09BED0}">
      <dgm:prSet/>
      <dgm:spPr/>
      <dgm:t>
        <a:bodyPr/>
        <a:lstStyle/>
        <a:p>
          <a:endParaRPr lang="de-DE"/>
        </a:p>
      </dgm:t>
    </dgm:pt>
    <dgm:pt modelId="{4E8061EA-3A5E-4783-ADF0-2816122F69E1}">
      <dgm:prSet phldrT="[Text]" custT="1"/>
      <dgm:spPr>
        <a:ln>
          <a:noFill/>
        </a:ln>
      </dgm:spPr>
      <dgm:t>
        <a:bodyPr/>
        <a:lstStyle/>
        <a:p>
          <a:pPr>
            <a:buNone/>
          </a:pPr>
          <a:r>
            <a:rPr lang="de-DE" sz="1200" b="1" dirty="0"/>
            <a:t>Recherchieren</a:t>
          </a:r>
        </a:p>
      </dgm:t>
    </dgm:pt>
    <dgm:pt modelId="{8F8C5A32-A444-4B2F-A760-C53666C8EE14}" type="parTrans" cxnId="{4E723D18-F6F0-442A-A11E-A82AEBACCE9A}">
      <dgm:prSet/>
      <dgm:spPr/>
      <dgm:t>
        <a:bodyPr/>
        <a:lstStyle/>
        <a:p>
          <a:endParaRPr lang="de-DE"/>
        </a:p>
      </dgm:t>
    </dgm:pt>
    <dgm:pt modelId="{67CE192D-0450-4D68-A6C0-4F5453355AB5}" type="sibTrans" cxnId="{4E723D18-F6F0-442A-A11E-A82AEBACCE9A}">
      <dgm:prSet/>
      <dgm:spPr/>
      <dgm:t>
        <a:bodyPr/>
        <a:lstStyle/>
        <a:p>
          <a:endParaRPr lang="de-DE"/>
        </a:p>
      </dgm:t>
    </dgm:pt>
    <dgm:pt modelId="{78D35D23-BD02-43A8-B9BD-4B03D4CA136F}">
      <dgm:prSet phldrT="[Text]" custT="1"/>
      <dgm:spPr>
        <a:ln>
          <a:noFill/>
        </a:ln>
      </dgm:spPr>
      <dgm:t>
        <a:bodyPr/>
        <a:lstStyle/>
        <a:p>
          <a:r>
            <a:rPr lang="de-DE" sz="1200" dirty="0"/>
            <a:t>Informationssammlung in unter-schiedlichen Varianten</a:t>
          </a:r>
        </a:p>
      </dgm:t>
    </dgm:pt>
    <dgm:pt modelId="{B6DEF7FE-C5DE-469B-A092-E5D5C386685B}" type="parTrans" cxnId="{FC148C1A-1EEE-4DDB-AD3F-EE350E0A4555}">
      <dgm:prSet/>
      <dgm:spPr/>
      <dgm:t>
        <a:bodyPr/>
        <a:lstStyle/>
        <a:p>
          <a:endParaRPr lang="de-DE"/>
        </a:p>
      </dgm:t>
    </dgm:pt>
    <dgm:pt modelId="{2387731F-9029-4F15-8D4E-478E912BE14C}" type="sibTrans" cxnId="{FC148C1A-1EEE-4DDB-AD3F-EE350E0A4555}">
      <dgm:prSet/>
      <dgm:spPr/>
      <dgm:t>
        <a:bodyPr/>
        <a:lstStyle/>
        <a:p>
          <a:endParaRPr lang="de-DE"/>
        </a:p>
      </dgm:t>
    </dgm:pt>
    <dgm:pt modelId="{DBC86CAE-2CCA-4099-9785-83CC8EE44A38}">
      <dgm:prSet phldrT="[Text]"/>
      <dgm:spPr/>
      <dgm:t>
        <a:bodyPr/>
        <a:lstStyle/>
        <a:p>
          <a:r>
            <a:rPr lang="de-DE" dirty="0"/>
            <a:t> </a:t>
          </a:r>
        </a:p>
      </dgm:t>
    </dgm:pt>
    <dgm:pt modelId="{1FC91E88-A974-4DA7-AB87-30A25D8DB0B6}" type="parTrans" cxnId="{A0BB94BB-D486-4FA1-9218-9863C6CD8D64}">
      <dgm:prSet/>
      <dgm:spPr/>
      <dgm:t>
        <a:bodyPr/>
        <a:lstStyle/>
        <a:p>
          <a:endParaRPr lang="de-DE"/>
        </a:p>
      </dgm:t>
    </dgm:pt>
    <dgm:pt modelId="{B1F3848F-F1E0-4899-BAC8-A2A7D9729780}" type="sibTrans" cxnId="{A0BB94BB-D486-4FA1-9218-9863C6CD8D64}">
      <dgm:prSet/>
      <dgm:spPr/>
      <dgm:t>
        <a:bodyPr/>
        <a:lstStyle/>
        <a:p>
          <a:endParaRPr lang="de-DE"/>
        </a:p>
      </dgm:t>
    </dgm:pt>
    <dgm:pt modelId="{551A6FFF-6BEC-4278-892A-1E6CA99FF787}">
      <dgm:prSet phldrT="[Text]" custT="1"/>
      <dgm:spPr>
        <a:ln>
          <a:noFill/>
        </a:ln>
      </dgm:spPr>
      <dgm:t>
        <a:bodyPr/>
        <a:lstStyle/>
        <a:p>
          <a:pPr>
            <a:buNone/>
          </a:pPr>
          <a:r>
            <a:rPr lang="de-DE" sz="1200" b="1" dirty="0"/>
            <a:t>Ordnen</a:t>
          </a:r>
        </a:p>
      </dgm:t>
    </dgm:pt>
    <dgm:pt modelId="{E7CD4430-C5E3-4FDB-BF7E-B9E2F48AC856}" type="parTrans" cxnId="{7DDE9939-81CA-4136-9A08-982DC76F8DBA}">
      <dgm:prSet/>
      <dgm:spPr/>
      <dgm:t>
        <a:bodyPr/>
        <a:lstStyle/>
        <a:p>
          <a:endParaRPr lang="de-DE"/>
        </a:p>
      </dgm:t>
    </dgm:pt>
    <dgm:pt modelId="{A4FEBF53-6677-4ED0-9F35-0D618AE7D9CE}" type="sibTrans" cxnId="{7DDE9939-81CA-4136-9A08-982DC76F8DBA}">
      <dgm:prSet/>
      <dgm:spPr/>
      <dgm:t>
        <a:bodyPr/>
        <a:lstStyle/>
        <a:p>
          <a:endParaRPr lang="de-DE"/>
        </a:p>
      </dgm:t>
    </dgm:pt>
    <dgm:pt modelId="{B38360C2-57A8-4CE1-BE2C-ECECA590E5A0}">
      <dgm:prSet phldrT="[Text]" custT="1"/>
      <dgm:spPr>
        <a:ln>
          <a:noFill/>
        </a:ln>
      </dgm:spPr>
      <dgm:t>
        <a:bodyPr/>
        <a:lstStyle/>
        <a:p>
          <a:r>
            <a:rPr lang="de-DE" sz="1200" dirty="0"/>
            <a:t>Sortierung der Informationen nach Relevanz für das Thema</a:t>
          </a:r>
        </a:p>
      </dgm:t>
    </dgm:pt>
    <dgm:pt modelId="{58F41CFB-5ADB-4687-A00D-C98487D54400}" type="parTrans" cxnId="{34D52A2D-BA76-4328-BB33-5BA1734683A0}">
      <dgm:prSet/>
      <dgm:spPr/>
      <dgm:t>
        <a:bodyPr/>
        <a:lstStyle/>
        <a:p>
          <a:endParaRPr lang="de-DE"/>
        </a:p>
      </dgm:t>
    </dgm:pt>
    <dgm:pt modelId="{413D3EDB-03C0-4A5F-84A5-78238F3C224C}" type="sibTrans" cxnId="{34D52A2D-BA76-4328-BB33-5BA1734683A0}">
      <dgm:prSet/>
      <dgm:spPr/>
      <dgm:t>
        <a:bodyPr/>
        <a:lstStyle/>
        <a:p>
          <a:endParaRPr lang="de-DE"/>
        </a:p>
      </dgm:t>
    </dgm:pt>
    <dgm:pt modelId="{CEA69F9B-7D46-405E-BE2B-EA0C90FA6B30}">
      <dgm:prSet phldrT="[Text]"/>
      <dgm:spPr/>
      <dgm:t>
        <a:bodyPr/>
        <a:lstStyle/>
        <a:p>
          <a:r>
            <a:rPr lang="de-DE" dirty="0"/>
            <a:t> </a:t>
          </a:r>
        </a:p>
      </dgm:t>
    </dgm:pt>
    <dgm:pt modelId="{85EDF135-D851-4AE1-B037-A8F6239FB9E8}" type="parTrans" cxnId="{B2DCCBF9-68D4-4FDC-B9FE-5B2B2D091F2E}">
      <dgm:prSet/>
      <dgm:spPr/>
      <dgm:t>
        <a:bodyPr/>
        <a:lstStyle/>
        <a:p>
          <a:endParaRPr lang="de-DE"/>
        </a:p>
      </dgm:t>
    </dgm:pt>
    <dgm:pt modelId="{05FF084F-1090-475A-A115-359DE8FDAA27}" type="sibTrans" cxnId="{B2DCCBF9-68D4-4FDC-B9FE-5B2B2D091F2E}">
      <dgm:prSet/>
      <dgm:spPr/>
      <dgm:t>
        <a:bodyPr/>
        <a:lstStyle/>
        <a:p>
          <a:endParaRPr lang="de-DE"/>
        </a:p>
      </dgm:t>
    </dgm:pt>
    <dgm:pt modelId="{F1CBDEE2-A7B3-4A43-9892-D28910370F7B}">
      <dgm:prSet phldrT="[Text]" custT="1"/>
      <dgm:spPr>
        <a:ln>
          <a:noFill/>
        </a:ln>
      </dgm:spPr>
      <dgm:t>
        <a:bodyPr/>
        <a:lstStyle/>
        <a:p>
          <a:pPr>
            <a:buNone/>
          </a:pPr>
          <a:r>
            <a:rPr lang="de-DE" sz="1200" b="1" dirty="0"/>
            <a:t>Gliedern</a:t>
          </a:r>
        </a:p>
      </dgm:t>
    </dgm:pt>
    <dgm:pt modelId="{A60D2B37-3556-41FD-8A8D-81F6C557D7EB}" type="parTrans" cxnId="{0C3534BE-777C-4DE3-A880-65F15B5FCD6D}">
      <dgm:prSet/>
      <dgm:spPr/>
      <dgm:t>
        <a:bodyPr/>
        <a:lstStyle/>
        <a:p>
          <a:endParaRPr lang="de-DE"/>
        </a:p>
      </dgm:t>
    </dgm:pt>
    <dgm:pt modelId="{FB1C53AE-E57D-4D99-90B8-ACD3A07A790D}" type="sibTrans" cxnId="{0C3534BE-777C-4DE3-A880-65F15B5FCD6D}">
      <dgm:prSet/>
      <dgm:spPr/>
      <dgm:t>
        <a:bodyPr/>
        <a:lstStyle/>
        <a:p>
          <a:endParaRPr lang="de-DE"/>
        </a:p>
      </dgm:t>
    </dgm:pt>
    <dgm:pt modelId="{952B58AC-700D-4822-8E45-EBA587FC0B3C}">
      <dgm:prSet phldrT="[Text]" custT="1"/>
      <dgm:spPr>
        <a:ln>
          <a:noFill/>
        </a:ln>
      </dgm:spPr>
      <dgm:t>
        <a:bodyPr/>
        <a:lstStyle/>
        <a:p>
          <a:r>
            <a:rPr lang="de-DE" sz="1200" dirty="0"/>
            <a:t>Strukturierung in Abschnitte unter Beachtung des Spannungsbogens</a:t>
          </a:r>
        </a:p>
      </dgm:t>
    </dgm:pt>
    <dgm:pt modelId="{38EA912D-3063-4E68-A8EA-541399C5E418}" type="parTrans" cxnId="{4F42D15B-BB4F-4323-9761-4171D5A190F1}">
      <dgm:prSet/>
      <dgm:spPr/>
      <dgm:t>
        <a:bodyPr/>
        <a:lstStyle/>
        <a:p>
          <a:endParaRPr lang="de-DE"/>
        </a:p>
      </dgm:t>
    </dgm:pt>
    <dgm:pt modelId="{5EF534F8-F55A-415C-B3E3-614CAADF52B5}" type="sibTrans" cxnId="{4F42D15B-BB4F-4323-9761-4171D5A190F1}">
      <dgm:prSet/>
      <dgm:spPr/>
      <dgm:t>
        <a:bodyPr/>
        <a:lstStyle/>
        <a:p>
          <a:endParaRPr lang="de-DE"/>
        </a:p>
      </dgm:t>
    </dgm:pt>
    <dgm:pt modelId="{196E1636-B2EA-4D04-80AC-5DAD3D959BB9}">
      <dgm:prSet/>
      <dgm:spPr/>
      <dgm:t>
        <a:bodyPr/>
        <a:lstStyle/>
        <a:p>
          <a:endParaRPr lang="de-DE"/>
        </a:p>
      </dgm:t>
    </dgm:pt>
    <dgm:pt modelId="{E5807E6B-19F6-4C3B-961D-A1BA628A8406}" type="parTrans" cxnId="{16AEBEE5-2B67-49D6-B30C-B37989872516}">
      <dgm:prSet/>
      <dgm:spPr/>
      <dgm:t>
        <a:bodyPr/>
        <a:lstStyle/>
        <a:p>
          <a:endParaRPr lang="de-DE"/>
        </a:p>
      </dgm:t>
    </dgm:pt>
    <dgm:pt modelId="{2C3A0C7A-1FEE-4100-A219-18523B5B7850}" type="sibTrans" cxnId="{16AEBEE5-2B67-49D6-B30C-B37989872516}">
      <dgm:prSet/>
      <dgm:spPr/>
      <dgm:t>
        <a:bodyPr/>
        <a:lstStyle/>
        <a:p>
          <a:endParaRPr lang="de-DE"/>
        </a:p>
      </dgm:t>
    </dgm:pt>
    <dgm:pt modelId="{7105489B-E8A2-4711-820A-E7E8683603B1}">
      <dgm:prSet custT="1"/>
      <dgm:spPr>
        <a:ln>
          <a:noFill/>
        </a:ln>
      </dgm:spPr>
      <dgm:t>
        <a:bodyPr/>
        <a:lstStyle/>
        <a:p>
          <a:pPr>
            <a:buNone/>
          </a:pPr>
          <a:r>
            <a:rPr lang="de-DE" sz="1200" b="1" dirty="0"/>
            <a:t>Ausarbeiten</a:t>
          </a:r>
        </a:p>
      </dgm:t>
    </dgm:pt>
    <dgm:pt modelId="{1B56E346-08E7-4910-BC48-33957BD64F66}" type="parTrans" cxnId="{C08555DE-3071-4563-B149-DCCFACBAEC45}">
      <dgm:prSet/>
      <dgm:spPr/>
      <dgm:t>
        <a:bodyPr/>
        <a:lstStyle/>
        <a:p>
          <a:endParaRPr lang="de-DE"/>
        </a:p>
      </dgm:t>
    </dgm:pt>
    <dgm:pt modelId="{40D730F7-1F52-4DA0-9774-B114E69B644A}" type="sibTrans" cxnId="{C08555DE-3071-4563-B149-DCCFACBAEC45}">
      <dgm:prSet/>
      <dgm:spPr/>
      <dgm:t>
        <a:bodyPr/>
        <a:lstStyle/>
        <a:p>
          <a:endParaRPr lang="de-DE"/>
        </a:p>
      </dgm:t>
    </dgm:pt>
    <dgm:pt modelId="{8C66DB78-E735-4E4E-8D69-5A4399849ACD}">
      <dgm:prSet custT="1"/>
      <dgm:spPr>
        <a:ln>
          <a:noFill/>
        </a:ln>
      </dgm:spPr>
      <dgm:t>
        <a:bodyPr/>
        <a:lstStyle/>
        <a:p>
          <a:r>
            <a:rPr lang="de-DE" sz="1200" b="0" dirty="0"/>
            <a:t>Verschriftlichung des Referats, Erarbeitung des Layouts</a:t>
          </a:r>
          <a:r>
            <a:rPr lang="de-DE" sz="1200" b="1" dirty="0"/>
            <a:t> </a:t>
          </a:r>
        </a:p>
      </dgm:t>
    </dgm:pt>
    <dgm:pt modelId="{C282D2EC-0773-4E09-9D87-966633CEE26A}" type="parTrans" cxnId="{DDF0CC90-E4D0-42D2-BBC2-72B001C184B3}">
      <dgm:prSet/>
      <dgm:spPr/>
      <dgm:t>
        <a:bodyPr/>
        <a:lstStyle/>
        <a:p>
          <a:endParaRPr lang="de-DE"/>
        </a:p>
      </dgm:t>
    </dgm:pt>
    <dgm:pt modelId="{062B51F9-5A8D-4198-AA8B-7F943CB37C52}" type="sibTrans" cxnId="{DDF0CC90-E4D0-42D2-BBC2-72B001C184B3}">
      <dgm:prSet/>
      <dgm:spPr/>
      <dgm:t>
        <a:bodyPr/>
        <a:lstStyle/>
        <a:p>
          <a:endParaRPr lang="de-DE"/>
        </a:p>
      </dgm:t>
    </dgm:pt>
    <dgm:pt modelId="{050AE7BD-61FF-4520-B87B-48FB42B22BE5}" type="pres">
      <dgm:prSet presAssocID="{B13D922F-4F3F-40EE-9947-A4228192D745}" presName="linearFlow" presStyleCnt="0">
        <dgm:presLayoutVars>
          <dgm:dir/>
          <dgm:animLvl val="lvl"/>
          <dgm:resizeHandles val="exact"/>
        </dgm:presLayoutVars>
      </dgm:prSet>
      <dgm:spPr/>
    </dgm:pt>
    <dgm:pt modelId="{F3C3D2CD-5A9A-48C6-9719-1762727474C9}" type="pres">
      <dgm:prSet presAssocID="{747C7B3B-16B1-42A8-989D-DACE1BBA4140}" presName="composite" presStyleCnt="0"/>
      <dgm:spPr/>
    </dgm:pt>
    <dgm:pt modelId="{D1BD3B06-2700-42A9-99EF-9E278EB335FC}" type="pres">
      <dgm:prSet presAssocID="{747C7B3B-16B1-42A8-989D-DACE1BBA4140}" presName="parentText" presStyleLbl="alignNode1" presStyleIdx="0" presStyleCnt="4">
        <dgm:presLayoutVars>
          <dgm:chMax val="1"/>
          <dgm:bulletEnabled val="1"/>
        </dgm:presLayoutVars>
      </dgm:prSet>
      <dgm:spPr/>
    </dgm:pt>
    <dgm:pt modelId="{6DA7072F-DC2B-4175-B30D-4F30648E45E5}" type="pres">
      <dgm:prSet presAssocID="{747C7B3B-16B1-42A8-989D-DACE1BBA4140}" presName="descendantText" presStyleLbl="alignAcc1" presStyleIdx="0" presStyleCnt="4">
        <dgm:presLayoutVars>
          <dgm:bulletEnabled val="1"/>
        </dgm:presLayoutVars>
      </dgm:prSet>
      <dgm:spPr/>
    </dgm:pt>
    <dgm:pt modelId="{18441C74-80B9-468C-A56E-E0A4BC21D7F8}" type="pres">
      <dgm:prSet presAssocID="{AFBD04F8-A251-452F-B97C-B0E4D1B636B4}" presName="sp" presStyleCnt="0"/>
      <dgm:spPr/>
    </dgm:pt>
    <dgm:pt modelId="{36168D29-7586-4569-9E94-9FEF5D4BD062}" type="pres">
      <dgm:prSet presAssocID="{DBC86CAE-2CCA-4099-9785-83CC8EE44A38}" presName="composite" presStyleCnt="0"/>
      <dgm:spPr/>
    </dgm:pt>
    <dgm:pt modelId="{ED442357-3289-4038-A255-4F05D94B9329}" type="pres">
      <dgm:prSet presAssocID="{DBC86CAE-2CCA-4099-9785-83CC8EE44A38}" presName="parentText" presStyleLbl="alignNode1" presStyleIdx="1" presStyleCnt="4">
        <dgm:presLayoutVars>
          <dgm:chMax val="1"/>
          <dgm:bulletEnabled val="1"/>
        </dgm:presLayoutVars>
      </dgm:prSet>
      <dgm:spPr/>
    </dgm:pt>
    <dgm:pt modelId="{45C1DB9A-9E62-4201-811D-59D7A7DC4646}" type="pres">
      <dgm:prSet presAssocID="{DBC86CAE-2CCA-4099-9785-83CC8EE44A38}" presName="descendantText" presStyleLbl="alignAcc1" presStyleIdx="1" presStyleCnt="4">
        <dgm:presLayoutVars>
          <dgm:bulletEnabled val="1"/>
        </dgm:presLayoutVars>
      </dgm:prSet>
      <dgm:spPr/>
    </dgm:pt>
    <dgm:pt modelId="{C16556A6-E49B-41D6-AE02-223DD79DA9FD}" type="pres">
      <dgm:prSet presAssocID="{B1F3848F-F1E0-4899-BAC8-A2A7D9729780}" presName="sp" presStyleCnt="0"/>
      <dgm:spPr/>
    </dgm:pt>
    <dgm:pt modelId="{01043E14-6EDA-454F-B9DC-21AD7EA9A13C}" type="pres">
      <dgm:prSet presAssocID="{CEA69F9B-7D46-405E-BE2B-EA0C90FA6B30}" presName="composite" presStyleCnt="0"/>
      <dgm:spPr/>
    </dgm:pt>
    <dgm:pt modelId="{583B6B51-2F33-485C-9B6F-9EA4A473B685}" type="pres">
      <dgm:prSet presAssocID="{CEA69F9B-7D46-405E-BE2B-EA0C90FA6B30}" presName="parentText" presStyleLbl="alignNode1" presStyleIdx="2" presStyleCnt="4">
        <dgm:presLayoutVars>
          <dgm:chMax val="1"/>
          <dgm:bulletEnabled val="1"/>
        </dgm:presLayoutVars>
      </dgm:prSet>
      <dgm:spPr/>
    </dgm:pt>
    <dgm:pt modelId="{B13994B0-7EFB-49C0-905C-1A82242E288D}" type="pres">
      <dgm:prSet presAssocID="{CEA69F9B-7D46-405E-BE2B-EA0C90FA6B30}" presName="descendantText" presStyleLbl="alignAcc1" presStyleIdx="2" presStyleCnt="4">
        <dgm:presLayoutVars>
          <dgm:bulletEnabled val="1"/>
        </dgm:presLayoutVars>
      </dgm:prSet>
      <dgm:spPr/>
    </dgm:pt>
    <dgm:pt modelId="{2885E2A9-7A3A-49BA-A02A-49DB74D6FC3C}" type="pres">
      <dgm:prSet presAssocID="{05FF084F-1090-475A-A115-359DE8FDAA27}" presName="sp" presStyleCnt="0"/>
      <dgm:spPr/>
    </dgm:pt>
    <dgm:pt modelId="{4ED4F747-3293-459C-A104-B04111F086D9}" type="pres">
      <dgm:prSet presAssocID="{196E1636-B2EA-4D04-80AC-5DAD3D959BB9}" presName="composite" presStyleCnt="0"/>
      <dgm:spPr/>
    </dgm:pt>
    <dgm:pt modelId="{801C7902-315A-4586-8E77-3C3F4CEBEE5E}" type="pres">
      <dgm:prSet presAssocID="{196E1636-B2EA-4D04-80AC-5DAD3D959BB9}" presName="parentText" presStyleLbl="alignNode1" presStyleIdx="3" presStyleCnt="4">
        <dgm:presLayoutVars>
          <dgm:chMax val="1"/>
          <dgm:bulletEnabled val="1"/>
        </dgm:presLayoutVars>
      </dgm:prSet>
      <dgm:spPr/>
    </dgm:pt>
    <dgm:pt modelId="{46DF5077-2822-4B23-8184-4DCA1394F34A}" type="pres">
      <dgm:prSet presAssocID="{196E1636-B2EA-4D04-80AC-5DAD3D959BB9}" presName="descendantText" presStyleLbl="alignAcc1" presStyleIdx="3" presStyleCnt="4">
        <dgm:presLayoutVars>
          <dgm:bulletEnabled val="1"/>
        </dgm:presLayoutVars>
      </dgm:prSet>
      <dgm:spPr/>
    </dgm:pt>
  </dgm:ptLst>
  <dgm:cxnLst>
    <dgm:cxn modelId="{1C754E08-0BA0-42E3-A726-5ACC5B84628C}" type="presOf" srcId="{78D35D23-BD02-43A8-B9BD-4B03D4CA136F}" destId="{6DA7072F-DC2B-4175-B30D-4F30648E45E5}" srcOrd="0" destOrd="1" presId="urn:microsoft.com/office/officeart/2005/8/layout/chevron2"/>
    <dgm:cxn modelId="{4E723D18-F6F0-442A-A11E-A82AEBACCE9A}" srcId="{747C7B3B-16B1-42A8-989D-DACE1BBA4140}" destId="{4E8061EA-3A5E-4783-ADF0-2816122F69E1}" srcOrd="0" destOrd="0" parTransId="{8F8C5A32-A444-4B2F-A760-C53666C8EE14}" sibTransId="{67CE192D-0450-4D68-A6C0-4F5453355AB5}"/>
    <dgm:cxn modelId="{FBC41019-2CD5-45B5-9129-9E9660B70B3C}" type="presOf" srcId="{CEA69F9B-7D46-405E-BE2B-EA0C90FA6B30}" destId="{583B6B51-2F33-485C-9B6F-9EA4A473B685}" srcOrd="0" destOrd="0" presId="urn:microsoft.com/office/officeart/2005/8/layout/chevron2"/>
    <dgm:cxn modelId="{FC148C1A-1EEE-4DDB-AD3F-EE350E0A4555}" srcId="{747C7B3B-16B1-42A8-989D-DACE1BBA4140}" destId="{78D35D23-BD02-43A8-B9BD-4B03D4CA136F}" srcOrd="1" destOrd="0" parTransId="{B6DEF7FE-C5DE-469B-A092-E5D5C386685B}" sibTransId="{2387731F-9029-4F15-8D4E-478E912BE14C}"/>
    <dgm:cxn modelId="{8DAED62C-1A90-4AD6-80B4-AF69AFF869CD}" type="presOf" srcId="{196E1636-B2EA-4D04-80AC-5DAD3D959BB9}" destId="{801C7902-315A-4586-8E77-3C3F4CEBEE5E}" srcOrd="0" destOrd="0" presId="urn:microsoft.com/office/officeart/2005/8/layout/chevron2"/>
    <dgm:cxn modelId="{34D52A2D-BA76-4328-BB33-5BA1734683A0}" srcId="{DBC86CAE-2CCA-4099-9785-83CC8EE44A38}" destId="{B38360C2-57A8-4CE1-BE2C-ECECA590E5A0}" srcOrd="1" destOrd="0" parTransId="{58F41CFB-5ADB-4687-A00D-C98487D54400}" sibTransId="{413D3EDB-03C0-4A5F-84A5-78238F3C224C}"/>
    <dgm:cxn modelId="{7DDE9939-81CA-4136-9A08-982DC76F8DBA}" srcId="{DBC86CAE-2CCA-4099-9785-83CC8EE44A38}" destId="{551A6FFF-6BEC-4278-892A-1E6CA99FF787}" srcOrd="0" destOrd="0" parTransId="{E7CD4430-C5E3-4FDB-BF7E-B9E2F48AC856}" sibTransId="{A4FEBF53-6677-4ED0-9F35-0D618AE7D9CE}"/>
    <dgm:cxn modelId="{4F42D15B-BB4F-4323-9761-4171D5A190F1}" srcId="{CEA69F9B-7D46-405E-BE2B-EA0C90FA6B30}" destId="{952B58AC-700D-4822-8E45-EBA587FC0B3C}" srcOrd="1" destOrd="0" parTransId="{38EA912D-3063-4E68-A8EA-541399C5E418}" sibTransId="{5EF534F8-F55A-415C-B3E3-614CAADF52B5}"/>
    <dgm:cxn modelId="{DF0F185F-B4A6-44B1-8D67-5CB685F918AD}" type="presOf" srcId="{B38360C2-57A8-4CE1-BE2C-ECECA590E5A0}" destId="{45C1DB9A-9E62-4201-811D-59D7A7DC4646}" srcOrd="0" destOrd="1" presId="urn:microsoft.com/office/officeart/2005/8/layout/chevron2"/>
    <dgm:cxn modelId="{067EBE46-C4D0-4A9B-B9AA-EAF05BA785BA}" type="presOf" srcId="{DBC86CAE-2CCA-4099-9785-83CC8EE44A38}" destId="{ED442357-3289-4038-A255-4F05D94B9329}" srcOrd="0" destOrd="0" presId="urn:microsoft.com/office/officeart/2005/8/layout/chevron2"/>
    <dgm:cxn modelId="{3BA7D748-13D9-488C-AB45-F73006EA70AC}" type="presOf" srcId="{747C7B3B-16B1-42A8-989D-DACE1BBA4140}" destId="{D1BD3B06-2700-42A9-99EF-9E278EB335FC}" srcOrd="0" destOrd="0" presId="urn:microsoft.com/office/officeart/2005/8/layout/chevron2"/>
    <dgm:cxn modelId="{5B9E2475-F2C7-4847-91DA-0CB68CE6C832}" type="presOf" srcId="{4E8061EA-3A5E-4783-ADF0-2816122F69E1}" destId="{6DA7072F-DC2B-4175-B30D-4F30648E45E5}" srcOrd="0" destOrd="0" presId="urn:microsoft.com/office/officeart/2005/8/layout/chevron2"/>
    <dgm:cxn modelId="{13183A82-10DF-41CF-96C7-C33FD651C4CA}" type="presOf" srcId="{7105489B-E8A2-4711-820A-E7E8683603B1}" destId="{46DF5077-2822-4B23-8184-4DCA1394F34A}" srcOrd="0" destOrd="0" presId="urn:microsoft.com/office/officeart/2005/8/layout/chevron2"/>
    <dgm:cxn modelId="{685CCD87-EC4A-48C5-B6E7-D191618B33C3}" type="presOf" srcId="{952B58AC-700D-4822-8E45-EBA587FC0B3C}" destId="{B13994B0-7EFB-49C0-905C-1A82242E288D}" srcOrd="0" destOrd="1" presId="urn:microsoft.com/office/officeart/2005/8/layout/chevron2"/>
    <dgm:cxn modelId="{41B4428C-CD70-4D15-A406-BE654A04CCAB}" type="presOf" srcId="{551A6FFF-6BEC-4278-892A-1E6CA99FF787}" destId="{45C1DB9A-9E62-4201-811D-59D7A7DC4646}" srcOrd="0" destOrd="0" presId="urn:microsoft.com/office/officeart/2005/8/layout/chevron2"/>
    <dgm:cxn modelId="{45056090-AE38-4BEE-A8CA-BE29DC09BED0}" srcId="{B13D922F-4F3F-40EE-9947-A4228192D745}" destId="{747C7B3B-16B1-42A8-989D-DACE1BBA4140}" srcOrd="0" destOrd="0" parTransId="{D569F166-CC2B-4D6D-90D1-A1DB917503DC}" sibTransId="{AFBD04F8-A251-452F-B97C-B0E4D1B636B4}"/>
    <dgm:cxn modelId="{DDF0CC90-E4D0-42D2-BBC2-72B001C184B3}" srcId="{196E1636-B2EA-4D04-80AC-5DAD3D959BB9}" destId="{8C66DB78-E735-4E4E-8D69-5A4399849ACD}" srcOrd="1" destOrd="0" parTransId="{C282D2EC-0773-4E09-9D87-966633CEE26A}" sibTransId="{062B51F9-5A8D-4198-AA8B-7F943CB37C52}"/>
    <dgm:cxn modelId="{A0BB94BB-D486-4FA1-9218-9863C6CD8D64}" srcId="{B13D922F-4F3F-40EE-9947-A4228192D745}" destId="{DBC86CAE-2CCA-4099-9785-83CC8EE44A38}" srcOrd="1" destOrd="0" parTransId="{1FC91E88-A974-4DA7-AB87-30A25D8DB0B6}" sibTransId="{B1F3848F-F1E0-4899-BAC8-A2A7D9729780}"/>
    <dgm:cxn modelId="{0C3534BE-777C-4DE3-A880-65F15B5FCD6D}" srcId="{CEA69F9B-7D46-405E-BE2B-EA0C90FA6B30}" destId="{F1CBDEE2-A7B3-4A43-9892-D28910370F7B}" srcOrd="0" destOrd="0" parTransId="{A60D2B37-3556-41FD-8A8D-81F6C557D7EB}" sibTransId="{FB1C53AE-E57D-4D99-90B8-ACD3A07A790D}"/>
    <dgm:cxn modelId="{44B715D5-C7B7-477A-90AE-446F56454E18}" type="presOf" srcId="{B13D922F-4F3F-40EE-9947-A4228192D745}" destId="{050AE7BD-61FF-4520-B87B-48FB42B22BE5}" srcOrd="0" destOrd="0" presId="urn:microsoft.com/office/officeart/2005/8/layout/chevron2"/>
    <dgm:cxn modelId="{561E0BD8-6BFD-4D40-9ACD-56B633A65EF4}" type="presOf" srcId="{8C66DB78-E735-4E4E-8D69-5A4399849ACD}" destId="{46DF5077-2822-4B23-8184-4DCA1394F34A}" srcOrd="0" destOrd="1" presId="urn:microsoft.com/office/officeart/2005/8/layout/chevron2"/>
    <dgm:cxn modelId="{61A58BDD-C4CB-4952-9795-1B6B3712A0E0}" type="presOf" srcId="{F1CBDEE2-A7B3-4A43-9892-D28910370F7B}" destId="{B13994B0-7EFB-49C0-905C-1A82242E288D}" srcOrd="0" destOrd="0" presId="urn:microsoft.com/office/officeart/2005/8/layout/chevron2"/>
    <dgm:cxn modelId="{C08555DE-3071-4563-B149-DCCFACBAEC45}" srcId="{196E1636-B2EA-4D04-80AC-5DAD3D959BB9}" destId="{7105489B-E8A2-4711-820A-E7E8683603B1}" srcOrd="0" destOrd="0" parTransId="{1B56E346-08E7-4910-BC48-33957BD64F66}" sibTransId="{40D730F7-1F52-4DA0-9774-B114E69B644A}"/>
    <dgm:cxn modelId="{16AEBEE5-2B67-49D6-B30C-B37989872516}" srcId="{B13D922F-4F3F-40EE-9947-A4228192D745}" destId="{196E1636-B2EA-4D04-80AC-5DAD3D959BB9}" srcOrd="3" destOrd="0" parTransId="{E5807E6B-19F6-4C3B-961D-A1BA628A8406}" sibTransId="{2C3A0C7A-1FEE-4100-A219-18523B5B7850}"/>
    <dgm:cxn modelId="{B2DCCBF9-68D4-4FDC-B9FE-5B2B2D091F2E}" srcId="{B13D922F-4F3F-40EE-9947-A4228192D745}" destId="{CEA69F9B-7D46-405E-BE2B-EA0C90FA6B30}" srcOrd="2" destOrd="0" parTransId="{85EDF135-D851-4AE1-B037-A8F6239FB9E8}" sibTransId="{05FF084F-1090-475A-A115-359DE8FDAA27}"/>
    <dgm:cxn modelId="{8D88D8AC-FA41-49BD-ACE4-E472BE6366B9}" type="presParOf" srcId="{050AE7BD-61FF-4520-B87B-48FB42B22BE5}" destId="{F3C3D2CD-5A9A-48C6-9719-1762727474C9}" srcOrd="0" destOrd="0" presId="urn:microsoft.com/office/officeart/2005/8/layout/chevron2"/>
    <dgm:cxn modelId="{A9C3FC44-BA65-456A-9EEC-D3F5EB5A61C3}" type="presParOf" srcId="{F3C3D2CD-5A9A-48C6-9719-1762727474C9}" destId="{D1BD3B06-2700-42A9-99EF-9E278EB335FC}" srcOrd="0" destOrd="0" presId="urn:microsoft.com/office/officeart/2005/8/layout/chevron2"/>
    <dgm:cxn modelId="{A43344FC-0E6F-4905-ACA5-CCEAC4002E73}" type="presParOf" srcId="{F3C3D2CD-5A9A-48C6-9719-1762727474C9}" destId="{6DA7072F-DC2B-4175-B30D-4F30648E45E5}" srcOrd="1" destOrd="0" presId="urn:microsoft.com/office/officeart/2005/8/layout/chevron2"/>
    <dgm:cxn modelId="{654DA2B0-5D9B-492A-9BA8-C20EA34A86D2}" type="presParOf" srcId="{050AE7BD-61FF-4520-B87B-48FB42B22BE5}" destId="{18441C74-80B9-468C-A56E-E0A4BC21D7F8}" srcOrd="1" destOrd="0" presId="urn:microsoft.com/office/officeart/2005/8/layout/chevron2"/>
    <dgm:cxn modelId="{38144372-FBFE-46C1-9082-169B13410573}" type="presParOf" srcId="{050AE7BD-61FF-4520-B87B-48FB42B22BE5}" destId="{36168D29-7586-4569-9E94-9FEF5D4BD062}" srcOrd="2" destOrd="0" presId="urn:microsoft.com/office/officeart/2005/8/layout/chevron2"/>
    <dgm:cxn modelId="{1A41877B-3646-4D7B-9174-1551B220E7D8}" type="presParOf" srcId="{36168D29-7586-4569-9E94-9FEF5D4BD062}" destId="{ED442357-3289-4038-A255-4F05D94B9329}" srcOrd="0" destOrd="0" presId="urn:microsoft.com/office/officeart/2005/8/layout/chevron2"/>
    <dgm:cxn modelId="{6BF4C272-0230-4341-B51E-B936994E86E6}" type="presParOf" srcId="{36168D29-7586-4569-9E94-9FEF5D4BD062}" destId="{45C1DB9A-9E62-4201-811D-59D7A7DC4646}" srcOrd="1" destOrd="0" presId="urn:microsoft.com/office/officeart/2005/8/layout/chevron2"/>
    <dgm:cxn modelId="{3582B5DB-A9F7-4186-9C57-3634D29FF3D5}" type="presParOf" srcId="{050AE7BD-61FF-4520-B87B-48FB42B22BE5}" destId="{C16556A6-E49B-41D6-AE02-223DD79DA9FD}" srcOrd="3" destOrd="0" presId="urn:microsoft.com/office/officeart/2005/8/layout/chevron2"/>
    <dgm:cxn modelId="{A10F6DAB-4F16-4821-82C7-1B860A57814B}" type="presParOf" srcId="{050AE7BD-61FF-4520-B87B-48FB42B22BE5}" destId="{01043E14-6EDA-454F-B9DC-21AD7EA9A13C}" srcOrd="4" destOrd="0" presId="urn:microsoft.com/office/officeart/2005/8/layout/chevron2"/>
    <dgm:cxn modelId="{450DD17B-8D20-40E9-BB5C-1B8AF6F061B5}" type="presParOf" srcId="{01043E14-6EDA-454F-B9DC-21AD7EA9A13C}" destId="{583B6B51-2F33-485C-9B6F-9EA4A473B685}" srcOrd="0" destOrd="0" presId="urn:microsoft.com/office/officeart/2005/8/layout/chevron2"/>
    <dgm:cxn modelId="{41FD295C-02A0-48A6-ABC1-77420DEE3D9F}" type="presParOf" srcId="{01043E14-6EDA-454F-B9DC-21AD7EA9A13C}" destId="{B13994B0-7EFB-49C0-905C-1A82242E288D}" srcOrd="1" destOrd="0" presId="urn:microsoft.com/office/officeart/2005/8/layout/chevron2"/>
    <dgm:cxn modelId="{21618DCC-3DD0-4EE8-B358-5D2AB6D14E0E}" type="presParOf" srcId="{050AE7BD-61FF-4520-B87B-48FB42B22BE5}" destId="{2885E2A9-7A3A-49BA-A02A-49DB74D6FC3C}" srcOrd="5" destOrd="0" presId="urn:microsoft.com/office/officeart/2005/8/layout/chevron2"/>
    <dgm:cxn modelId="{35255562-0887-4A6D-A914-50C52E9362C8}" type="presParOf" srcId="{050AE7BD-61FF-4520-B87B-48FB42B22BE5}" destId="{4ED4F747-3293-459C-A104-B04111F086D9}" srcOrd="6" destOrd="0" presId="urn:microsoft.com/office/officeart/2005/8/layout/chevron2"/>
    <dgm:cxn modelId="{CCAD0F1D-EFB5-4DE4-A84A-69ACC0732FAE}" type="presParOf" srcId="{4ED4F747-3293-459C-A104-B04111F086D9}" destId="{801C7902-315A-4586-8E77-3C3F4CEBEE5E}" srcOrd="0" destOrd="0" presId="urn:microsoft.com/office/officeart/2005/8/layout/chevron2"/>
    <dgm:cxn modelId="{C68FB8C2-7229-4168-95AC-C34F5A414E28}" type="presParOf" srcId="{4ED4F747-3293-459C-A104-B04111F086D9}" destId="{46DF5077-2822-4B23-8184-4DCA1394F34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3D922F-4F3F-40EE-9947-A4228192D74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de-DE"/>
        </a:p>
      </dgm:t>
    </dgm:pt>
    <dgm:pt modelId="{747C7B3B-16B1-42A8-989D-DACE1BBA4140}">
      <dgm:prSet phldrT="[Text]"/>
      <dgm:spPr/>
      <dgm:t>
        <a:bodyPr/>
        <a:lstStyle/>
        <a:p>
          <a:r>
            <a:rPr lang="de-DE" dirty="0"/>
            <a:t> </a:t>
          </a:r>
        </a:p>
      </dgm:t>
    </dgm:pt>
    <dgm:pt modelId="{D569F166-CC2B-4D6D-90D1-A1DB917503DC}" type="parTrans" cxnId="{45056090-AE38-4BEE-A8CA-BE29DC09BED0}">
      <dgm:prSet/>
      <dgm:spPr/>
      <dgm:t>
        <a:bodyPr/>
        <a:lstStyle/>
        <a:p>
          <a:endParaRPr lang="de-DE"/>
        </a:p>
      </dgm:t>
    </dgm:pt>
    <dgm:pt modelId="{AFBD04F8-A251-452F-B97C-B0E4D1B636B4}" type="sibTrans" cxnId="{45056090-AE38-4BEE-A8CA-BE29DC09BED0}">
      <dgm:prSet/>
      <dgm:spPr/>
      <dgm:t>
        <a:bodyPr/>
        <a:lstStyle/>
        <a:p>
          <a:endParaRPr lang="de-DE"/>
        </a:p>
      </dgm:t>
    </dgm:pt>
    <dgm:pt modelId="{4E8061EA-3A5E-4783-ADF0-2816122F69E1}">
      <dgm:prSet phldrT="[Text]" custT="1"/>
      <dgm:spPr>
        <a:ln>
          <a:noFill/>
        </a:ln>
      </dgm:spPr>
      <dgm:t>
        <a:bodyPr/>
        <a:lstStyle/>
        <a:p>
          <a:pPr>
            <a:buNone/>
          </a:pPr>
          <a:r>
            <a:rPr lang="de-DE" sz="1200" b="1" dirty="0"/>
            <a:t>Proben</a:t>
          </a:r>
        </a:p>
      </dgm:t>
    </dgm:pt>
    <dgm:pt modelId="{8F8C5A32-A444-4B2F-A760-C53666C8EE14}" type="parTrans" cxnId="{4E723D18-F6F0-442A-A11E-A82AEBACCE9A}">
      <dgm:prSet/>
      <dgm:spPr/>
      <dgm:t>
        <a:bodyPr/>
        <a:lstStyle/>
        <a:p>
          <a:endParaRPr lang="de-DE"/>
        </a:p>
      </dgm:t>
    </dgm:pt>
    <dgm:pt modelId="{67CE192D-0450-4D68-A6C0-4F5453355AB5}" type="sibTrans" cxnId="{4E723D18-F6F0-442A-A11E-A82AEBACCE9A}">
      <dgm:prSet/>
      <dgm:spPr/>
      <dgm:t>
        <a:bodyPr/>
        <a:lstStyle/>
        <a:p>
          <a:endParaRPr lang="de-DE"/>
        </a:p>
      </dgm:t>
    </dgm:pt>
    <dgm:pt modelId="{78D35D23-BD02-43A8-B9BD-4B03D4CA136F}">
      <dgm:prSet phldrT="[Text]" custT="1"/>
      <dgm:spPr>
        <a:ln>
          <a:noFill/>
        </a:ln>
      </dgm:spPr>
      <dgm:t>
        <a:bodyPr/>
        <a:lstStyle/>
        <a:p>
          <a:r>
            <a:rPr lang="de-DE" sz="1200" dirty="0"/>
            <a:t>Übung des Referats und stetiges Kontrollieren und Überarbeiten</a:t>
          </a:r>
        </a:p>
      </dgm:t>
    </dgm:pt>
    <dgm:pt modelId="{B6DEF7FE-C5DE-469B-A092-E5D5C386685B}" type="parTrans" cxnId="{FC148C1A-1EEE-4DDB-AD3F-EE350E0A4555}">
      <dgm:prSet/>
      <dgm:spPr/>
      <dgm:t>
        <a:bodyPr/>
        <a:lstStyle/>
        <a:p>
          <a:endParaRPr lang="de-DE"/>
        </a:p>
      </dgm:t>
    </dgm:pt>
    <dgm:pt modelId="{2387731F-9029-4F15-8D4E-478E912BE14C}" type="sibTrans" cxnId="{FC148C1A-1EEE-4DDB-AD3F-EE350E0A4555}">
      <dgm:prSet/>
      <dgm:spPr/>
      <dgm:t>
        <a:bodyPr/>
        <a:lstStyle/>
        <a:p>
          <a:endParaRPr lang="de-DE"/>
        </a:p>
      </dgm:t>
    </dgm:pt>
    <dgm:pt modelId="{DBC86CAE-2CCA-4099-9785-83CC8EE44A38}">
      <dgm:prSet phldrT="[Text]"/>
      <dgm:spPr/>
      <dgm:t>
        <a:bodyPr/>
        <a:lstStyle/>
        <a:p>
          <a:r>
            <a:rPr lang="de-DE" dirty="0"/>
            <a:t> </a:t>
          </a:r>
        </a:p>
      </dgm:t>
    </dgm:pt>
    <dgm:pt modelId="{1FC91E88-A974-4DA7-AB87-30A25D8DB0B6}" type="parTrans" cxnId="{A0BB94BB-D486-4FA1-9218-9863C6CD8D64}">
      <dgm:prSet/>
      <dgm:spPr/>
      <dgm:t>
        <a:bodyPr/>
        <a:lstStyle/>
        <a:p>
          <a:endParaRPr lang="de-DE"/>
        </a:p>
      </dgm:t>
    </dgm:pt>
    <dgm:pt modelId="{B1F3848F-F1E0-4899-BAC8-A2A7D9729780}" type="sibTrans" cxnId="{A0BB94BB-D486-4FA1-9218-9863C6CD8D64}">
      <dgm:prSet/>
      <dgm:spPr/>
      <dgm:t>
        <a:bodyPr/>
        <a:lstStyle/>
        <a:p>
          <a:endParaRPr lang="de-DE"/>
        </a:p>
      </dgm:t>
    </dgm:pt>
    <dgm:pt modelId="{551A6FFF-6BEC-4278-892A-1E6CA99FF787}">
      <dgm:prSet phldrT="[Text]" custT="1"/>
      <dgm:spPr>
        <a:ln>
          <a:noFill/>
        </a:ln>
      </dgm:spPr>
      <dgm:t>
        <a:bodyPr/>
        <a:lstStyle/>
        <a:p>
          <a:pPr>
            <a:buNone/>
          </a:pPr>
          <a:r>
            <a:rPr lang="de-DE" sz="1200" b="1" dirty="0"/>
            <a:t>Präsentieren</a:t>
          </a:r>
        </a:p>
      </dgm:t>
    </dgm:pt>
    <dgm:pt modelId="{E7CD4430-C5E3-4FDB-BF7E-B9E2F48AC856}" type="parTrans" cxnId="{7DDE9939-81CA-4136-9A08-982DC76F8DBA}">
      <dgm:prSet/>
      <dgm:spPr/>
      <dgm:t>
        <a:bodyPr/>
        <a:lstStyle/>
        <a:p>
          <a:endParaRPr lang="de-DE"/>
        </a:p>
      </dgm:t>
    </dgm:pt>
    <dgm:pt modelId="{A4FEBF53-6677-4ED0-9F35-0D618AE7D9CE}" type="sibTrans" cxnId="{7DDE9939-81CA-4136-9A08-982DC76F8DBA}">
      <dgm:prSet/>
      <dgm:spPr/>
      <dgm:t>
        <a:bodyPr/>
        <a:lstStyle/>
        <a:p>
          <a:endParaRPr lang="de-DE"/>
        </a:p>
      </dgm:t>
    </dgm:pt>
    <dgm:pt modelId="{B38360C2-57A8-4CE1-BE2C-ECECA590E5A0}">
      <dgm:prSet phldrT="[Text]" custT="1"/>
      <dgm:spPr>
        <a:ln>
          <a:noFill/>
        </a:ln>
      </dgm:spPr>
      <dgm:t>
        <a:bodyPr/>
        <a:lstStyle/>
        <a:p>
          <a:r>
            <a:rPr lang="de-DE" sz="1200" dirty="0"/>
            <a:t>Vortragen des überarbeiteten Referats vor einer Gruppe von Lernenden</a:t>
          </a:r>
        </a:p>
      </dgm:t>
    </dgm:pt>
    <dgm:pt modelId="{58F41CFB-5ADB-4687-A00D-C98487D54400}" type="parTrans" cxnId="{34D52A2D-BA76-4328-BB33-5BA1734683A0}">
      <dgm:prSet/>
      <dgm:spPr/>
      <dgm:t>
        <a:bodyPr/>
        <a:lstStyle/>
        <a:p>
          <a:endParaRPr lang="de-DE"/>
        </a:p>
      </dgm:t>
    </dgm:pt>
    <dgm:pt modelId="{413D3EDB-03C0-4A5F-84A5-78238F3C224C}" type="sibTrans" cxnId="{34D52A2D-BA76-4328-BB33-5BA1734683A0}">
      <dgm:prSet/>
      <dgm:spPr/>
      <dgm:t>
        <a:bodyPr/>
        <a:lstStyle/>
        <a:p>
          <a:endParaRPr lang="de-DE"/>
        </a:p>
      </dgm:t>
    </dgm:pt>
    <dgm:pt modelId="{CEA69F9B-7D46-405E-BE2B-EA0C90FA6B30}">
      <dgm:prSet phldrT="[Text]"/>
      <dgm:spPr/>
      <dgm:t>
        <a:bodyPr/>
        <a:lstStyle/>
        <a:p>
          <a:r>
            <a:rPr lang="de-DE" dirty="0"/>
            <a:t> </a:t>
          </a:r>
        </a:p>
      </dgm:t>
    </dgm:pt>
    <dgm:pt modelId="{85EDF135-D851-4AE1-B037-A8F6239FB9E8}" type="parTrans" cxnId="{B2DCCBF9-68D4-4FDC-B9FE-5B2B2D091F2E}">
      <dgm:prSet/>
      <dgm:spPr/>
      <dgm:t>
        <a:bodyPr/>
        <a:lstStyle/>
        <a:p>
          <a:endParaRPr lang="de-DE"/>
        </a:p>
      </dgm:t>
    </dgm:pt>
    <dgm:pt modelId="{05FF084F-1090-475A-A115-359DE8FDAA27}" type="sibTrans" cxnId="{B2DCCBF9-68D4-4FDC-B9FE-5B2B2D091F2E}">
      <dgm:prSet/>
      <dgm:spPr/>
      <dgm:t>
        <a:bodyPr/>
        <a:lstStyle/>
        <a:p>
          <a:endParaRPr lang="de-DE"/>
        </a:p>
      </dgm:t>
    </dgm:pt>
    <dgm:pt modelId="{F1CBDEE2-A7B3-4A43-9892-D28910370F7B}">
      <dgm:prSet phldrT="[Text]" custT="1"/>
      <dgm:spPr>
        <a:ln>
          <a:noFill/>
        </a:ln>
      </dgm:spPr>
      <dgm:t>
        <a:bodyPr/>
        <a:lstStyle/>
        <a:p>
          <a:pPr>
            <a:buNone/>
          </a:pPr>
          <a:r>
            <a:rPr lang="de-DE" sz="1200" b="1" dirty="0"/>
            <a:t>Fragen</a:t>
          </a:r>
        </a:p>
      </dgm:t>
    </dgm:pt>
    <dgm:pt modelId="{A60D2B37-3556-41FD-8A8D-81F6C557D7EB}" type="parTrans" cxnId="{0C3534BE-777C-4DE3-A880-65F15B5FCD6D}">
      <dgm:prSet/>
      <dgm:spPr/>
      <dgm:t>
        <a:bodyPr/>
        <a:lstStyle/>
        <a:p>
          <a:endParaRPr lang="de-DE"/>
        </a:p>
      </dgm:t>
    </dgm:pt>
    <dgm:pt modelId="{FB1C53AE-E57D-4D99-90B8-ACD3A07A790D}" type="sibTrans" cxnId="{0C3534BE-777C-4DE3-A880-65F15B5FCD6D}">
      <dgm:prSet/>
      <dgm:spPr/>
      <dgm:t>
        <a:bodyPr/>
        <a:lstStyle/>
        <a:p>
          <a:endParaRPr lang="de-DE"/>
        </a:p>
      </dgm:t>
    </dgm:pt>
    <dgm:pt modelId="{952B58AC-700D-4822-8E45-EBA587FC0B3C}">
      <dgm:prSet phldrT="[Text]" custT="1"/>
      <dgm:spPr>
        <a:ln>
          <a:noFill/>
        </a:ln>
      </dgm:spPr>
      <dgm:t>
        <a:bodyPr/>
        <a:lstStyle/>
        <a:p>
          <a:r>
            <a:rPr lang="de-DE" sz="1200" dirty="0"/>
            <a:t>Kritik und Fragestellungen zum Referat aus dem Plenum </a:t>
          </a:r>
        </a:p>
      </dgm:t>
    </dgm:pt>
    <dgm:pt modelId="{38EA912D-3063-4E68-A8EA-541399C5E418}" type="parTrans" cxnId="{4F42D15B-BB4F-4323-9761-4171D5A190F1}">
      <dgm:prSet/>
      <dgm:spPr/>
      <dgm:t>
        <a:bodyPr/>
        <a:lstStyle/>
        <a:p>
          <a:endParaRPr lang="de-DE"/>
        </a:p>
      </dgm:t>
    </dgm:pt>
    <dgm:pt modelId="{5EF534F8-F55A-415C-B3E3-614CAADF52B5}" type="sibTrans" cxnId="{4F42D15B-BB4F-4323-9761-4171D5A190F1}">
      <dgm:prSet/>
      <dgm:spPr/>
      <dgm:t>
        <a:bodyPr/>
        <a:lstStyle/>
        <a:p>
          <a:endParaRPr lang="de-DE"/>
        </a:p>
      </dgm:t>
    </dgm:pt>
    <dgm:pt modelId="{196E1636-B2EA-4D04-80AC-5DAD3D959BB9}">
      <dgm:prSet/>
      <dgm:spPr>
        <a:solidFill>
          <a:schemeClr val="bg1"/>
        </a:solidFill>
        <a:ln>
          <a:noFill/>
        </a:ln>
      </dgm:spPr>
      <dgm:t>
        <a:bodyPr/>
        <a:lstStyle/>
        <a:p>
          <a:endParaRPr lang="de-DE"/>
        </a:p>
      </dgm:t>
    </dgm:pt>
    <dgm:pt modelId="{2C3A0C7A-1FEE-4100-A219-18523B5B7850}" type="sibTrans" cxnId="{16AEBEE5-2B67-49D6-B30C-B37989872516}">
      <dgm:prSet/>
      <dgm:spPr/>
      <dgm:t>
        <a:bodyPr/>
        <a:lstStyle/>
        <a:p>
          <a:endParaRPr lang="de-DE"/>
        </a:p>
      </dgm:t>
    </dgm:pt>
    <dgm:pt modelId="{E5807E6B-19F6-4C3B-961D-A1BA628A8406}" type="parTrans" cxnId="{16AEBEE5-2B67-49D6-B30C-B37989872516}">
      <dgm:prSet/>
      <dgm:spPr/>
      <dgm:t>
        <a:bodyPr/>
        <a:lstStyle/>
        <a:p>
          <a:endParaRPr lang="de-DE"/>
        </a:p>
      </dgm:t>
    </dgm:pt>
    <dgm:pt modelId="{050AE7BD-61FF-4520-B87B-48FB42B22BE5}" type="pres">
      <dgm:prSet presAssocID="{B13D922F-4F3F-40EE-9947-A4228192D745}" presName="linearFlow" presStyleCnt="0">
        <dgm:presLayoutVars>
          <dgm:dir/>
          <dgm:animLvl val="lvl"/>
          <dgm:resizeHandles val="exact"/>
        </dgm:presLayoutVars>
      </dgm:prSet>
      <dgm:spPr/>
    </dgm:pt>
    <dgm:pt modelId="{F3C3D2CD-5A9A-48C6-9719-1762727474C9}" type="pres">
      <dgm:prSet presAssocID="{747C7B3B-16B1-42A8-989D-DACE1BBA4140}" presName="composite" presStyleCnt="0"/>
      <dgm:spPr/>
    </dgm:pt>
    <dgm:pt modelId="{D1BD3B06-2700-42A9-99EF-9E278EB335FC}" type="pres">
      <dgm:prSet presAssocID="{747C7B3B-16B1-42A8-989D-DACE1BBA4140}" presName="parentText" presStyleLbl="alignNode1" presStyleIdx="0" presStyleCnt="4">
        <dgm:presLayoutVars>
          <dgm:chMax val="1"/>
          <dgm:bulletEnabled val="1"/>
        </dgm:presLayoutVars>
      </dgm:prSet>
      <dgm:spPr/>
    </dgm:pt>
    <dgm:pt modelId="{6DA7072F-DC2B-4175-B30D-4F30648E45E5}" type="pres">
      <dgm:prSet presAssocID="{747C7B3B-16B1-42A8-989D-DACE1BBA4140}" presName="descendantText" presStyleLbl="alignAcc1" presStyleIdx="0" presStyleCnt="4">
        <dgm:presLayoutVars>
          <dgm:bulletEnabled val="1"/>
        </dgm:presLayoutVars>
      </dgm:prSet>
      <dgm:spPr/>
    </dgm:pt>
    <dgm:pt modelId="{18441C74-80B9-468C-A56E-E0A4BC21D7F8}" type="pres">
      <dgm:prSet presAssocID="{AFBD04F8-A251-452F-B97C-B0E4D1B636B4}" presName="sp" presStyleCnt="0"/>
      <dgm:spPr/>
    </dgm:pt>
    <dgm:pt modelId="{36168D29-7586-4569-9E94-9FEF5D4BD062}" type="pres">
      <dgm:prSet presAssocID="{DBC86CAE-2CCA-4099-9785-83CC8EE44A38}" presName="composite" presStyleCnt="0"/>
      <dgm:spPr/>
    </dgm:pt>
    <dgm:pt modelId="{ED442357-3289-4038-A255-4F05D94B9329}" type="pres">
      <dgm:prSet presAssocID="{DBC86CAE-2CCA-4099-9785-83CC8EE44A38}" presName="parentText" presStyleLbl="alignNode1" presStyleIdx="1" presStyleCnt="4">
        <dgm:presLayoutVars>
          <dgm:chMax val="1"/>
          <dgm:bulletEnabled val="1"/>
        </dgm:presLayoutVars>
      </dgm:prSet>
      <dgm:spPr/>
    </dgm:pt>
    <dgm:pt modelId="{45C1DB9A-9E62-4201-811D-59D7A7DC4646}" type="pres">
      <dgm:prSet presAssocID="{DBC86CAE-2CCA-4099-9785-83CC8EE44A38}" presName="descendantText" presStyleLbl="alignAcc1" presStyleIdx="1" presStyleCnt="4">
        <dgm:presLayoutVars>
          <dgm:bulletEnabled val="1"/>
        </dgm:presLayoutVars>
      </dgm:prSet>
      <dgm:spPr/>
    </dgm:pt>
    <dgm:pt modelId="{C16556A6-E49B-41D6-AE02-223DD79DA9FD}" type="pres">
      <dgm:prSet presAssocID="{B1F3848F-F1E0-4899-BAC8-A2A7D9729780}" presName="sp" presStyleCnt="0"/>
      <dgm:spPr/>
    </dgm:pt>
    <dgm:pt modelId="{01043E14-6EDA-454F-B9DC-21AD7EA9A13C}" type="pres">
      <dgm:prSet presAssocID="{CEA69F9B-7D46-405E-BE2B-EA0C90FA6B30}" presName="composite" presStyleCnt="0"/>
      <dgm:spPr/>
    </dgm:pt>
    <dgm:pt modelId="{583B6B51-2F33-485C-9B6F-9EA4A473B685}" type="pres">
      <dgm:prSet presAssocID="{CEA69F9B-7D46-405E-BE2B-EA0C90FA6B30}" presName="parentText" presStyleLbl="alignNode1" presStyleIdx="2" presStyleCnt="4">
        <dgm:presLayoutVars>
          <dgm:chMax val="1"/>
          <dgm:bulletEnabled val="1"/>
        </dgm:presLayoutVars>
      </dgm:prSet>
      <dgm:spPr/>
    </dgm:pt>
    <dgm:pt modelId="{B13994B0-7EFB-49C0-905C-1A82242E288D}" type="pres">
      <dgm:prSet presAssocID="{CEA69F9B-7D46-405E-BE2B-EA0C90FA6B30}" presName="descendantText" presStyleLbl="alignAcc1" presStyleIdx="2" presStyleCnt="4">
        <dgm:presLayoutVars>
          <dgm:bulletEnabled val="1"/>
        </dgm:presLayoutVars>
      </dgm:prSet>
      <dgm:spPr/>
    </dgm:pt>
    <dgm:pt modelId="{2885E2A9-7A3A-49BA-A02A-49DB74D6FC3C}" type="pres">
      <dgm:prSet presAssocID="{05FF084F-1090-475A-A115-359DE8FDAA27}" presName="sp" presStyleCnt="0"/>
      <dgm:spPr/>
    </dgm:pt>
    <dgm:pt modelId="{4ED4F747-3293-459C-A104-B04111F086D9}" type="pres">
      <dgm:prSet presAssocID="{196E1636-B2EA-4D04-80AC-5DAD3D959BB9}" presName="composite" presStyleCnt="0"/>
      <dgm:spPr/>
    </dgm:pt>
    <dgm:pt modelId="{801C7902-315A-4586-8E77-3C3F4CEBEE5E}" type="pres">
      <dgm:prSet presAssocID="{196E1636-B2EA-4D04-80AC-5DAD3D959BB9}" presName="parentText" presStyleLbl="alignNode1" presStyleIdx="3" presStyleCnt="4">
        <dgm:presLayoutVars>
          <dgm:chMax val="1"/>
          <dgm:bulletEnabled val="1"/>
        </dgm:presLayoutVars>
      </dgm:prSet>
      <dgm:spPr/>
    </dgm:pt>
    <dgm:pt modelId="{46DF5077-2822-4B23-8184-4DCA1394F34A}" type="pres">
      <dgm:prSet presAssocID="{196E1636-B2EA-4D04-80AC-5DAD3D959BB9}" presName="descendantText" presStyleLbl="alignAcc1" presStyleIdx="3" presStyleCnt="4">
        <dgm:presLayoutVars>
          <dgm:bulletEnabled val="1"/>
        </dgm:presLayoutVars>
      </dgm:prSet>
      <dgm:spPr>
        <a:ln>
          <a:noFill/>
        </a:ln>
      </dgm:spPr>
    </dgm:pt>
  </dgm:ptLst>
  <dgm:cxnLst>
    <dgm:cxn modelId="{1C754E08-0BA0-42E3-A726-5ACC5B84628C}" type="presOf" srcId="{78D35D23-BD02-43A8-B9BD-4B03D4CA136F}" destId="{6DA7072F-DC2B-4175-B30D-4F30648E45E5}" srcOrd="0" destOrd="1" presId="urn:microsoft.com/office/officeart/2005/8/layout/chevron2"/>
    <dgm:cxn modelId="{4E723D18-F6F0-442A-A11E-A82AEBACCE9A}" srcId="{747C7B3B-16B1-42A8-989D-DACE1BBA4140}" destId="{4E8061EA-3A5E-4783-ADF0-2816122F69E1}" srcOrd="0" destOrd="0" parTransId="{8F8C5A32-A444-4B2F-A760-C53666C8EE14}" sibTransId="{67CE192D-0450-4D68-A6C0-4F5453355AB5}"/>
    <dgm:cxn modelId="{FBC41019-2CD5-45B5-9129-9E9660B70B3C}" type="presOf" srcId="{CEA69F9B-7D46-405E-BE2B-EA0C90FA6B30}" destId="{583B6B51-2F33-485C-9B6F-9EA4A473B685}" srcOrd="0" destOrd="0" presId="urn:microsoft.com/office/officeart/2005/8/layout/chevron2"/>
    <dgm:cxn modelId="{FC148C1A-1EEE-4DDB-AD3F-EE350E0A4555}" srcId="{747C7B3B-16B1-42A8-989D-DACE1BBA4140}" destId="{78D35D23-BD02-43A8-B9BD-4B03D4CA136F}" srcOrd="1" destOrd="0" parTransId="{B6DEF7FE-C5DE-469B-A092-E5D5C386685B}" sibTransId="{2387731F-9029-4F15-8D4E-478E912BE14C}"/>
    <dgm:cxn modelId="{8DAED62C-1A90-4AD6-80B4-AF69AFF869CD}" type="presOf" srcId="{196E1636-B2EA-4D04-80AC-5DAD3D959BB9}" destId="{801C7902-315A-4586-8E77-3C3F4CEBEE5E}" srcOrd="0" destOrd="0" presId="urn:microsoft.com/office/officeart/2005/8/layout/chevron2"/>
    <dgm:cxn modelId="{34D52A2D-BA76-4328-BB33-5BA1734683A0}" srcId="{DBC86CAE-2CCA-4099-9785-83CC8EE44A38}" destId="{B38360C2-57A8-4CE1-BE2C-ECECA590E5A0}" srcOrd="1" destOrd="0" parTransId="{58F41CFB-5ADB-4687-A00D-C98487D54400}" sibTransId="{413D3EDB-03C0-4A5F-84A5-78238F3C224C}"/>
    <dgm:cxn modelId="{7DDE9939-81CA-4136-9A08-982DC76F8DBA}" srcId="{DBC86CAE-2CCA-4099-9785-83CC8EE44A38}" destId="{551A6FFF-6BEC-4278-892A-1E6CA99FF787}" srcOrd="0" destOrd="0" parTransId="{E7CD4430-C5E3-4FDB-BF7E-B9E2F48AC856}" sibTransId="{A4FEBF53-6677-4ED0-9F35-0D618AE7D9CE}"/>
    <dgm:cxn modelId="{4F42D15B-BB4F-4323-9761-4171D5A190F1}" srcId="{CEA69F9B-7D46-405E-BE2B-EA0C90FA6B30}" destId="{952B58AC-700D-4822-8E45-EBA587FC0B3C}" srcOrd="1" destOrd="0" parTransId="{38EA912D-3063-4E68-A8EA-541399C5E418}" sibTransId="{5EF534F8-F55A-415C-B3E3-614CAADF52B5}"/>
    <dgm:cxn modelId="{DF0F185F-B4A6-44B1-8D67-5CB685F918AD}" type="presOf" srcId="{B38360C2-57A8-4CE1-BE2C-ECECA590E5A0}" destId="{45C1DB9A-9E62-4201-811D-59D7A7DC4646}" srcOrd="0" destOrd="1" presId="urn:microsoft.com/office/officeart/2005/8/layout/chevron2"/>
    <dgm:cxn modelId="{067EBE46-C4D0-4A9B-B9AA-EAF05BA785BA}" type="presOf" srcId="{DBC86CAE-2CCA-4099-9785-83CC8EE44A38}" destId="{ED442357-3289-4038-A255-4F05D94B9329}" srcOrd="0" destOrd="0" presId="urn:microsoft.com/office/officeart/2005/8/layout/chevron2"/>
    <dgm:cxn modelId="{3BA7D748-13D9-488C-AB45-F73006EA70AC}" type="presOf" srcId="{747C7B3B-16B1-42A8-989D-DACE1BBA4140}" destId="{D1BD3B06-2700-42A9-99EF-9E278EB335FC}" srcOrd="0" destOrd="0" presId="urn:microsoft.com/office/officeart/2005/8/layout/chevron2"/>
    <dgm:cxn modelId="{5B9E2475-F2C7-4847-91DA-0CB68CE6C832}" type="presOf" srcId="{4E8061EA-3A5E-4783-ADF0-2816122F69E1}" destId="{6DA7072F-DC2B-4175-B30D-4F30648E45E5}" srcOrd="0" destOrd="0" presId="urn:microsoft.com/office/officeart/2005/8/layout/chevron2"/>
    <dgm:cxn modelId="{685CCD87-EC4A-48C5-B6E7-D191618B33C3}" type="presOf" srcId="{952B58AC-700D-4822-8E45-EBA587FC0B3C}" destId="{B13994B0-7EFB-49C0-905C-1A82242E288D}" srcOrd="0" destOrd="1" presId="urn:microsoft.com/office/officeart/2005/8/layout/chevron2"/>
    <dgm:cxn modelId="{41B4428C-CD70-4D15-A406-BE654A04CCAB}" type="presOf" srcId="{551A6FFF-6BEC-4278-892A-1E6CA99FF787}" destId="{45C1DB9A-9E62-4201-811D-59D7A7DC4646}" srcOrd="0" destOrd="0" presId="urn:microsoft.com/office/officeart/2005/8/layout/chevron2"/>
    <dgm:cxn modelId="{45056090-AE38-4BEE-A8CA-BE29DC09BED0}" srcId="{B13D922F-4F3F-40EE-9947-A4228192D745}" destId="{747C7B3B-16B1-42A8-989D-DACE1BBA4140}" srcOrd="0" destOrd="0" parTransId="{D569F166-CC2B-4D6D-90D1-A1DB917503DC}" sibTransId="{AFBD04F8-A251-452F-B97C-B0E4D1B636B4}"/>
    <dgm:cxn modelId="{A0BB94BB-D486-4FA1-9218-9863C6CD8D64}" srcId="{B13D922F-4F3F-40EE-9947-A4228192D745}" destId="{DBC86CAE-2CCA-4099-9785-83CC8EE44A38}" srcOrd="1" destOrd="0" parTransId="{1FC91E88-A974-4DA7-AB87-30A25D8DB0B6}" sibTransId="{B1F3848F-F1E0-4899-BAC8-A2A7D9729780}"/>
    <dgm:cxn modelId="{0C3534BE-777C-4DE3-A880-65F15B5FCD6D}" srcId="{CEA69F9B-7D46-405E-BE2B-EA0C90FA6B30}" destId="{F1CBDEE2-A7B3-4A43-9892-D28910370F7B}" srcOrd="0" destOrd="0" parTransId="{A60D2B37-3556-41FD-8A8D-81F6C557D7EB}" sibTransId="{FB1C53AE-E57D-4D99-90B8-ACD3A07A790D}"/>
    <dgm:cxn modelId="{44B715D5-C7B7-477A-90AE-446F56454E18}" type="presOf" srcId="{B13D922F-4F3F-40EE-9947-A4228192D745}" destId="{050AE7BD-61FF-4520-B87B-48FB42B22BE5}" srcOrd="0" destOrd="0" presId="urn:microsoft.com/office/officeart/2005/8/layout/chevron2"/>
    <dgm:cxn modelId="{61A58BDD-C4CB-4952-9795-1B6B3712A0E0}" type="presOf" srcId="{F1CBDEE2-A7B3-4A43-9892-D28910370F7B}" destId="{B13994B0-7EFB-49C0-905C-1A82242E288D}" srcOrd="0" destOrd="0" presId="urn:microsoft.com/office/officeart/2005/8/layout/chevron2"/>
    <dgm:cxn modelId="{16AEBEE5-2B67-49D6-B30C-B37989872516}" srcId="{B13D922F-4F3F-40EE-9947-A4228192D745}" destId="{196E1636-B2EA-4D04-80AC-5DAD3D959BB9}" srcOrd="3" destOrd="0" parTransId="{E5807E6B-19F6-4C3B-961D-A1BA628A8406}" sibTransId="{2C3A0C7A-1FEE-4100-A219-18523B5B7850}"/>
    <dgm:cxn modelId="{B2DCCBF9-68D4-4FDC-B9FE-5B2B2D091F2E}" srcId="{B13D922F-4F3F-40EE-9947-A4228192D745}" destId="{CEA69F9B-7D46-405E-BE2B-EA0C90FA6B30}" srcOrd="2" destOrd="0" parTransId="{85EDF135-D851-4AE1-B037-A8F6239FB9E8}" sibTransId="{05FF084F-1090-475A-A115-359DE8FDAA27}"/>
    <dgm:cxn modelId="{8D88D8AC-FA41-49BD-ACE4-E472BE6366B9}" type="presParOf" srcId="{050AE7BD-61FF-4520-B87B-48FB42B22BE5}" destId="{F3C3D2CD-5A9A-48C6-9719-1762727474C9}" srcOrd="0" destOrd="0" presId="urn:microsoft.com/office/officeart/2005/8/layout/chevron2"/>
    <dgm:cxn modelId="{A9C3FC44-BA65-456A-9EEC-D3F5EB5A61C3}" type="presParOf" srcId="{F3C3D2CD-5A9A-48C6-9719-1762727474C9}" destId="{D1BD3B06-2700-42A9-99EF-9E278EB335FC}" srcOrd="0" destOrd="0" presId="urn:microsoft.com/office/officeart/2005/8/layout/chevron2"/>
    <dgm:cxn modelId="{A43344FC-0E6F-4905-ACA5-CCEAC4002E73}" type="presParOf" srcId="{F3C3D2CD-5A9A-48C6-9719-1762727474C9}" destId="{6DA7072F-DC2B-4175-B30D-4F30648E45E5}" srcOrd="1" destOrd="0" presId="urn:microsoft.com/office/officeart/2005/8/layout/chevron2"/>
    <dgm:cxn modelId="{654DA2B0-5D9B-492A-9BA8-C20EA34A86D2}" type="presParOf" srcId="{050AE7BD-61FF-4520-B87B-48FB42B22BE5}" destId="{18441C74-80B9-468C-A56E-E0A4BC21D7F8}" srcOrd="1" destOrd="0" presId="urn:microsoft.com/office/officeart/2005/8/layout/chevron2"/>
    <dgm:cxn modelId="{38144372-FBFE-46C1-9082-169B13410573}" type="presParOf" srcId="{050AE7BD-61FF-4520-B87B-48FB42B22BE5}" destId="{36168D29-7586-4569-9E94-9FEF5D4BD062}" srcOrd="2" destOrd="0" presId="urn:microsoft.com/office/officeart/2005/8/layout/chevron2"/>
    <dgm:cxn modelId="{1A41877B-3646-4D7B-9174-1551B220E7D8}" type="presParOf" srcId="{36168D29-7586-4569-9E94-9FEF5D4BD062}" destId="{ED442357-3289-4038-A255-4F05D94B9329}" srcOrd="0" destOrd="0" presId="urn:microsoft.com/office/officeart/2005/8/layout/chevron2"/>
    <dgm:cxn modelId="{6BF4C272-0230-4341-B51E-B936994E86E6}" type="presParOf" srcId="{36168D29-7586-4569-9E94-9FEF5D4BD062}" destId="{45C1DB9A-9E62-4201-811D-59D7A7DC4646}" srcOrd="1" destOrd="0" presId="urn:microsoft.com/office/officeart/2005/8/layout/chevron2"/>
    <dgm:cxn modelId="{3582B5DB-A9F7-4186-9C57-3634D29FF3D5}" type="presParOf" srcId="{050AE7BD-61FF-4520-B87B-48FB42B22BE5}" destId="{C16556A6-E49B-41D6-AE02-223DD79DA9FD}" srcOrd="3" destOrd="0" presId="urn:microsoft.com/office/officeart/2005/8/layout/chevron2"/>
    <dgm:cxn modelId="{A10F6DAB-4F16-4821-82C7-1B860A57814B}" type="presParOf" srcId="{050AE7BD-61FF-4520-B87B-48FB42B22BE5}" destId="{01043E14-6EDA-454F-B9DC-21AD7EA9A13C}" srcOrd="4" destOrd="0" presId="urn:microsoft.com/office/officeart/2005/8/layout/chevron2"/>
    <dgm:cxn modelId="{450DD17B-8D20-40E9-BB5C-1B8AF6F061B5}" type="presParOf" srcId="{01043E14-6EDA-454F-B9DC-21AD7EA9A13C}" destId="{583B6B51-2F33-485C-9B6F-9EA4A473B685}" srcOrd="0" destOrd="0" presId="urn:microsoft.com/office/officeart/2005/8/layout/chevron2"/>
    <dgm:cxn modelId="{41FD295C-02A0-48A6-ABC1-77420DEE3D9F}" type="presParOf" srcId="{01043E14-6EDA-454F-B9DC-21AD7EA9A13C}" destId="{B13994B0-7EFB-49C0-905C-1A82242E288D}" srcOrd="1" destOrd="0" presId="urn:microsoft.com/office/officeart/2005/8/layout/chevron2"/>
    <dgm:cxn modelId="{21618DCC-3DD0-4EE8-B358-5D2AB6D14E0E}" type="presParOf" srcId="{050AE7BD-61FF-4520-B87B-48FB42B22BE5}" destId="{2885E2A9-7A3A-49BA-A02A-49DB74D6FC3C}" srcOrd="5" destOrd="0" presId="urn:microsoft.com/office/officeart/2005/8/layout/chevron2"/>
    <dgm:cxn modelId="{35255562-0887-4A6D-A914-50C52E9362C8}" type="presParOf" srcId="{050AE7BD-61FF-4520-B87B-48FB42B22BE5}" destId="{4ED4F747-3293-459C-A104-B04111F086D9}" srcOrd="6" destOrd="0" presId="urn:microsoft.com/office/officeart/2005/8/layout/chevron2"/>
    <dgm:cxn modelId="{CCAD0F1D-EFB5-4DE4-A84A-69ACC0732FAE}" type="presParOf" srcId="{4ED4F747-3293-459C-A104-B04111F086D9}" destId="{801C7902-315A-4586-8E77-3C3F4CEBEE5E}" srcOrd="0" destOrd="0" presId="urn:microsoft.com/office/officeart/2005/8/layout/chevron2"/>
    <dgm:cxn modelId="{C68FB8C2-7229-4168-95AC-C34F5A414E28}" type="presParOf" srcId="{4ED4F747-3293-459C-A104-B04111F086D9}" destId="{46DF5077-2822-4B23-8184-4DCA1394F34A}" srcOrd="1" destOrd="0" presId="urn:microsoft.com/office/officeart/2005/8/layout/chevr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F6D7E8-BD28-4ADD-84EF-B85F5BD696A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de-DE"/>
        </a:p>
      </dgm:t>
    </dgm:pt>
    <dgm:pt modelId="{E98733A3-315E-43F3-BBF2-335990C3A737}">
      <dgm:prSet phldrT="[Text]" custT="1"/>
      <dgm:spPr>
        <a:solidFill>
          <a:schemeClr val="accent6">
            <a:lumMod val="75000"/>
          </a:schemeClr>
        </a:solidFill>
        <a:ln>
          <a:solidFill>
            <a:schemeClr val="accent6">
              <a:lumMod val="75000"/>
            </a:schemeClr>
          </a:solidFill>
        </a:ln>
      </dgm:spPr>
      <dgm:t>
        <a:bodyPr anchor="t"/>
        <a:lstStyle/>
        <a:p>
          <a:pPr algn="ctr"/>
          <a:r>
            <a:rPr lang="de-DE" sz="1400" dirty="0"/>
            <a:t>Impulsreferat</a:t>
          </a:r>
        </a:p>
      </dgm:t>
    </dgm:pt>
    <dgm:pt modelId="{71D1A128-5A8A-487A-A8FF-622E589A30DA}" type="parTrans" cxnId="{2C10B007-13D1-40BD-B997-6C748884B566}">
      <dgm:prSet/>
      <dgm:spPr/>
      <dgm:t>
        <a:bodyPr/>
        <a:lstStyle/>
        <a:p>
          <a:endParaRPr lang="de-DE"/>
        </a:p>
      </dgm:t>
    </dgm:pt>
    <dgm:pt modelId="{EA469743-FD5C-45C9-AD95-C88FDA539CA2}" type="sibTrans" cxnId="{2C10B007-13D1-40BD-B997-6C748884B566}">
      <dgm:prSet/>
      <dgm:spPr/>
      <dgm:t>
        <a:bodyPr/>
        <a:lstStyle/>
        <a:p>
          <a:endParaRPr lang="de-DE"/>
        </a:p>
      </dgm:t>
    </dgm:pt>
    <dgm:pt modelId="{E683C828-6784-425D-806F-00537C4D7881}">
      <dgm:prSet phldrT="[Text]" custT="1"/>
      <dgm:spPr>
        <a:solidFill>
          <a:srgbClr val="D4D9EC"/>
        </a:solidFill>
      </dgm:spPr>
      <dgm:t>
        <a:bodyPr/>
        <a:lstStyle/>
        <a:p>
          <a:pPr>
            <a:buFont typeface="+mj-lt"/>
            <a:buAutoNum type="arabicParenBoth"/>
          </a:pPr>
          <a:r>
            <a:rPr lang="de-DE" sz="1200" dirty="0"/>
            <a:t> 	Das Thema wird in   </a:t>
          </a:r>
          <a:br>
            <a:rPr lang="de-DE" sz="1200" dirty="0"/>
          </a:br>
          <a:r>
            <a:rPr lang="de-DE" sz="1200" dirty="0"/>
            <a:t>   	Abschnitte gegliedert</a:t>
          </a:r>
        </a:p>
      </dgm:t>
    </dgm:pt>
    <dgm:pt modelId="{5FFC9F57-412A-47A4-83EE-DD9BE036F324}" type="parTrans" cxnId="{78D5F677-E554-4A94-83AF-FBF3331EA295}">
      <dgm:prSet/>
      <dgm:spPr/>
      <dgm:t>
        <a:bodyPr/>
        <a:lstStyle/>
        <a:p>
          <a:endParaRPr lang="de-DE"/>
        </a:p>
      </dgm:t>
    </dgm:pt>
    <dgm:pt modelId="{EA097BB7-F182-4401-82A2-BB4E5FCD4212}" type="sibTrans" cxnId="{78D5F677-E554-4A94-83AF-FBF3331EA295}">
      <dgm:prSet/>
      <dgm:spPr/>
      <dgm:t>
        <a:bodyPr/>
        <a:lstStyle/>
        <a:p>
          <a:endParaRPr lang="de-DE"/>
        </a:p>
      </dgm:t>
    </dgm:pt>
    <dgm:pt modelId="{78ED7859-02F6-4CAB-8927-AE7C3FF65C2B}">
      <dgm:prSet phldrT="[Text]" custT="1"/>
      <dgm:spPr>
        <a:solidFill>
          <a:srgbClr val="D4D9EC"/>
        </a:solidFill>
      </dgm:spPr>
      <dgm:t>
        <a:bodyPr/>
        <a:lstStyle/>
        <a:p>
          <a:pPr>
            <a:buFont typeface="+mj-lt"/>
            <a:buAutoNum type="arabicParenBoth"/>
          </a:pPr>
          <a:r>
            <a:rPr lang="de-DE" sz="1200" dirty="0"/>
            <a:t> 	Der erste Abschnitt wird </a:t>
          </a:r>
          <a:br>
            <a:rPr lang="de-DE" sz="1200" dirty="0"/>
          </a:br>
          <a:r>
            <a:rPr lang="de-DE" sz="1200" dirty="0"/>
            <a:t>   	kurz Präsentiert</a:t>
          </a:r>
        </a:p>
      </dgm:t>
    </dgm:pt>
    <dgm:pt modelId="{F22B5EEB-D554-4957-9D2F-E747F76DC041}" type="parTrans" cxnId="{B1A57D0E-23AA-4ED3-98A2-5D665C5A9104}">
      <dgm:prSet/>
      <dgm:spPr/>
      <dgm:t>
        <a:bodyPr/>
        <a:lstStyle/>
        <a:p>
          <a:endParaRPr lang="de-DE"/>
        </a:p>
      </dgm:t>
    </dgm:pt>
    <dgm:pt modelId="{C15F4E93-E0A4-4B81-ABB8-3D9F305FCA85}" type="sibTrans" cxnId="{B1A57D0E-23AA-4ED3-98A2-5D665C5A9104}">
      <dgm:prSet/>
      <dgm:spPr/>
      <dgm:t>
        <a:bodyPr/>
        <a:lstStyle/>
        <a:p>
          <a:endParaRPr lang="de-DE"/>
        </a:p>
      </dgm:t>
    </dgm:pt>
    <dgm:pt modelId="{678E3100-A0E9-4A27-9762-BA4CDC2CAA3C}">
      <dgm:prSet phldrT="[Text]" custT="1"/>
      <dgm:spPr>
        <a:solidFill>
          <a:srgbClr val="C00072"/>
        </a:solidFill>
        <a:ln>
          <a:solidFill>
            <a:srgbClr val="C00072"/>
          </a:solidFill>
        </a:ln>
      </dgm:spPr>
      <dgm:t>
        <a:bodyPr anchor="t"/>
        <a:lstStyle/>
        <a:p>
          <a:pPr algn="ctr"/>
          <a:r>
            <a:rPr lang="de-DE" sz="1400" dirty="0"/>
            <a:t>Sandwichvortrag</a:t>
          </a:r>
        </a:p>
      </dgm:t>
    </dgm:pt>
    <dgm:pt modelId="{048FB9E1-016E-47FE-9F78-5FCAE481292B}" type="parTrans" cxnId="{D709A1B0-6289-4C0C-B75D-C76366DD8A48}">
      <dgm:prSet/>
      <dgm:spPr/>
      <dgm:t>
        <a:bodyPr/>
        <a:lstStyle/>
        <a:p>
          <a:endParaRPr lang="de-DE"/>
        </a:p>
      </dgm:t>
    </dgm:pt>
    <dgm:pt modelId="{A8852CEE-1513-471A-A1C8-02618CC7A7E6}" type="sibTrans" cxnId="{D709A1B0-6289-4C0C-B75D-C76366DD8A48}">
      <dgm:prSet/>
      <dgm:spPr/>
      <dgm:t>
        <a:bodyPr/>
        <a:lstStyle/>
        <a:p>
          <a:endParaRPr lang="de-DE"/>
        </a:p>
      </dgm:t>
    </dgm:pt>
    <dgm:pt modelId="{7386EA8A-7420-4BD1-AA3A-3DE9FDAC6E89}">
      <dgm:prSet phldrT="[Text]" custT="1"/>
      <dgm:spPr>
        <a:solidFill>
          <a:schemeClr val="accent4">
            <a:lumMod val="75000"/>
          </a:schemeClr>
        </a:solidFill>
        <a:ln>
          <a:solidFill>
            <a:schemeClr val="accent4">
              <a:lumMod val="75000"/>
            </a:schemeClr>
          </a:solidFill>
        </a:ln>
      </dgm:spPr>
      <dgm:t>
        <a:bodyPr anchor="t"/>
        <a:lstStyle/>
        <a:p>
          <a:pPr algn="ctr"/>
          <a:r>
            <a:rPr lang="de-DE" sz="1400" dirty="0"/>
            <a:t>Podiumsdiskussion</a:t>
          </a:r>
        </a:p>
      </dgm:t>
    </dgm:pt>
    <dgm:pt modelId="{B4BA3F01-E8B2-44D6-AD1C-A8E19114DB3D}" type="parTrans" cxnId="{40659FE8-B4E3-4929-83B1-2F081549BA58}">
      <dgm:prSet/>
      <dgm:spPr/>
      <dgm:t>
        <a:bodyPr/>
        <a:lstStyle/>
        <a:p>
          <a:endParaRPr lang="de-DE"/>
        </a:p>
      </dgm:t>
    </dgm:pt>
    <dgm:pt modelId="{8CD35B07-1709-465F-AEB4-687C4F03A6D9}" type="sibTrans" cxnId="{40659FE8-B4E3-4929-83B1-2F081549BA58}">
      <dgm:prSet/>
      <dgm:spPr/>
      <dgm:t>
        <a:bodyPr/>
        <a:lstStyle/>
        <a:p>
          <a:endParaRPr lang="de-DE"/>
        </a:p>
      </dgm:t>
    </dgm:pt>
    <dgm:pt modelId="{1BD64FA1-28A4-4259-8999-B1FBDFDC5980}">
      <dgm:prSet phldrT="[Text]" custT="1"/>
      <dgm:spPr>
        <a:solidFill>
          <a:srgbClr val="D4D9EC"/>
        </a:solidFill>
      </dgm:spPr>
      <dgm:t>
        <a:bodyPr/>
        <a:lstStyle/>
        <a:p>
          <a:pPr>
            <a:buFont typeface="+mj-lt"/>
            <a:buAutoNum type="arabicParenBoth"/>
          </a:pPr>
          <a:r>
            <a:rPr lang="de-DE" sz="1200" dirty="0"/>
            <a:t> 	Eine Person stellt alle Teil-  </a:t>
          </a:r>
          <a:br>
            <a:rPr lang="de-DE" sz="1200" dirty="0"/>
          </a:br>
          <a:r>
            <a:rPr lang="de-DE" sz="1200" dirty="0"/>
            <a:t>   	nehmenden Personen vor</a:t>
          </a:r>
        </a:p>
      </dgm:t>
    </dgm:pt>
    <dgm:pt modelId="{46787704-C9A1-440E-896E-272F3E8FC2F3}" type="parTrans" cxnId="{B4E8B6EA-6FB6-47BE-971E-FE2DBA64F7FC}">
      <dgm:prSet/>
      <dgm:spPr/>
      <dgm:t>
        <a:bodyPr/>
        <a:lstStyle/>
        <a:p>
          <a:endParaRPr lang="de-DE"/>
        </a:p>
      </dgm:t>
    </dgm:pt>
    <dgm:pt modelId="{E1684D35-3FCA-4E66-98CE-E5CB916B99D5}" type="sibTrans" cxnId="{B4E8B6EA-6FB6-47BE-971E-FE2DBA64F7FC}">
      <dgm:prSet/>
      <dgm:spPr/>
      <dgm:t>
        <a:bodyPr/>
        <a:lstStyle/>
        <a:p>
          <a:endParaRPr lang="de-DE"/>
        </a:p>
      </dgm:t>
    </dgm:pt>
    <dgm:pt modelId="{F5304466-8536-43D6-BD7B-526D2FCB4E1B}">
      <dgm:prSet phldrT="[Text]" custT="1"/>
      <dgm:spPr>
        <a:solidFill>
          <a:srgbClr val="D4D9EC"/>
        </a:solidFill>
      </dgm:spPr>
      <dgm:t>
        <a:bodyPr/>
        <a:lstStyle/>
        <a:p>
          <a:pPr>
            <a:buFont typeface="+mj-lt"/>
            <a:buAutoNum type="arabicParenBoth"/>
          </a:pPr>
          <a:r>
            <a:rPr lang="de-DE" sz="1200" dirty="0"/>
            <a:t> 	Das Plenum diskutiert </a:t>
          </a:r>
          <a:br>
            <a:rPr lang="de-DE" sz="1200" dirty="0"/>
          </a:br>
          <a:r>
            <a:rPr lang="de-DE" sz="1200" dirty="0"/>
            <a:t>   	einzeln über den Abschnitt</a:t>
          </a:r>
        </a:p>
      </dgm:t>
    </dgm:pt>
    <dgm:pt modelId="{60DC8E0C-E193-48EE-8AD1-302353313557}" type="parTrans" cxnId="{D7947B9B-E450-4DDC-8DF0-A8094F8A6A2F}">
      <dgm:prSet/>
      <dgm:spPr/>
      <dgm:t>
        <a:bodyPr/>
        <a:lstStyle/>
        <a:p>
          <a:endParaRPr lang="de-DE"/>
        </a:p>
      </dgm:t>
    </dgm:pt>
    <dgm:pt modelId="{586F81CE-CC42-4896-B18D-54E4662DF484}" type="sibTrans" cxnId="{D7947B9B-E450-4DDC-8DF0-A8094F8A6A2F}">
      <dgm:prSet/>
      <dgm:spPr/>
      <dgm:t>
        <a:bodyPr/>
        <a:lstStyle/>
        <a:p>
          <a:endParaRPr lang="de-DE"/>
        </a:p>
      </dgm:t>
    </dgm:pt>
    <dgm:pt modelId="{CEE9881C-B523-456A-8395-C5063DCD2591}">
      <dgm:prSet phldrT="[Text]" custT="1"/>
      <dgm:spPr>
        <a:solidFill>
          <a:srgbClr val="D4D9EC"/>
        </a:solidFill>
      </dgm:spPr>
      <dgm:t>
        <a:bodyPr/>
        <a:lstStyle/>
        <a:p>
          <a:pPr>
            <a:buFont typeface="+mj-lt"/>
            <a:buAutoNum type="arabicParenBoth"/>
          </a:pPr>
          <a:r>
            <a:rPr lang="de-DE" sz="1200" dirty="0"/>
            <a:t> 	Wiederholung des Vorgangs</a:t>
          </a:r>
        </a:p>
      </dgm:t>
    </dgm:pt>
    <dgm:pt modelId="{059DD4EE-40F8-48E9-B6B5-66D89FA109EF}" type="parTrans" cxnId="{AB3F7E84-90FE-491A-ACA6-0F04DD4BEBDD}">
      <dgm:prSet/>
      <dgm:spPr/>
      <dgm:t>
        <a:bodyPr/>
        <a:lstStyle/>
        <a:p>
          <a:endParaRPr lang="de-DE"/>
        </a:p>
      </dgm:t>
    </dgm:pt>
    <dgm:pt modelId="{61B78AA7-3C77-4535-896D-584A789B62D3}" type="sibTrans" cxnId="{AB3F7E84-90FE-491A-ACA6-0F04DD4BEBDD}">
      <dgm:prSet/>
      <dgm:spPr/>
      <dgm:t>
        <a:bodyPr/>
        <a:lstStyle/>
        <a:p>
          <a:endParaRPr lang="de-DE"/>
        </a:p>
      </dgm:t>
    </dgm:pt>
    <dgm:pt modelId="{AE66230D-6ABC-46A8-BEA1-91E90566208D}">
      <dgm:prSet phldrT="[Text]" custT="1"/>
      <dgm:spPr>
        <a:solidFill>
          <a:srgbClr val="D4D9EC"/>
        </a:solidFill>
      </dgm:spPr>
      <dgm:t>
        <a:bodyPr/>
        <a:lstStyle/>
        <a:p>
          <a:pPr>
            <a:buFont typeface="+mj-lt"/>
            <a:buAutoNum type="arabicParenBoth"/>
          </a:pPr>
          <a:r>
            <a:rPr lang="de-DE" sz="1200" dirty="0"/>
            <a:t> 	Aktivierung des Vorwissens   </a:t>
          </a:r>
          <a:br>
            <a:rPr lang="de-DE" sz="1200" dirty="0"/>
          </a:br>
          <a:r>
            <a:rPr lang="de-DE" sz="1200" dirty="0"/>
            <a:t>   	des Plenums in Gruppen</a:t>
          </a:r>
        </a:p>
      </dgm:t>
    </dgm:pt>
    <dgm:pt modelId="{D984D4C5-85EC-4831-8EE0-FA8CF43235F8}" type="sibTrans" cxnId="{0F6B4E0F-842C-4003-8908-CDF6EC6AA98C}">
      <dgm:prSet/>
      <dgm:spPr/>
      <dgm:t>
        <a:bodyPr/>
        <a:lstStyle/>
        <a:p>
          <a:endParaRPr lang="de-DE"/>
        </a:p>
      </dgm:t>
    </dgm:pt>
    <dgm:pt modelId="{4F8111A7-7184-4063-97E3-58014FF084E4}" type="parTrans" cxnId="{0F6B4E0F-842C-4003-8908-CDF6EC6AA98C}">
      <dgm:prSet/>
      <dgm:spPr/>
      <dgm:t>
        <a:bodyPr/>
        <a:lstStyle/>
        <a:p>
          <a:endParaRPr lang="de-DE"/>
        </a:p>
      </dgm:t>
    </dgm:pt>
    <dgm:pt modelId="{CBEC1107-89FA-4042-BB29-76432C205E71}">
      <dgm:prSet phldrT="[Text]" custT="1"/>
      <dgm:spPr>
        <a:solidFill>
          <a:srgbClr val="D4D9EC"/>
        </a:solidFill>
      </dgm:spPr>
      <dgm:t>
        <a:bodyPr/>
        <a:lstStyle/>
        <a:p>
          <a:pPr>
            <a:buFont typeface="+mj-lt"/>
            <a:buAutoNum type="arabicParenBoth"/>
          </a:pPr>
          <a:r>
            <a:rPr lang="de-DE" sz="1200" dirty="0"/>
            <a:t> 	Kurzreferat mit Handout für </a:t>
          </a:r>
          <a:br>
            <a:rPr lang="de-DE" sz="1200" dirty="0"/>
          </a:br>
          <a:r>
            <a:rPr lang="de-DE" sz="1200" dirty="0"/>
            <a:t>   	Notizen für das Plenum</a:t>
          </a:r>
        </a:p>
      </dgm:t>
    </dgm:pt>
    <dgm:pt modelId="{7A184187-E917-4AC3-89B5-CC2CD3FF3FFE}" type="parTrans" cxnId="{A9A5B530-A6D7-4E78-ACA7-8944B046150F}">
      <dgm:prSet/>
      <dgm:spPr/>
      <dgm:t>
        <a:bodyPr/>
        <a:lstStyle/>
        <a:p>
          <a:endParaRPr lang="de-DE"/>
        </a:p>
      </dgm:t>
    </dgm:pt>
    <dgm:pt modelId="{9CAC3B89-81B2-4979-AB16-900BF27B35BC}" type="sibTrans" cxnId="{A9A5B530-A6D7-4E78-ACA7-8944B046150F}">
      <dgm:prSet/>
      <dgm:spPr/>
      <dgm:t>
        <a:bodyPr/>
        <a:lstStyle/>
        <a:p>
          <a:endParaRPr lang="de-DE"/>
        </a:p>
      </dgm:t>
    </dgm:pt>
    <dgm:pt modelId="{57609183-3708-4F15-B464-6A5A31EA6B46}">
      <dgm:prSet phldrT="[Text]" custT="1"/>
      <dgm:spPr>
        <a:solidFill>
          <a:srgbClr val="D4D9EC"/>
        </a:solidFill>
      </dgm:spPr>
      <dgm:t>
        <a:bodyPr/>
        <a:lstStyle/>
        <a:p>
          <a:pPr>
            <a:buFont typeface="+mj-lt"/>
            <a:buAutoNum type="arabicParenBoth"/>
          </a:pPr>
          <a:r>
            <a:rPr lang="de-DE" sz="1200" dirty="0"/>
            <a:t> 	Zweite Phase in den </a:t>
          </a:r>
          <a:br>
            <a:rPr lang="de-DE" sz="1200" dirty="0"/>
          </a:br>
          <a:r>
            <a:rPr lang="de-DE" sz="1200" dirty="0"/>
            <a:t>   	Gruppen zur Vernetzung</a:t>
          </a:r>
        </a:p>
      </dgm:t>
    </dgm:pt>
    <dgm:pt modelId="{164BC67C-F18E-41C3-B620-F112C1E66CDC}" type="parTrans" cxnId="{3646B859-B53D-4806-9836-833243F98440}">
      <dgm:prSet/>
      <dgm:spPr/>
      <dgm:t>
        <a:bodyPr/>
        <a:lstStyle/>
        <a:p>
          <a:endParaRPr lang="de-DE"/>
        </a:p>
      </dgm:t>
    </dgm:pt>
    <dgm:pt modelId="{0E4B4295-3906-4F6B-988F-C69B85DA82A5}" type="sibTrans" cxnId="{3646B859-B53D-4806-9836-833243F98440}">
      <dgm:prSet/>
      <dgm:spPr/>
      <dgm:t>
        <a:bodyPr/>
        <a:lstStyle/>
        <a:p>
          <a:endParaRPr lang="de-DE"/>
        </a:p>
      </dgm:t>
    </dgm:pt>
    <dgm:pt modelId="{894BEEFF-8DAA-4073-AE00-0D3D4F2DFEE4}">
      <dgm:prSet phldrT="[Text]" custT="1"/>
      <dgm:spPr>
        <a:solidFill>
          <a:srgbClr val="D4D9EC"/>
        </a:solidFill>
      </dgm:spPr>
      <dgm:t>
        <a:bodyPr/>
        <a:lstStyle/>
        <a:p>
          <a:pPr>
            <a:buFont typeface="+mj-lt"/>
            <a:buAutoNum type="arabicParenBoth"/>
          </a:pPr>
          <a:r>
            <a:rPr lang="de-DE" sz="1200" dirty="0"/>
            <a:t> 	Diskussion im Plenum</a:t>
          </a:r>
        </a:p>
      </dgm:t>
    </dgm:pt>
    <dgm:pt modelId="{75A5B641-4397-4D91-A6FF-35E4B692FF1B}" type="parTrans" cxnId="{9FC5256F-BD43-4B78-88A7-587A80139ED2}">
      <dgm:prSet/>
      <dgm:spPr/>
      <dgm:t>
        <a:bodyPr/>
        <a:lstStyle/>
        <a:p>
          <a:endParaRPr lang="de-DE"/>
        </a:p>
      </dgm:t>
    </dgm:pt>
    <dgm:pt modelId="{BBAB3282-E2B8-4F77-B107-105348F62A9A}" type="sibTrans" cxnId="{9FC5256F-BD43-4B78-88A7-587A80139ED2}">
      <dgm:prSet/>
      <dgm:spPr/>
      <dgm:t>
        <a:bodyPr/>
        <a:lstStyle/>
        <a:p>
          <a:endParaRPr lang="de-DE"/>
        </a:p>
      </dgm:t>
    </dgm:pt>
    <dgm:pt modelId="{DE2CF272-688B-42F9-B9B4-864671AB5422}">
      <dgm:prSet phldrT="[Text]" custT="1"/>
      <dgm:spPr>
        <a:solidFill>
          <a:srgbClr val="D4D9EC"/>
        </a:solidFill>
      </dgm:spPr>
      <dgm:t>
        <a:bodyPr/>
        <a:lstStyle/>
        <a:p>
          <a:pPr>
            <a:buFont typeface="+mj-lt"/>
            <a:buAutoNum type="arabicParenBoth"/>
          </a:pPr>
          <a:r>
            <a:rPr lang="de-DE" sz="1200" dirty="0"/>
            <a:t> 	Die Personen diskutieren </a:t>
          </a:r>
          <a:br>
            <a:rPr lang="de-DE" sz="1200" dirty="0"/>
          </a:br>
          <a:r>
            <a:rPr lang="de-DE" sz="1200" dirty="0"/>
            <a:t>   	über ein Thema mit Rollen</a:t>
          </a:r>
        </a:p>
      </dgm:t>
    </dgm:pt>
    <dgm:pt modelId="{3EF2433F-6F7C-4479-AA15-673F7437C558}" type="parTrans" cxnId="{D5293601-5564-4475-8991-91959CE0DF8B}">
      <dgm:prSet/>
      <dgm:spPr/>
      <dgm:t>
        <a:bodyPr/>
        <a:lstStyle/>
        <a:p>
          <a:endParaRPr lang="de-DE"/>
        </a:p>
      </dgm:t>
    </dgm:pt>
    <dgm:pt modelId="{4C2EF776-BDDA-410D-9E17-51236ED9512C}" type="sibTrans" cxnId="{D5293601-5564-4475-8991-91959CE0DF8B}">
      <dgm:prSet/>
      <dgm:spPr/>
      <dgm:t>
        <a:bodyPr/>
        <a:lstStyle/>
        <a:p>
          <a:endParaRPr lang="de-DE"/>
        </a:p>
      </dgm:t>
    </dgm:pt>
    <dgm:pt modelId="{7743DA5D-C3BC-455A-9BA4-DD854C6DB713}">
      <dgm:prSet phldrT="[Text]" custT="1"/>
      <dgm:spPr>
        <a:solidFill>
          <a:srgbClr val="D4D9EC"/>
        </a:solidFill>
      </dgm:spPr>
      <dgm:t>
        <a:bodyPr/>
        <a:lstStyle/>
        <a:p>
          <a:pPr>
            <a:buFont typeface="+mj-lt"/>
            <a:buAutoNum type="arabicParenBoth"/>
          </a:pPr>
          <a:r>
            <a:rPr lang="de-DE" sz="1200" dirty="0"/>
            <a:t> 	Moderation, damit die </a:t>
          </a:r>
          <a:br>
            <a:rPr lang="de-DE" sz="1200" dirty="0"/>
          </a:br>
          <a:r>
            <a:rPr lang="de-DE" sz="1200" dirty="0"/>
            <a:t>   	Diskussion nicht stockt</a:t>
          </a:r>
        </a:p>
      </dgm:t>
    </dgm:pt>
    <dgm:pt modelId="{CEF36FF3-F6C9-44EE-A3CA-F16E39C950FE}" type="parTrans" cxnId="{479A12ED-9D2C-4586-AD6F-FCE65F8FBF0B}">
      <dgm:prSet/>
      <dgm:spPr/>
      <dgm:t>
        <a:bodyPr/>
        <a:lstStyle/>
        <a:p>
          <a:endParaRPr lang="de-DE"/>
        </a:p>
      </dgm:t>
    </dgm:pt>
    <dgm:pt modelId="{D5DEBCF8-186E-40A9-B4D4-3E322FC23F06}" type="sibTrans" cxnId="{479A12ED-9D2C-4586-AD6F-FCE65F8FBF0B}">
      <dgm:prSet/>
      <dgm:spPr/>
      <dgm:t>
        <a:bodyPr/>
        <a:lstStyle/>
        <a:p>
          <a:endParaRPr lang="de-DE"/>
        </a:p>
      </dgm:t>
    </dgm:pt>
    <dgm:pt modelId="{C37CA44A-1E02-46E3-AF85-D6458294B9B1}">
      <dgm:prSet phldrT="[Text]" custT="1"/>
      <dgm:spPr>
        <a:solidFill>
          <a:srgbClr val="D4D9EC"/>
        </a:solidFill>
      </dgm:spPr>
      <dgm:t>
        <a:bodyPr/>
        <a:lstStyle/>
        <a:p>
          <a:pPr>
            <a:buFont typeface="+mj-lt"/>
            <a:buAutoNum type="arabicParenBoth"/>
          </a:pPr>
          <a:r>
            <a:rPr lang="de-DE" sz="1200" dirty="0"/>
            <a:t> 	Final Einbezug des Plenums </a:t>
          </a:r>
        </a:p>
      </dgm:t>
    </dgm:pt>
    <dgm:pt modelId="{C658E192-1766-4D54-9B7B-B448FBF662F3}" type="parTrans" cxnId="{3A9E3B59-5D45-4495-81B9-DA6E5826F10F}">
      <dgm:prSet/>
      <dgm:spPr/>
      <dgm:t>
        <a:bodyPr/>
        <a:lstStyle/>
        <a:p>
          <a:endParaRPr lang="de-DE"/>
        </a:p>
      </dgm:t>
    </dgm:pt>
    <dgm:pt modelId="{4642BBD8-F9CA-4840-A4A2-AC7A569AFD9F}" type="sibTrans" cxnId="{3A9E3B59-5D45-4495-81B9-DA6E5826F10F}">
      <dgm:prSet/>
      <dgm:spPr/>
      <dgm:t>
        <a:bodyPr/>
        <a:lstStyle/>
        <a:p>
          <a:endParaRPr lang="de-DE"/>
        </a:p>
      </dgm:t>
    </dgm:pt>
    <dgm:pt modelId="{698EE582-7D7D-41BC-81DF-6E3A05A2AF31}" type="pres">
      <dgm:prSet presAssocID="{9AF6D7E8-BD28-4ADD-84EF-B85F5BD696A0}" presName="Name0" presStyleCnt="0">
        <dgm:presLayoutVars>
          <dgm:dir/>
          <dgm:animLvl val="lvl"/>
          <dgm:resizeHandles val="exact"/>
        </dgm:presLayoutVars>
      </dgm:prSet>
      <dgm:spPr/>
    </dgm:pt>
    <dgm:pt modelId="{045D9BD7-D542-4E59-B33D-EB5AE1908FC2}" type="pres">
      <dgm:prSet presAssocID="{E98733A3-315E-43F3-BBF2-335990C3A737}" presName="composite" presStyleCnt="0"/>
      <dgm:spPr/>
    </dgm:pt>
    <dgm:pt modelId="{C7DE3069-B8C9-4917-B6B6-A0A01B9E10CD}" type="pres">
      <dgm:prSet presAssocID="{E98733A3-315E-43F3-BBF2-335990C3A737}" presName="parTx" presStyleLbl="alignNode1" presStyleIdx="0" presStyleCnt="3" custScaleY="62110">
        <dgm:presLayoutVars>
          <dgm:chMax val="0"/>
          <dgm:chPref val="0"/>
          <dgm:bulletEnabled val="1"/>
        </dgm:presLayoutVars>
      </dgm:prSet>
      <dgm:spPr/>
    </dgm:pt>
    <dgm:pt modelId="{B09754FA-11C7-4EDD-8869-3575D3AD94C0}" type="pres">
      <dgm:prSet presAssocID="{E98733A3-315E-43F3-BBF2-335990C3A737}" presName="desTx" presStyleLbl="alignAccFollowNode1" presStyleIdx="0" presStyleCnt="3">
        <dgm:presLayoutVars>
          <dgm:bulletEnabled val="1"/>
        </dgm:presLayoutVars>
      </dgm:prSet>
      <dgm:spPr/>
    </dgm:pt>
    <dgm:pt modelId="{EAC1A5FB-2303-4FAF-B2EF-40262694727C}" type="pres">
      <dgm:prSet presAssocID="{EA469743-FD5C-45C9-AD95-C88FDA539CA2}" presName="space" presStyleCnt="0"/>
      <dgm:spPr/>
    </dgm:pt>
    <dgm:pt modelId="{6070AA70-FBE3-41A3-81CC-CD6D6F0234A7}" type="pres">
      <dgm:prSet presAssocID="{678E3100-A0E9-4A27-9762-BA4CDC2CAA3C}" presName="composite" presStyleCnt="0"/>
      <dgm:spPr/>
    </dgm:pt>
    <dgm:pt modelId="{89B9369B-EC8B-4849-BBCF-F29DBE461A19}" type="pres">
      <dgm:prSet presAssocID="{678E3100-A0E9-4A27-9762-BA4CDC2CAA3C}" presName="parTx" presStyleLbl="alignNode1" presStyleIdx="1" presStyleCnt="3" custScaleY="62110">
        <dgm:presLayoutVars>
          <dgm:chMax val="0"/>
          <dgm:chPref val="0"/>
          <dgm:bulletEnabled val="1"/>
        </dgm:presLayoutVars>
      </dgm:prSet>
      <dgm:spPr/>
    </dgm:pt>
    <dgm:pt modelId="{C2C8F03B-3F0F-43C3-A646-E11AC58221EB}" type="pres">
      <dgm:prSet presAssocID="{678E3100-A0E9-4A27-9762-BA4CDC2CAA3C}" presName="desTx" presStyleLbl="alignAccFollowNode1" presStyleIdx="1" presStyleCnt="3">
        <dgm:presLayoutVars>
          <dgm:bulletEnabled val="1"/>
        </dgm:presLayoutVars>
      </dgm:prSet>
      <dgm:spPr/>
    </dgm:pt>
    <dgm:pt modelId="{64BAE762-0587-402E-88C0-0231D4F18870}" type="pres">
      <dgm:prSet presAssocID="{A8852CEE-1513-471A-A1C8-02618CC7A7E6}" presName="space" presStyleCnt="0"/>
      <dgm:spPr/>
    </dgm:pt>
    <dgm:pt modelId="{85198305-5CB1-47F4-9F66-61A11837BD09}" type="pres">
      <dgm:prSet presAssocID="{7386EA8A-7420-4BD1-AA3A-3DE9FDAC6E89}" presName="composite" presStyleCnt="0"/>
      <dgm:spPr/>
    </dgm:pt>
    <dgm:pt modelId="{872B7D3E-0847-440F-8980-FC4D89F19911}" type="pres">
      <dgm:prSet presAssocID="{7386EA8A-7420-4BD1-AA3A-3DE9FDAC6E89}" presName="parTx" presStyleLbl="alignNode1" presStyleIdx="2" presStyleCnt="3" custScaleY="62110">
        <dgm:presLayoutVars>
          <dgm:chMax val="0"/>
          <dgm:chPref val="0"/>
          <dgm:bulletEnabled val="1"/>
        </dgm:presLayoutVars>
      </dgm:prSet>
      <dgm:spPr/>
    </dgm:pt>
    <dgm:pt modelId="{7E880A5A-2C8F-445C-9F3B-64BC9153A350}" type="pres">
      <dgm:prSet presAssocID="{7386EA8A-7420-4BD1-AA3A-3DE9FDAC6E89}" presName="desTx" presStyleLbl="alignAccFollowNode1" presStyleIdx="2" presStyleCnt="3">
        <dgm:presLayoutVars>
          <dgm:bulletEnabled val="1"/>
        </dgm:presLayoutVars>
      </dgm:prSet>
      <dgm:spPr/>
    </dgm:pt>
  </dgm:ptLst>
  <dgm:cxnLst>
    <dgm:cxn modelId="{D5293601-5564-4475-8991-91959CE0DF8B}" srcId="{7386EA8A-7420-4BD1-AA3A-3DE9FDAC6E89}" destId="{DE2CF272-688B-42F9-B9B4-864671AB5422}" srcOrd="1" destOrd="0" parTransId="{3EF2433F-6F7C-4479-AA15-673F7437C558}" sibTransId="{4C2EF776-BDDA-410D-9E17-51236ED9512C}"/>
    <dgm:cxn modelId="{7479B004-86E3-4751-9128-897DA756FABA}" type="presOf" srcId="{57609183-3708-4F15-B464-6A5A31EA6B46}" destId="{C2C8F03B-3F0F-43C3-A646-E11AC58221EB}" srcOrd="0" destOrd="2" presId="urn:microsoft.com/office/officeart/2005/8/layout/hList1"/>
    <dgm:cxn modelId="{2C10B007-13D1-40BD-B997-6C748884B566}" srcId="{9AF6D7E8-BD28-4ADD-84EF-B85F5BD696A0}" destId="{E98733A3-315E-43F3-BBF2-335990C3A737}" srcOrd="0" destOrd="0" parTransId="{71D1A128-5A8A-487A-A8FF-622E589A30DA}" sibTransId="{EA469743-FD5C-45C9-AD95-C88FDA539CA2}"/>
    <dgm:cxn modelId="{DCE4D20C-A9D6-4AC9-86E4-7A0A8A9830FD}" type="presOf" srcId="{E683C828-6784-425D-806F-00537C4D7881}" destId="{B09754FA-11C7-4EDD-8869-3575D3AD94C0}" srcOrd="0" destOrd="0" presId="urn:microsoft.com/office/officeart/2005/8/layout/hList1"/>
    <dgm:cxn modelId="{29EE5F0D-1FEC-4EDD-99FE-388F5B412871}" type="presOf" srcId="{678E3100-A0E9-4A27-9762-BA4CDC2CAA3C}" destId="{89B9369B-EC8B-4849-BBCF-F29DBE461A19}" srcOrd="0" destOrd="0" presId="urn:microsoft.com/office/officeart/2005/8/layout/hList1"/>
    <dgm:cxn modelId="{B1A57D0E-23AA-4ED3-98A2-5D665C5A9104}" srcId="{E98733A3-315E-43F3-BBF2-335990C3A737}" destId="{78ED7859-02F6-4CAB-8927-AE7C3FF65C2B}" srcOrd="1" destOrd="0" parTransId="{F22B5EEB-D554-4957-9D2F-E747F76DC041}" sibTransId="{C15F4E93-E0A4-4B81-ABB8-3D9F305FCA85}"/>
    <dgm:cxn modelId="{0F6B4E0F-842C-4003-8908-CDF6EC6AA98C}" srcId="{678E3100-A0E9-4A27-9762-BA4CDC2CAA3C}" destId="{AE66230D-6ABC-46A8-BEA1-91E90566208D}" srcOrd="0" destOrd="0" parTransId="{4F8111A7-7184-4063-97E3-58014FF084E4}" sibTransId="{D984D4C5-85EC-4831-8EE0-FA8CF43235F8}"/>
    <dgm:cxn modelId="{4DA7BB23-5B2B-42FF-920F-9D95DEA5FAF2}" type="presOf" srcId="{7386EA8A-7420-4BD1-AA3A-3DE9FDAC6E89}" destId="{872B7D3E-0847-440F-8980-FC4D89F19911}" srcOrd="0" destOrd="0" presId="urn:microsoft.com/office/officeart/2005/8/layout/hList1"/>
    <dgm:cxn modelId="{8B42BF2C-AA3F-46F8-84F5-67163CF09062}" type="presOf" srcId="{DE2CF272-688B-42F9-B9B4-864671AB5422}" destId="{7E880A5A-2C8F-445C-9F3B-64BC9153A350}" srcOrd="0" destOrd="1" presId="urn:microsoft.com/office/officeart/2005/8/layout/hList1"/>
    <dgm:cxn modelId="{A9A5B530-A6D7-4E78-ACA7-8944B046150F}" srcId="{678E3100-A0E9-4A27-9762-BA4CDC2CAA3C}" destId="{CBEC1107-89FA-4042-BB29-76432C205E71}" srcOrd="1" destOrd="0" parTransId="{7A184187-E917-4AC3-89B5-CC2CD3FF3FFE}" sibTransId="{9CAC3B89-81B2-4979-AB16-900BF27B35BC}"/>
    <dgm:cxn modelId="{8F102138-2114-414B-B324-D182BE1F6517}" type="presOf" srcId="{894BEEFF-8DAA-4073-AE00-0D3D4F2DFEE4}" destId="{C2C8F03B-3F0F-43C3-A646-E11AC58221EB}" srcOrd="0" destOrd="3" presId="urn:microsoft.com/office/officeart/2005/8/layout/hList1"/>
    <dgm:cxn modelId="{C485374E-EBBE-497C-B716-8324750DB3EF}" type="presOf" srcId="{C37CA44A-1E02-46E3-AF85-D6458294B9B1}" destId="{7E880A5A-2C8F-445C-9F3B-64BC9153A350}" srcOrd="0" destOrd="3" presId="urn:microsoft.com/office/officeart/2005/8/layout/hList1"/>
    <dgm:cxn modelId="{9FC5256F-BD43-4B78-88A7-587A80139ED2}" srcId="{678E3100-A0E9-4A27-9762-BA4CDC2CAA3C}" destId="{894BEEFF-8DAA-4073-AE00-0D3D4F2DFEE4}" srcOrd="3" destOrd="0" parTransId="{75A5B641-4397-4D91-A6FF-35E4B692FF1B}" sibTransId="{BBAB3282-E2B8-4F77-B107-105348F62A9A}"/>
    <dgm:cxn modelId="{78D5F677-E554-4A94-83AF-FBF3331EA295}" srcId="{E98733A3-315E-43F3-BBF2-335990C3A737}" destId="{E683C828-6784-425D-806F-00537C4D7881}" srcOrd="0" destOrd="0" parTransId="{5FFC9F57-412A-47A4-83EE-DD9BE036F324}" sibTransId="{EA097BB7-F182-4401-82A2-BB4E5FCD4212}"/>
    <dgm:cxn modelId="{3A9E3B59-5D45-4495-81B9-DA6E5826F10F}" srcId="{7386EA8A-7420-4BD1-AA3A-3DE9FDAC6E89}" destId="{C37CA44A-1E02-46E3-AF85-D6458294B9B1}" srcOrd="3" destOrd="0" parTransId="{C658E192-1766-4D54-9B7B-B448FBF662F3}" sibTransId="{4642BBD8-F9CA-4840-A4A2-AC7A569AFD9F}"/>
    <dgm:cxn modelId="{3646B859-B53D-4806-9836-833243F98440}" srcId="{678E3100-A0E9-4A27-9762-BA4CDC2CAA3C}" destId="{57609183-3708-4F15-B464-6A5A31EA6B46}" srcOrd="2" destOrd="0" parTransId="{164BC67C-F18E-41C3-B620-F112C1E66CDC}" sibTransId="{0E4B4295-3906-4F6B-988F-C69B85DA82A5}"/>
    <dgm:cxn modelId="{AB3F7E84-90FE-491A-ACA6-0F04DD4BEBDD}" srcId="{E98733A3-315E-43F3-BBF2-335990C3A737}" destId="{CEE9881C-B523-456A-8395-C5063DCD2591}" srcOrd="3" destOrd="0" parTransId="{059DD4EE-40F8-48E9-B6B5-66D89FA109EF}" sibTransId="{61B78AA7-3C77-4535-896D-584A789B62D3}"/>
    <dgm:cxn modelId="{A7DD6F8D-5697-47B9-94EB-9853F2C56AFE}" type="presOf" srcId="{CBEC1107-89FA-4042-BB29-76432C205E71}" destId="{C2C8F03B-3F0F-43C3-A646-E11AC58221EB}" srcOrd="0" destOrd="1" presId="urn:microsoft.com/office/officeart/2005/8/layout/hList1"/>
    <dgm:cxn modelId="{2F0E9D9A-DDC9-49DE-A2B7-AF84845FE92F}" type="presOf" srcId="{7743DA5D-C3BC-455A-9BA4-DD854C6DB713}" destId="{7E880A5A-2C8F-445C-9F3B-64BC9153A350}" srcOrd="0" destOrd="2" presId="urn:microsoft.com/office/officeart/2005/8/layout/hList1"/>
    <dgm:cxn modelId="{D7947B9B-E450-4DDC-8DF0-A8094F8A6A2F}" srcId="{E98733A3-315E-43F3-BBF2-335990C3A737}" destId="{F5304466-8536-43D6-BD7B-526D2FCB4E1B}" srcOrd="2" destOrd="0" parTransId="{60DC8E0C-E193-48EE-8AD1-302353313557}" sibTransId="{586F81CE-CC42-4896-B18D-54E4662DF484}"/>
    <dgm:cxn modelId="{D709A1B0-6289-4C0C-B75D-C76366DD8A48}" srcId="{9AF6D7E8-BD28-4ADD-84EF-B85F5BD696A0}" destId="{678E3100-A0E9-4A27-9762-BA4CDC2CAA3C}" srcOrd="1" destOrd="0" parTransId="{048FB9E1-016E-47FE-9F78-5FCAE481292B}" sibTransId="{A8852CEE-1513-471A-A1C8-02618CC7A7E6}"/>
    <dgm:cxn modelId="{20EC4CB9-3385-4A51-81D1-E7675049F5D2}" type="presOf" srcId="{1BD64FA1-28A4-4259-8999-B1FBDFDC5980}" destId="{7E880A5A-2C8F-445C-9F3B-64BC9153A350}" srcOrd="0" destOrd="0" presId="urn:microsoft.com/office/officeart/2005/8/layout/hList1"/>
    <dgm:cxn modelId="{756330BA-CAF8-4A04-89AC-153E30AA4EA6}" type="presOf" srcId="{CEE9881C-B523-456A-8395-C5063DCD2591}" destId="{B09754FA-11C7-4EDD-8869-3575D3AD94C0}" srcOrd="0" destOrd="3" presId="urn:microsoft.com/office/officeart/2005/8/layout/hList1"/>
    <dgm:cxn modelId="{3C87C1C8-4FB1-421B-AB91-14462F6C95D9}" type="presOf" srcId="{E98733A3-315E-43F3-BBF2-335990C3A737}" destId="{C7DE3069-B8C9-4917-B6B6-A0A01B9E10CD}" srcOrd="0" destOrd="0" presId="urn:microsoft.com/office/officeart/2005/8/layout/hList1"/>
    <dgm:cxn modelId="{5C8108E2-D970-45AE-B7BB-C483AFDDCF75}" type="presOf" srcId="{F5304466-8536-43D6-BD7B-526D2FCB4E1B}" destId="{B09754FA-11C7-4EDD-8869-3575D3AD94C0}" srcOrd="0" destOrd="2" presId="urn:microsoft.com/office/officeart/2005/8/layout/hList1"/>
    <dgm:cxn modelId="{FE7709E4-7350-4B86-B7AB-F300F07EEF38}" type="presOf" srcId="{AE66230D-6ABC-46A8-BEA1-91E90566208D}" destId="{C2C8F03B-3F0F-43C3-A646-E11AC58221EB}" srcOrd="0" destOrd="0" presId="urn:microsoft.com/office/officeart/2005/8/layout/hList1"/>
    <dgm:cxn modelId="{F50FE9E5-81C5-4C53-B421-9C561B89D7A4}" type="presOf" srcId="{78ED7859-02F6-4CAB-8927-AE7C3FF65C2B}" destId="{B09754FA-11C7-4EDD-8869-3575D3AD94C0}" srcOrd="0" destOrd="1" presId="urn:microsoft.com/office/officeart/2005/8/layout/hList1"/>
    <dgm:cxn modelId="{40659FE8-B4E3-4929-83B1-2F081549BA58}" srcId="{9AF6D7E8-BD28-4ADD-84EF-B85F5BD696A0}" destId="{7386EA8A-7420-4BD1-AA3A-3DE9FDAC6E89}" srcOrd="2" destOrd="0" parTransId="{B4BA3F01-E8B2-44D6-AD1C-A8E19114DB3D}" sibTransId="{8CD35B07-1709-465F-AEB4-687C4F03A6D9}"/>
    <dgm:cxn modelId="{B4E8B6EA-6FB6-47BE-971E-FE2DBA64F7FC}" srcId="{7386EA8A-7420-4BD1-AA3A-3DE9FDAC6E89}" destId="{1BD64FA1-28A4-4259-8999-B1FBDFDC5980}" srcOrd="0" destOrd="0" parTransId="{46787704-C9A1-440E-896E-272F3E8FC2F3}" sibTransId="{E1684D35-3FCA-4E66-98CE-E5CB916B99D5}"/>
    <dgm:cxn modelId="{479A12ED-9D2C-4586-AD6F-FCE65F8FBF0B}" srcId="{7386EA8A-7420-4BD1-AA3A-3DE9FDAC6E89}" destId="{7743DA5D-C3BC-455A-9BA4-DD854C6DB713}" srcOrd="2" destOrd="0" parTransId="{CEF36FF3-F6C9-44EE-A3CA-F16E39C950FE}" sibTransId="{D5DEBCF8-186E-40A9-B4D4-3E322FC23F06}"/>
    <dgm:cxn modelId="{3973DAF7-275E-41D6-B8F5-84B0501FB990}" type="presOf" srcId="{9AF6D7E8-BD28-4ADD-84EF-B85F5BD696A0}" destId="{698EE582-7D7D-41BC-81DF-6E3A05A2AF31}" srcOrd="0" destOrd="0" presId="urn:microsoft.com/office/officeart/2005/8/layout/hList1"/>
    <dgm:cxn modelId="{AB9503B1-C6D7-4418-B127-17133567EF46}" type="presParOf" srcId="{698EE582-7D7D-41BC-81DF-6E3A05A2AF31}" destId="{045D9BD7-D542-4E59-B33D-EB5AE1908FC2}" srcOrd="0" destOrd="0" presId="urn:microsoft.com/office/officeart/2005/8/layout/hList1"/>
    <dgm:cxn modelId="{EECF6B0C-148D-4290-889A-21873CE6BD7F}" type="presParOf" srcId="{045D9BD7-D542-4E59-B33D-EB5AE1908FC2}" destId="{C7DE3069-B8C9-4917-B6B6-A0A01B9E10CD}" srcOrd="0" destOrd="0" presId="urn:microsoft.com/office/officeart/2005/8/layout/hList1"/>
    <dgm:cxn modelId="{6C7D8A1F-7D35-4E24-A178-CB743DC60BB7}" type="presParOf" srcId="{045D9BD7-D542-4E59-B33D-EB5AE1908FC2}" destId="{B09754FA-11C7-4EDD-8869-3575D3AD94C0}" srcOrd="1" destOrd="0" presId="urn:microsoft.com/office/officeart/2005/8/layout/hList1"/>
    <dgm:cxn modelId="{2177A42A-B870-4518-928E-32E9163CEDA5}" type="presParOf" srcId="{698EE582-7D7D-41BC-81DF-6E3A05A2AF31}" destId="{EAC1A5FB-2303-4FAF-B2EF-40262694727C}" srcOrd="1" destOrd="0" presId="urn:microsoft.com/office/officeart/2005/8/layout/hList1"/>
    <dgm:cxn modelId="{144C1224-73F3-42E6-9A9E-DAE30CD4E8C9}" type="presParOf" srcId="{698EE582-7D7D-41BC-81DF-6E3A05A2AF31}" destId="{6070AA70-FBE3-41A3-81CC-CD6D6F0234A7}" srcOrd="2" destOrd="0" presId="urn:microsoft.com/office/officeart/2005/8/layout/hList1"/>
    <dgm:cxn modelId="{1CEDC847-3DB5-459A-908A-AAE0AEB7EE58}" type="presParOf" srcId="{6070AA70-FBE3-41A3-81CC-CD6D6F0234A7}" destId="{89B9369B-EC8B-4849-BBCF-F29DBE461A19}" srcOrd="0" destOrd="0" presId="urn:microsoft.com/office/officeart/2005/8/layout/hList1"/>
    <dgm:cxn modelId="{B14D794F-646F-4A35-9295-9CD37A1396F0}" type="presParOf" srcId="{6070AA70-FBE3-41A3-81CC-CD6D6F0234A7}" destId="{C2C8F03B-3F0F-43C3-A646-E11AC58221EB}" srcOrd="1" destOrd="0" presId="urn:microsoft.com/office/officeart/2005/8/layout/hList1"/>
    <dgm:cxn modelId="{A282756E-26D0-40E1-9C91-61A60F4BE337}" type="presParOf" srcId="{698EE582-7D7D-41BC-81DF-6E3A05A2AF31}" destId="{64BAE762-0587-402E-88C0-0231D4F18870}" srcOrd="3" destOrd="0" presId="urn:microsoft.com/office/officeart/2005/8/layout/hList1"/>
    <dgm:cxn modelId="{EF22034B-BFA3-4A50-891F-28500459E253}" type="presParOf" srcId="{698EE582-7D7D-41BC-81DF-6E3A05A2AF31}" destId="{85198305-5CB1-47F4-9F66-61A11837BD09}" srcOrd="4" destOrd="0" presId="urn:microsoft.com/office/officeart/2005/8/layout/hList1"/>
    <dgm:cxn modelId="{E51FC7B0-E894-491F-A744-AD766A48AAA2}" type="presParOf" srcId="{85198305-5CB1-47F4-9F66-61A11837BD09}" destId="{872B7D3E-0847-440F-8980-FC4D89F19911}" srcOrd="0" destOrd="0" presId="urn:microsoft.com/office/officeart/2005/8/layout/hList1"/>
    <dgm:cxn modelId="{02861407-441A-4E52-ADF4-A383A9C94D18}" type="presParOf" srcId="{85198305-5CB1-47F4-9F66-61A11837BD09}" destId="{7E880A5A-2C8F-445C-9F3B-64BC9153A350}" srcOrd="1" destOrd="0" presId="urn:microsoft.com/office/officeart/2005/8/layout/hList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D3B06-2700-42A9-99EF-9E278EB335FC}">
      <dsp:nvSpPr>
        <dsp:cNvPr id="0" name=""/>
        <dsp:cNvSpPr/>
      </dsp:nvSpPr>
      <dsp:spPr>
        <a:xfrm rot="5400000">
          <a:off x="-119416" y="122395"/>
          <a:ext cx="796109" cy="55727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endParaRPr lang="de-DE" sz="1500" kern="1200" dirty="0"/>
        </a:p>
      </dsp:txBody>
      <dsp:txXfrm rot="-5400000">
        <a:off x="1" y="281616"/>
        <a:ext cx="557276" cy="238833"/>
      </dsp:txXfrm>
    </dsp:sp>
    <dsp:sp modelId="{6DA7072F-DC2B-4175-B30D-4F30648E45E5}">
      <dsp:nvSpPr>
        <dsp:cNvPr id="0" name=""/>
        <dsp:cNvSpPr/>
      </dsp:nvSpPr>
      <dsp:spPr>
        <a:xfrm rot="5400000">
          <a:off x="1629657" y="-1069401"/>
          <a:ext cx="517470" cy="2662232"/>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None/>
          </a:pPr>
          <a:r>
            <a:rPr lang="de-DE" sz="1200" b="1" kern="1200" dirty="0"/>
            <a:t>Recherchieren</a:t>
          </a:r>
        </a:p>
        <a:p>
          <a:pPr marL="114300" lvl="1" indent="-114300" algn="l" defTabSz="533400">
            <a:lnSpc>
              <a:spcPct val="90000"/>
            </a:lnSpc>
            <a:spcBef>
              <a:spcPct val="0"/>
            </a:spcBef>
            <a:spcAft>
              <a:spcPct val="15000"/>
            </a:spcAft>
            <a:buChar char="•"/>
          </a:pPr>
          <a:r>
            <a:rPr lang="de-DE" sz="1200" kern="1200" dirty="0"/>
            <a:t>Informationssammlung in unter-schiedlichen Varianten</a:t>
          </a:r>
        </a:p>
      </dsp:txBody>
      <dsp:txXfrm rot="-5400000">
        <a:off x="557277" y="28240"/>
        <a:ext cx="2636971" cy="466948"/>
      </dsp:txXfrm>
    </dsp:sp>
    <dsp:sp modelId="{ED442357-3289-4038-A255-4F05D94B9329}">
      <dsp:nvSpPr>
        <dsp:cNvPr id="0" name=""/>
        <dsp:cNvSpPr/>
      </dsp:nvSpPr>
      <dsp:spPr>
        <a:xfrm rot="5400000">
          <a:off x="-119416" y="761720"/>
          <a:ext cx="796109" cy="55727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de-DE" sz="1500" kern="1200" dirty="0"/>
            <a:t> </a:t>
          </a:r>
        </a:p>
      </dsp:txBody>
      <dsp:txXfrm rot="-5400000">
        <a:off x="1" y="920941"/>
        <a:ext cx="557276" cy="238833"/>
      </dsp:txXfrm>
    </dsp:sp>
    <dsp:sp modelId="{45C1DB9A-9E62-4201-811D-59D7A7DC4646}">
      <dsp:nvSpPr>
        <dsp:cNvPr id="0" name=""/>
        <dsp:cNvSpPr/>
      </dsp:nvSpPr>
      <dsp:spPr>
        <a:xfrm rot="5400000">
          <a:off x="1629657" y="-430076"/>
          <a:ext cx="517470" cy="2662232"/>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None/>
          </a:pPr>
          <a:r>
            <a:rPr lang="de-DE" sz="1200" b="1" kern="1200" dirty="0"/>
            <a:t>Ordnen</a:t>
          </a:r>
        </a:p>
        <a:p>
          <a:pPr marL="114300" lvl="1" indent="-114300" algn="l" defTabSz="533400">
            <a:lnSpc>
              <a:spcPct val="90000"/>
            </a:lnSpc>
            <a:spcBef>
              <a:spcPct val="0"/>
            </a:spcBef>
            <a:spcAft>
              <a:spcPct val="15000"/>
            </a:spcAft>
            <a:buChar char="•"/>
          </a:pPr>
          <a:r>
            <a:rPr lang="de-DE" sz="1200" kern="1200" dirty="0"/>
            <a:t>Sortierung der Informationen nach Relevanz für das Thema</a:t>
          </a:r>
        </a:p>
      </dsp:txBody>
      <dsp:txXfrm rot="-5400000">
        <a:off x="557277" y="667565"/>
        <a:ext cx="2636971" cy="466948"/>
      </dsp:txXfrm>
    </dsp:sp>
    <dsp:sp modelId="{583B6B51-2F33-485C-9B6F-9EA4A473B685}">
      <dsp:nvSpPr>
        <dsp:cNvPr id="0" name=""/>
        <dsp:cNvSpPr/>
      </dsp:nvSpPr>
      <dsp:spPr>
        <a:xfrm rot="5400000">
          <a:off x="-119416" y="1401045"/>
          <a:ext cx="796109" cy="55727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de-DE" sz="1500" kern="1200" dirty="0"/>
            <a:t> </a:t>
          </a:r>
        </a:p>
      </dsp:txBody>
      <dsp:txXfrm rot="-5400000">
        <a:off x="1" y="1560266"/>
        <a:ext cx="557276" cy="238833"/>
      </dsp:txXfrm>
    </dsp:sp>
    <dsp:sp modelId="{B13994B0-7EFB-49C0-905C-1A82242E288D}">
      <dsp:nvSpPr>
        <dsp:cNvPr id="0" name=""/>
        <dsp:cNvSpPr/>
      </dsp:nvSpPr>
      <dsp:spPr>
        <a:xfrm rot="5400000">
          <a:off x="1629657" y="209248"/>
          <a:ext cx="517470" cy="2662232"/>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None/>
          </a:pPr>
          <a:r>
            <a:rPr lang="de-DE" sz="1200" b="1" kern="1200" dirty="0"/>
            <a:t>Gliedern</a:t>
          </a:r>
        </a:p>
        <a:p>
          <a:pPr marL="114300" lvl="1" indent="-114300" algn="l" defTabSz="533400">
            <a:lnSpc>
              <a:spcPct val="90000"/>
            </a:lnSpc>
            <a:spcBef>
              <a:spcPct val="0"/>
            </a:spcBef>
            <a:spcAft>
              <a:spcPct val="15000"/>
            </a:spcAft>
            <a:buChar char="•"/>
          </a:pPr>
          <a:r>
            <a:rPr lang="de-DE" sz="1200" kern="1200" dirty="0"/>
            <a:t>Strukturierung in Abschnitte unter Beachtung des Spannungsbogens</a:t>
          </a:r>
        </a:p>
      </dsp:txBody>
      <dsp:txXfrm rot="-5400000">
        <a:off x="557277" y="1306890"/>
        <a:ext cx="2636971" cy="466948"/>
      </dsp:txXfrm>
    </dsp:sp>
    <dsp:sp modelId="{801C7902-315A-4586-8E77-3C3F4CEBEE5E}">
      <dsp:nvSpPr>
        <dsp:cNvPr id="0" name=""/>
        <dsp:cNvSpPr/>
      </dsp:nvSpPr>
      <dsp:spPr>
        <a:xfrm rot="5400000">
          <a:off x="-119416" y="2040370"/>
          <a:ext cx="796109" cy="55727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endParaRPr lang="de-DE" sz="1500" kern="1200"/>
        </a:p>
      </dsp:txBody>
      <dsp:txXfrm rot="-5400000">
        <a:off x="1" y="2199591"/>
        <a:ext cx="557276" cy="238833"/>
      </dsp:txXfrm>
    </dsp:sp>
    <dsp:sp modelId="{46DF5077-2822-4B23-8184-4DCA1394F34A}">
      <dsp:nvSpPr>
        <dsp:cNvPr id="0" name=""/>
        <dsp:cNvSpPr/>
      </dsp:nvSpPr>
      <dsp:spPr>
        <a:xfrm rot="5400000">
          <a:off x="1629657" y="848572"/>
          <a:ext cx="517470" cy="2662232"/>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None/>
          </a:pPr>
          <a:r>
            <a:rPr lang="de-DE" sz="1200" b="1" kern="1200" dirty="0"/>
            <a:t>Ausarbeiten</a:t>
          </a:r>
        </a:p>
        <a:p>
          <a:pPr marL="114300" lvl="1" indent="-114300" algn="l" defTabSz="533400">
            <a:lnSpc>
              <a:spcPct val="90000"/>
            </a:lnSpc>
            <a:spcBef>
              <a:spcPct val="0"/>
            </a:spcBef>
            <a:spcAft>
              <a:spcPct val="15000"/>
            </a:spcAft>
            <a:buChar char="•"/>
          </a:pPr>
          <a:r>
            <a:rPr lang="de-DE" sz="1200" b="0" kern="1200" dirty="0"/>
            <a:t>Verschriftlichung des Referats, Erarbeitung des Layouts</a:t>
          </a:r>
          <a:r>
            <a:rPr lang="de-DE" sz="1200" b="1" kern="1200" dirty="0"/>
            <a:t> </a:t>
          </a:r>
        </a:p>
      </dsp:txBody>
      <dsp:txXfrm rot="-5400000">
        <a:off x="557277" y="1946214"/>
        <a:ext cx="2636971" cy="466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D3B06-2700-42A9-99EF-9E278EB335FC}">
      <dsp:nvSpPr>
        <dsp:cNvPr id="0" name=""/>
        <dsp:cNvSpPr/>
      </dsp:nvSpPr>
      <dsp:spPr>
        <a:xfrm rot="5400000">
          <a:off x="-120371" y="123390"/>
          <a:ext cx="802473" cy="56173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de-DE" sz="1500" kern="1200" dirty="0"/>
            <a:t> </a:t>
          </a:r>
        </a:p>
      </dsp:txBody>
      <dsp:txXfrm rot="-5400000">
        <a:off x="1" y="283885"/>
        <a:ext cx="561731" cy="240742"/>
      </dsp:txXfrm>
    </dsp:sp>
    <dsp:sp modelId="{6DA7072F-DC2B-4175-B30D-4F30648E45E5}">
      <dsp:nvSpPr>
        <dsp:cNvPr id="0" name=""/>
        <dsp:cNvSpPr/>
      </dsp:nvSpPr>
      <dsp:spPr>
        <a:xfrm rot="5400000">
          <a:off x="1629816" y="-1065065"/>
          <a:ext cx="521607" cy="2657777"/>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None/>
          </a:pPr>
          <a:r>
            <a:rPr lang="de-DE" sz="1200" b="1" kern="1200" dirty="0"/>
            <a:t>Proben</a:t>
          </a:r>
        </a:p>
        <a:p>
          <a:pPr marL="114300" lvl="1" indent="-114300" algn="l" defTabSz="533400">
            <a:lnSpc>
              <a:spcPct val="90000"/>
            </a:lnSpc>
            <a:spcBef>
              <a:spcPct val="0"/>
            </a:spcBef>
            <a:spcAft>
              <a:spcPct val="15000"/>
            </a:spcAft>
            <a:buChar char="•"/>
          </a:pPr>
          <a:r>
            <a:rPr lang="de-DE" sz="1200" kern="1200" dirty="0"/>
            <a:t>Übung des Referats und stetiges Kontrollieren und Überarbeiten</a:t>
          </a:r>
        </a:p>
      </dsp:txBody>
      <dsp:txXfrm rot="-5400000">
        <a:off x="561732" y="28482"/>
        <a:ext cx="2632314" cy="470681"/>
      </dsp:txXfrm>
    </dsp:sp>
    <dsp:sp modelId="{ED442357-3289-4038-A255-4F05D94B9329}">
      <dsp:nvSpPr>
        <dsp:cNvPr id="0" name=""/>
        <dsp:cNvSpPr/>
      </dsp:nvSpPr>
      <dsp:spPr>
        <a:xfrm rot="5400000">
          <a:off x="-120371" y="769341"/>
          <a:ext cx="802473" cy="56173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de-DE" sz="1500" kern="1200" dirty="0"/>
            <a:t> </a:t>
          </a:r>
        </a:p>
      </dsp:txBody>
      <dsp:txXfrm rot="-5400000">
        <a:off x="1" y="929836"/>
        <a:ext cx="561731" cy="240742"/>
      </dsp:txXfrm>
    </dsp:sp>
    <dsp:sp modelId="{45C1DB9A-9E62-4201-811D-59D7A7DC4646}">
      <dsp:nvSpPr>
        <dsp:cNvPr id="0" name=""/>
        <dsp:cNvSpPr/>
      </dsp:nvSpPr>
      <dsp:spPr>
        <a:xfrm rot="5400000">
          <a:off x="1629816" y="-419114"/>
          <a:ext cx="521607" cy="2657777"/>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None/>
          </a:pPr>
          <a:r>
            <a:rPr lang="de-DE" sz="1200" b="1" kern="1200" dirty="0"/>
            <a:t>Präsentieren</a:t>
          </a:r>
        </a:p>
        <a:p>
          <a:pPr marL="114300" lvl="1" indent="-114300" algn="l" defTabSz="533400">
            <a:lnSpc>
              <a:spcPct val="90000"/>
            </a:lnSpc>
            <a:spcBef>
              <a:spcPct val="0"/>
            </a:spcBef>
            <a:spcAft>
              <a:spcPct val="15000"/>
            </a:spcAft>
            <a:buChar char="•"/>
          </a:pPr>
          <a:r>
            <a:rPr lang="de-DE" sz="1200" kern="1200" dirty="0"/>
            <a:t>Vortragen des überarbeiteten Referats vor einer Gruppe von Lernenden</a:t>
          </a:r>
        </a:p>
      </dsp:txBody>
      <dsp:txXfrm rot="-5400000">
        <a:off x="561732" y="674433"/>
        <a:ext cx="2632314" cy="470681"/>
      </dsp:txXfrm>
    </dsp:sp>
    <dsp:sp modelId="{583B6B51-2F33-485C-9B6F-9EA4A473B685}">
      <dsp:nvSpPr>
        <dsp:cNvPr id="0" name=""/>
        <dsp:cNvSpPr/>
      </dsp:nvSpPr>
      <dsp:spPr>
        <a:xfrm rot="5400000">
          <a:off x="-120371" y="1415291"/>
          <a:ext cx="802473" cy="56173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de-DE" sz="1500" kern="1200" dirty="0"/>
            <a:t> </a:t>
          </a:r>
        </a:p>
      </dsp:txBody>
      <dsp:txXfrm rot="-5400000">
        <a:off x="1" y="1575786"/>
        <a:ext cx="561731" cy="240742"/>
      </dsp:txXfrm>
    </dsp:sp>
    <dsp:sp modelId="{B13994B0-7EFB-49C0-905C-1A82242E288D}">
      <dsp:nvSpPr>
        <dsp:cNvPr id="0" name=""/>
        <dsp:cNvSpPr/>
      </dsp:nvSpPr>
      <dsp:spPr>
        <a:xfrm rot="5400000">
          <a:off x="1629816" y="226835"/>
          <a:ext cx="521607" cy="2657777"/>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None/>
          </a:pPr>
          <a:r>
            <a:rPr lang="de-DE" sz="1200" b="1" kern="1200" dirty="0"/>
            <a:t>Fragen</a:t>
          </a:r>
        </a:p>
        <a:p>
          <a:pPr marL="114300" lvl="1" indent="-114300" algn="l" defTabSz="533400">
            <a:lnSpc>
              <a:spcPct val="90000"/>
            </a:lnSpc>
            <a:spcBef>
              <a:spcPct val="0"/>
            </a:spcBef>
            <a:spcAft>
              <a:spcPct val="15000"/>
            </a:spcAft>
            <a:buChar char="•"/>
          </a:pPr>
          <a:r>
            <a:rPr lang="de-DE" sz="1200" kern="1200" dirty="0"/>
            <a:t>Kritik und Fragestellungen zum Referat aus dem Plenum </a:t>
          </a:r>
        </a:p>
      </dsp:txBody>
      <dsp:txXfrm rot="-5400000">
        <a:off x="561732" y="1320383"/>
        <a:ext cx="2632314" cy="470681"/>
      </dsp:txXfrm>
    </dsp:sp>
    <dsp:sp modelId="{801C7902-315A-4586-8E77-3C3F4CEBEE5E}">
      <dsp:nvSpPr>
        <dsp:cNvPr id="0" name=""/>
        <dsp:cNvSpPr/>
      </dsp:nvSpPr>
      <dsp:spPr>
        <a:xfrm rot="5400000">
          <a:off x="-120371" y="2061242"/>
          <a:ext cx="802473" cy="561731"/>
        </a:xfrm>
        <a:prstGeom prst="chevron">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endParaRPr lang="de-DE" sz="1500" kern="1200"/>
        </a:p>
      </dsp:txBody>
      <dsp:txXfrm rot="-5400000">
        <a:off x="1" y="2221737"/>
        <a:ext cx="561731" cy="240742"/>
      </dsp:txXfrm>
    </dsp:sp>
    <dsp:sp modelId="{46DF5077-2822-4B23-8184-4DCA1394F34A}">
      <dsp:nvSpPr>
        <dsp:cNvPr id="0" name=""/>
        <dsp:cNvSpPr/>
      </dsp:nvSpPr>
      <dsp:spPr>
        <a:xfrm rot="5400000">
          <a:off x="1629816" y="872786"/>
          <a:ext cx="521607" cy="2657777"/>
        </a:xfrm>
        <a:prstGeom prst="round2SameRect">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DE3069-B8C9-4917-B6B6-A0A01B9E10CD}">
      <dsp:nvSpPr>
        <dsp:cNvPr id="0" name=""/>
        <dsp:cNvSpPr/>
      </dsp:nvSpPr>
      <dsp:spPr>
        <a:xfrm>
          <a:off x="2812" y="188831"/>
          <a:ext cx="2742187" cy="518742"/>
        </a:xfrm>
        <a:prstGeom prst="rect">
          <a:avLst/>
        </a:prstGeom>
        <a:solidFill>
          <a:schemeClr val="accent6">
            <a:lumMod val="7500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t" anchorCtr="0">
          <a:noAutofit/>
        </a:bodyPr>
        <a:lstStyle/>
        <a:p>
          <a:pPr marL="0" lvl="0" indent="0" algn="ctr" defTabSz="622300">
            <a:lnSpc>
              <a:spcPct val="90000"/>
            </a:lnSpc>
            <a:spcBef>
              <a:spcPct val="0"/>
            </a:spcBef>
            <a:spcAft>
              <a:spcPct val="35000"/>
            </a:spcAft>
            <a:buNone/>
          </a:pPr>
          <a:r>
            <a:rPr lang="de-DE" sz="1400" kern="1200" dirty="0"/>
            <a:t>Impulsreferat</a:t>
          </a:r>
        </a:p>
      </dsp:txBody>
      <dsp:txXfrm>
        <a:off x="2812" y="188831"/>
        <a:ext cx="2742187" cy="518742"/>
      </dsp:txXfrm>
    </dsp:sp>
    <dsp:sp modelId="{B09754FA-11C7-4EDD-8869-3575D3AD94C0}">
      <dsp:nvSpPr>
        <dsp:cNvPr id="0" name=""/>
        <dsp:cNvSpPr/>
      </dsp:nvSpPr>
      <dsp:spPr>
        <a:xfrm>
          <a:off x="2812" y="549345"/>
          <a:ext cx="2742187" cy="1421910"/>
        </a:xfrm>
        <a:prstGeom prst="rect">
          <a:avLst/>
        </a:prstGeom>
        <a:solidFill>
          <a:srgbClr val="D4D9EC"/>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Font typeface="+mj-lt"/>
            <a:buAutoNum type="arabicParenBoth"/>
          </a:pPr>
          <a:r>
            <a:rPr lang="de-DE" sz="1200" kern="1200" dirty="0"/>
            <a:t> 	Das Thema wird in   </a:t>
          </a:r>
          <a:br>
            <a:rPr lang="de-DE" sz="1200" kern="1200" dirty="0"/>
          </a:br>
          <a:r>
            <a:rPr lang="de-DE" sz="1200" kern="1200" dirty="0"/>
            <a:t>   	Abschnitte gegliedert</a:t>
          </a:r>
        </a:p>
        <a:p>
          <a:pPr marL="114300" lvl="1" indent="-114300" algn="l" defTabSz="533400">
            <a:lnSpc>
              <a:spcPct val="90000"/>
            </a:lnSpc>
            <a:spcBef>
              <a:spcPct val="0"/>
            </a:spcBef>
            <a:spcAft>
              <a:spcPct val="15000"/>
            </a:spcAft>
            <a:buFont typeface="+mj-lt"/>
            <a:buAutoNum type="arabicParenBoth"/>
          </a:pPr>
          <a:r>
            <a:rPr lang="de-DE" sz="1200" kern="1200" dirty="0"/>
            <a:t> 	Der erste Abschnitt wird </a:t>
          </a:r>
          <a:br>
            <a:rPr lang="de-DE" sz="1200" kern="1200" dirty="0"/>
          </a:br>
          <a:r>
            <a:rPr lang="de-DE" sz="1200" kern="1200" dirty="0"/>
            <a:t>   	kurz Präsentiert</a:t>
          </a:r>
        </a:p>
        <a:p>
          <a:pPr marL="114300" lvl="1" indent="-114300" algn="l" defTabSz="533400">
            <a:lnSpc>
              <a:spcPct val="90000"/>
            </a:lnSpc>
            <a:spcBef>
              <a:spcPct val="0"/>
            </a:spcBef>
            <a:spcAft>
              <a:spcPct val="15000"/>
            </a:spcAft>
            <a:buFont typeface="+mj-lt"/>
            <a:buAutoNum type="arabicParenBoth"/>
          </a:pPr>
          <a:r>
            <a:rPr lang="de-DE" sz="1200" kern="1200" dirty="0"/>
            <a:t> 	Das Plenum diskutiert </a:t>
          </a:r>
          <a:br>
            <a:rPr lang="de-DE" sz="1200" kern="1200" dirty="0"/>
          </a:br>
          <a:r>
            <a:rPr lang="de-DE" sz="1200" kern="1200" dirty="0"/>
            <a:t>   	einzeln über den Abschnitt</a:t>
          </a:r>
        </a:p>
        <a:p>
          <a:pPr marL="114300" lvl="1" indent="-114300" algn="l" defTabSz="533400">
            <a:lnSpc>
              <a:spcPct val="90000"/>
            </a:lnSpc>
            <a:spcBef>
              <a:spcPct val="0"/>
            </a:spcBef>
            <a:spcAft>
              <a:spcPct val="15000"/>
            </a:spcAft>
            <a:buFont typeface="+mj-lt"/>
            <a:buAutoNum type="arabicParenBoth"/>
          </a:pPr>
          <a:r>
            <a:rPr lang="de-DE" sz="1200" kern="1200" dirty="0"/>
            <a:t> 	Wiederholung des Vorgangs</a:t>
          </a:r>
        </a:p>
      </dsp:txBody>
      <dsp:txXfrm>
        <a:off x="2812" y="549345"/>
        <a:ext cx="2742187" cy="1421910"/>
      </dsp:txXfrm>
    </dsp:sp>
    <dsp:sp modelId="{89B9369B-EC8B-4849-BBCF-F29DBE461A19}">
      <dsp:nvSpPr>
        <dsp:cNvPr id="0" name=""/>
        <dsp:cNvSpPr/>
      </dsp:nvSpPr>
      <dsp:spPr>
        <a:xfrm>
          <a:off x="3128906" y="188831"/>
          <a:ext cx="2742187" cy="518742"/>
        </a:xfrm>
        <a:prstGeom prst="rect">
          <a:avLst/>
        </a:prstGeom>
        <a:solidFill>
          <a:srgbClr val="C00072"/>
        </a:solidFill>
        <a:ln w="12700" cap="flat" cmpd="sng" algn="ctr">
          <a:solidFill>
            <a:srgbClr val="C0007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t" anchorCtr="0">
          <a:noAutofit/>
        </a:bodyPr>
        <a:lstStyle/>
        <a:p>
          <a:pPr marL="0" lvl="0" indent="0" algn="ctr" defTabSz="622300">
            <a:lnSpc>
              <a:spcPct val="90000"/>
            </a:lnSpc>
            <a:spcBef>
              <a:spcPct val="0"/>
            </a:spcBef>
            <a:spcAft>
              <a:spcPct val="35000"/>
            </a:spcAft>
            <a:buNone/>
          </a:pPr>
          <a:r>
            <a:rPr lang="de-DE" sz="1400" kern="1200" dirty="0"/>
            <a:t>Sandwichvortrag</a:t>
          </a:r>
        </a:p>
      </dsp:txBody>
      <dsp:txXfrm>
        <a:off x="3128906" y="188831"/>
        <a:ext cx="2742187" cy="518742"/>
      </dsp:txXfrm>
    </dsp:sp>
    <dsp:sp modelId="{C2C8F03B-3F0F-43C3-A646-E11AC58221EB}">
      <dsp:nvSpPr>
        <dsp:cNvPr id="0" name=""/>
        <dsp:cNvSpPr/>
      </dsp:nvSpPr>
      <dsp:spPr>
        <a:xfrm>
          <a:off x="3128906" y="549345"/>
          <a:ext cx="2742187" cy="1421910"/>
        </a:xfrm>
        <a:prstGeom prst="rect">
          <a:avLst/>
        </a:prstGeom>
        <a:solidFill>
          <a:srgbClr val="D4D9EC"/>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Font typeface="+mj-lt"/>
            <a:buAutoNum type="arabicParenBoth"/>
          </a:pPr>
          <a:r>
            <a:rPr lang="de-DE" sz="1200" kern="1200" dirty="0"/>
            <a:t> 	Aktivierung des Vorwissens   </a:t>
          </a:r>
          <a:br>
            <a:rPr lang="de-DE" sz="1200" kern="1200" dirty="0"/>
          </a:br>
          <a:r>
            <a:rPr lang="de-DE" sz="1200" kern="1200" dirty="0"/>
            <a:t>   	des Plenums in Gruppen</a:t>
          </a:r>
        </a:p>
        <a:p>
          <a:pPr marL="114300" lvl="1" indent="-114300" algn="l" defTabSz="533400">
            <a:lnSpc>
              <a:spcPct val="90000"/>
            </a:lnSpc>
            <a:spcBef>
              <a:spcPct val="0"/>
            </a:spcBef>
            <a:spcAft>
              <a:spcPct val="15000"/>
            </a:spcAft>
            <a:buFont typeface="+mj-lt"/>
            <a:buAutoNum type="arabicParenBoth"/>
          </a:pPr>
          <a:r>
            <a:rPr lang="de-DE" sz="1200" kern="1200" dirty="0"/>
            <a:t> 	Kurzreferat mit Handout für </a:t>
          </a:r>
          <a:br>
            <a:rPr lang="de-DE" sz="1200" kern="1200" dirty="0"/>
          </a:br>
          <a:r>
            <a:rPr lang="de-DE" sz="1200" kern="1200" dirty="0"/>
            <a:t>   	Notizen für das Plenum</a:t>
          </a:r>
        </a:p>
        <a:p>
          <a:pPr marL="114300" lvl="1" indent="-114300" algn="l" defTabSz="533400">
            <a:lnSpc>
              <a:spcPct val="90000"/>
            </a:lnSpc>
            <a:spcBef>
              <a:spcPct val="0"/>
            </a:spcBef>
            <a:spcAft>
              <a:spcPct val="15000"/>
            </a:spcAft>
            <a:buFont typeface="+mj-lt"/>
            <a:buAutoNum type="arabicParenBoth"/>
          </a:pPr>
          <a:r>
            <a:rPr lang="de-DE" sz="1200" kern="1200" dirty="0"/>
            <a:t> 	Zweite Phase in den </a:t>
          </a:r>
          <a:br>
            <a:rPr lang="de-DE" sz="1200" kern="1200" dirty="0"/>
          </a:br>
          <a:r>
            <a:rPr lang="de-DE" sz="1200" kern="1200" dirty="0"/>
            <a:t>   	Gruppen zur Vernetzung</a:t>
          </a:r>
        </a:p>
        <a:p>
          <a:pPr marL="114300" lvl="1" indent="-114300" algn="l" defTabSz="533400">
            <a:lnSpc>
              <a:spcPct val="90000"/>
            </a:lnSpc>
            <a:spcBef>
              <a:spcPct val="0"/>
            </a:spcBef>
            <a:spcAft>
              <a:spcPct val="15000"/>
            </a:spcAft>
            <a:buFont typeface="+mj-lt"/>
            <a:buAutoNum type="arabicParenBoth"/>
          </a:pPr>
          <a:r>
            <a:rPr lang="de-DE" sz="1200" kern="1200" dirty="0"/>
            <a:t> 	Diskussion im Plenum</a:t>
          </a:r>
        </a:p>
      </dsp:txBody>
      <dsp:txXfrm>
        <a:off x="3128906" y="549345"/>
        <a:ext cx="2742187" cy="1421910"/>
      </dsp:txXfrm>
    </dsp:sp>
    <dsp:sp modelId="{872B7D3E-0847-440F-8980-FC4D89F19911}">
      <dsp:nvSpPr>
        <dsp:cNvPr id="0" name=""/>
        <dsp:cNvSpPr/>
      </dsp:nvSpPr>
      <dsp:spPr>
        <a:xfrm>
          <a:off x="6255000" y="188831"/>
          <a:ext cx="2742187" cy="518742"/>
        </a:xfrm>
        <a:prstGeom prst="rect">
          <a:avLst/>
        </a:prstGeom>
        <a:solidFill>
          <a:schemeClr val="accent4">
            <a:lumMod val="75000"/>
          </a:schemeClr>
        </a:solidFill>
        <a:ln w="12700" cap="flat" cmpd="sng" algn="ctr">
          <a:solidFill>
            <a:schemeClr val="accent4">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t" anchorCtr="0">
          <a:noAutofit/>
        </a:bodyPr>
        <a:lstStyle/>
        <a:p>
          <a:pPr marL="0" lvl="0" indent="0" algn="ctr" defTabSz="622300">
            <a:lnSpc>
              <a:spcPct val="90000"/>
            </a:lnSpc>
            <a:spcBef>
              <a:spcPct val="0"/>
            </a:spcBef>
            <a:spcAft>
              <a:spcPct val="35000"/>
            </a:spcAft>
            <a:buNone/>
          </a:pPr>
          <a:r>
            <a:rPr lang="de-DE" sz="1400" kern="1200" dirty="0"/>
            <a:t>Podiumsdiskussion</a:t>
          </a:r>
        </a:p>
      </dsp:txBody>
      <dsp:txXfrm>
        <a:off x="6255000" y="188831"/>
        <a:ext cx="2742187" cy="518742"/>
      </dsp:txXfrm>
    </dsp:sp>
    <dsp:sp modelId="{7E880A5A-2C8F-445C-9F3B-64BC9153A350}">
      <dsp:nvSpPr>
        <dsp:cNvPr id="0" name=""/>
        <dsp:cNvSpPr/>
      </dsp:nvSpPr>
      <dsp:spPr>
        <a:xfrm>
          <a:off x="6255000" y="549345"/>
          <a:ext cx="2742187" cy="1421910"/>
        </a:xfrm>
        <a:prstGeom prst="rect">
          <a:avLst/>
        </a:prstGeom>
        <a:solidFill>
          <a:srgbClr val="D4D9EC"/>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Font typeface="+mj-lt"/>
            <a:buAutoNum type="arabicParenBoth"/>
          </a:pPr>
          <a:r>
            <a:rPr lang="de-DE" sz="1200" kern="1200" dirty="0"/>
            <a:t> 	Eine Person stellt alle Teil-  </a:t>
          </a:r>
          <a:br>
            <a:rPr lang="de-DE" sz="1200" kern="1200" dirty="0"/>
          </a:br>
          <a:r>
            <a:rPr lang="de-DE" sz="1200" kern="1200" dirty="0"/>
            <a:t>   	nehmenden Personen vor</a:t>
          </a:r>
        </a:p>
        <a:p>
          <a:pPr marL="114300" lvl="1" indent="-114300" algn="l" defTabSz="533400">
            <a:lnSpc>
              <a:spcPct val="90000"/>
            </a:lnSpc>
            <a:spcBef>
              <a:spcPct val="0"/>
            </a:spcBef>
            <a:spcAft>
              <a:spcPct val="15000"/>
            </a:spcAft>
            <a:buFont typeface="+mj-lt"/>
            <a:buAutoNum type="arabicParenBoth"/>
          </a:pPr>
          <a:r>
            <a:rPr lang="de-DE" sz="1200" kern="1200" dirty="0"/>
            <a:t> 	Die Personen diskutieren </a:t>
          </a:r>
          <a:br>
            <a:rPr lang="de-DE" sz="1200" kern="1200" dirty="0"/>
          </a:br>
          <a:r>
            <a:rPr lang="de-DE" sz="1200" kern="1200" dirty="0"/>
            <a:t>   	über ein Thema mit Rollen</a:t>
          </a:r>
        </a:p>
        <a:p>
          <a:pPr marL="114300" lvl="1" indent="-114300" algn="l" defTabSz="533400">
            <a:lnSpc>
              <a:spcPct val="90000"/>
            </a:lnSpc>
            <a:spcBef>
              <a:spcPct val="0"/>
            </a:spcBef>
            <a:spcAft>
              <a:spcPct val="15000"/>
            </a:spcAft>
            <a:buFont typeface="+mj-lt"/>
            <a:buAutoNum type="arabicParenBoth"/>
          </a:pPr>
          <a:r>
            <a:rPr lang="de-DE" sz="1200" kern="1200" dirty="0"/>
            <a:t> 	Moderation, damit die </a:t>
          </a:r>
          <a:br>
            <a:rPr lang="de-DE" sz="1200" kern="1200" dirty="0"/>
          </a:br>
          <a:r>
            <a:rPr lang="de-DE" sz="1200" kern="1200" dirty="0"/>
            <a:t>   	Diskussion nicht stockt</a:t>
          </a:r>
        </a:p>
        <a:p>
          <a:pPr marL="114300" lvl="1" indent="-114300" algn="l" defTabSz="533400">
            <a:lnSpc>
              <a:spcPct val="90000"/>
            </a:lnSpc>
            <a:spcBef>
              <a:spcPct val="0"/>
            </a:spcBef>
            <a:spcAft>
              <a:spcPct val="15000"/>
            </a:spcAft>
            <a:buFont typeface="+mj-lt"/>
            <a:buAutoNum type="arabicParenBoth"/>
          </a:pPr>
          <a:r>
            <a:rPr lang="de-DE" sz="1200" kern="1200" dirty="0"/>
            <a:t> 	Final Einbezug des Plenums </a:t>
          </a:r>
        </a:p>
      </dsp:txBody>
      <dsp:txXfrm>
        <a:off x="6255000" y="549345"/>
        <a:ext cx="2742187" cy="142191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F0B9D-B156-4F93-A7B3-9C940893DDC9}" type="datetimeFigureOut">
              <a:rPr lang="de-DE" smtClean="0"/>
              <a:t>19.08.24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CEBCD-6A17-420C-9F1F-E63A774F647B}" type="slidenum">
              <a:rPr lang="de-DE" smtClean="0"/>
              <a:t>‹Nr.›</a:t>
            </a:fld>
            <a:endParaRPr lang="de-DE"/>
          </a:p>
        </p:txBody>
      </p:sp>
    </p:spTree>
    <p:extLst>
      <p:ext uri="{BB962C8B-B14F-4D97-AF65-F5344CB8AC3E}">
        <p14:creationId xmlns:p14="http://schemas.microsoft.com/office/powerpoint/2010/main" val="4167053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nSpc>
                <a:spcPct val="100000"/>
              </a:lnSpc>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und D. </a:t>
            </a:r>
            <a:r>
              <a:rPr lang="de-DE" sz="1800" dirty="0" err="1">
                <a:effectLst/>
                <a:latin typeface="Times New Roman" panose="02020603050405020304" pitchFamily="18" charset="0"/>
              </a:rPr>
              <a:t>Klaudt</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Instructional</a:t>
            </a:r>
            <a:r>
              <a:rPr lang="de-DE" sz="1800" dirty="0">
                <a:effectLst/>
                <a:latin typeface="Times New Roman" panose="02020603050405020304" pitchFamily="18" charset="0"/>
              </a:rPr>
              <a:t> </a:t>
            </a:r>
            <a:r>
              <a:rPr lang="de-DE" sz="1800" dirty="0" err="1">
                <a:effectLst/>
                <a:latin typeface="Times New Roman" panose="02020603050405020304" pitchFamily="18" charset="0"/>
              </a:rPr>
              <a:t>methods</a:t>
            </a:r>
            <a:r>
              <a:rPr lang="de-DE" sz="1800" dirty="0">
                <a:effectLst/>
                <a:latin typeface="Times New Roman" panose="02020603050405020304" pitchFamily="18" charset="0"/>
              </a:rPr>
              <a:t> </a:t>
            </a:r>
            <a:r>
              <a:rPr lang="de-DE" sz="1800" dirty="0" err="1">
                <a:effectLst/>
                <a:latin typeface="Times New Roman" panose="02020603050405020304" pitchFamily="18" charset="0"/>
              </a:rPr>
              <a:t>to</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Education </a:t>
            </a:r>
            <a:r>
              <a:rPr lang="de-DE" sz="1800" dirty="0" err="1">
                <a:effectLst/>
                <a:latin typeface="Times New Roman" panose="02020603050405020304" pitchFamily="18" charset="0"/>
              </a:rPr>
              <a:t>as</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investigated</a:t>
            </a:r>
            <a:r>
              <a:rPr lang="de-DE" sz="1800" dirty="0">
                <a:effectLst/>
                <a:latin typeface="Times New Roman" panose="02020603050405020304" pitchFamily="18" charset="0"/>
              </a:rPr>
              <a:t> </a:t>
            </a:r>
            <a:r>
              <a:rPr lang="de-DE" sz="1800" dirty="0" err="1">
                <a:effectLst/>
                <a:latin typeface="Times New Roman" panose="02020603050405020304" pitchFamily="18" charset="0"/>
              </a:rPr>
              <a:t>by</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Teachers“, </a:t>
            </a:r>
            <a:r>
              <a:rPr lang="de-DE" sz="1800" i="1" dirty="0">
                <a:effectLst/>
                <a:latin typeface="Times New Roman" panose="02020603050405020304" pitchFamily="18" charset="0"/>
              </a:rPr>
              <a:t>Journal </a:t>
            </a:r>
            <a:r>
              <a:rPr lang="de-DE" sz="1800" i="1" dirty="0" err="1">
                <a:effectLst/>
                <a:latin typeface="Times New Roman" panose="02020603050405020304" pitchFamily="18" charset="0"/>
              </a:rPr>
              <a:t>of</a:t>
            </a:r>
            <a:r>
              <a:rPr lang="de-DE" sz="1800" i="1" dirty="0">
                <a:effectLst/>
                <a:latin typeface="Times New Roman" panose="02020603050405020304" pitchFamily="18" charset="0"/>
              </a:rPr>
              <a:t> Computer Science</a:t>
            </a:r>
            <a:r>
              <a:rPr lang="de-DE" sz="1800" dirty="0">
                <a:effectLst/>
                <a:latin typeface="Times New Roman" panose="02020603050405020304" pitchFamily="18" charset="0"/>
              </a:rPr>
              <a:t>, Bd. 11, Nr. 8, S. 915–927, Aug. 2015.</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a:t>
            </a:r>
            <a:r>
              <a:rPr lang="de-DE" sz="1800" i="1" dirty="0">
                <a:effectLst/>
                <a:latin typeface="Times New Roman" panose="02020603050405020304" pitchFamily="18" charset="0"/>
              </a:rPr>
              <a:t>Unterrichtsmethoden für den Informatikunterricht: Mit praktischen Beispielen für prozess- und ergebnisorientiertes Lehren</a:t>
            </a:r>
            <a:r>
              <a:rPr lang="de-DE" sz="1800" dirty="0">
                <a:effectLst/>
                <a:latin typeface="Times New Roman" panose="02020603050405020304" pitchFamily="18" charset="0"/>
              </a:rPr>
              <a:t>. Springer Vieweg, 2018.</a:t>
            </a:r>
            <a:br>
              <a:rPr lang="de-DE" sz="1800" dirty="0">
                <a:effectLst/>
                <a:latin typeface="Times New Roman" panose="02020603050405020304" pitchFamily="18" charset="0"/>
              </a:rPr>
            </a:br>
            <a:r>
              <a:rPr lang="de-DE" sz="1800" dirty="0">
                <a:effectLst/>
                <a:latin typeface="Times New Roman" panose="02020603050405020304" pitchFamily="18" charset="0"/>
              </a:rPr>
              <a:t>J. Knoll, </a:t>
            </a:r>
            <a:r>
              <a:rPr lang="de-DE" sz="1800" i="1" dirty="0">
                <a:effectLst/>
                <a:latin typeface="Times New Roman" panose="02020603050405020304" pitchFamily="18" charset="0"/>
              </a:rPr>
              <a:t>Kurs- und Seminarmethoden: ein Trainingsbuch zur Gestaltung von Kursen und Seminaren, Arbeits- und Gesprächskreisen</a:t>
            </a:r>
            <a:r>
              <a:rPr lang="de-DE" sz="1800" dirty="0">
                <a:effectLst/>
                <a:latin typeface="Times New Roman" panose="02020603050405020304" pitchFamily="18" charset="0"/>
              </a:rPr>
              <a:t>. Beltz Verlag, 2007.</a:t>
            </a:r>
          </a:p>
          <a:p>
            <a:pPr marL="0" indent="0">
              <a:lnSpc>
                <a:spcPct val="100000"/>
              </a:lnSpc>
              <a:buNone/>
            </a:pPr>
            <a:endParaRPr lang="de-DE" sz="1800" dirty="0">
              <a:effectLst/>
              <a:latin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EDECEBCD-6A17-420C-9F1F-E63A774F647B}" type="slidenum">
              <a:rPr lang="de-DE" smtClean="0"/>
              <a:t>1</a:t>
            </a:fld>
            <a:endParaRPr lang="de-DE"/>
          </a:p>
        </p:txBody>
      </p:sp>
    </p:spTree>
    <p:extLst>
      <p:ext uri="{BB962C8B-B14F-4D97-AF65-F5344CB8AC3E}">
        <p14:creationId xmlns:p14="http://schemas.microsoft.com/office/powerpoint/2010/main" val="187948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2B287-A794-78E1-5EC4-25677C19058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341BFAE-26BD-0E86-FBEB-9C228DE5A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56FC612-F28F-B74F-697B-A749BC87FB73}"/>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29C5DC81-78E1-EB95-D29C-ACF4F60AFE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B3B108-71C5-14D9-F9AF-D3E20234FF85}"/>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81237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B97BBF-7319-2659-B274-C5667684B91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D7D4141-E86D-23B1-5C15-B94B5B37717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FD202F2-C13D-1932-94E6-8B353BAD50F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1494AF08-97E5-8D06-940D-6EA0675DD9B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81C3E2-06A8-7A6F-61AF-7B7AA4CFA32F}"/>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619176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2D2F43E-959C-1CD8-0D34-5C3A45DCE86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D24F058-5C4C-C94C-5AF9-494459E4590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67B8D9-61ED-F0B5-9387-4A6A6CCEF5B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F45E8CF5-A55B-50C6-B450-6D2CFC1E2A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D8BD32B-35EB-669C-433B-472ED9D12B8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79413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E46ADA-D7E4-49CC-6B6A-75A8E938065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C15E58C-F931-7618-184D-E7FB3CB0C5E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B5685DE-4C94-B51B-6C6D-DDA2F1D4154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6CCE25D9-BE53-E1D3-7F00-190ADEC9A1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FD4AF83-946A-929B-3CD1-968EA2C374E6}"/>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0654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F4145-01CD-9FCA-C04C-7575CC72233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357CC91-6D46-75BB-D4D2-5938AA0943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0084371-6805-049B-4637-A556170E649E}"/>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04F12C93-4D54-3622-967D-B0451B57944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C98B0C4-EAF9-B46A-0C05-8F2431563A80}"/>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98847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6EAF00-66A5-5AA5-F68B-91E4F2450F1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07BCA7-665F-6699-810D-494464232C4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F994D4C-B6E1-E456-B286-B1AE65F97F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DF95CEC-4BA3-760D-DCAF-9C39CD1DC1AA}"/>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C6F32841-BB3E-2DDD-9A57-7D09B9FC8E9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B70ABBE-C94E-A338-FD09-8F514F7D19B9}"/>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4935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6DEC9-F6B4-4161-0B37-6814203BC14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5570138-F6E3-670E-015D-8E94EFF75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5BAC846-B17F-E511-7A8B-97081CFEFB4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594C9D7-87AD-19A8-0BD7-FD07FA564F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58763A7-5FF2-8D05-18EF-A798D7747FF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83B157C-64F9-1523-22EC-F060E6F16AA2}"/>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8" name="Fußzeilenplatzhalter 7">
            <a:extLst>
              <a:ext uri="{FF2B5EF4-FFF2-40B4-BE49-F238E27FC236}">
                <a16:creationId xmlns:a16="http://schemas.microsoft.com/office/drawing/2014/main" id="{A720E89F-8DDA-BAAB-C296-42F5D2CD53B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7380588-82E6-5383-6033-5E2DBD586A8D}"/>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80110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BE2E2-D22A-3E44-1045-1E53754C52A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6F74B5C-7C6A-52E5-8546-D646B382B14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4" name="Fußzeilenplatzhalter 3">
            <a:extLst>
              <a:ext uri="{FF2B5EF4-FFF2-40B4-BE49-F238E27FC236}">
                <a16:creationId xmlns:a16="http://schemas.microsoft.com/office/drawing/2014/main" id="{FC2EE347-C510-3F1E-4165-6172FF9667D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72DCB32-6CE5-6BC0-26DB-727DD3DB7C9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92354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F03E496-DB6D-6BC8-4681-67C6B3E07BB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3" name="Fußzeilenplatzhalter 2">
            <a:extLst>
              <a:ext uri="{FF2B5EF4-FFF2-40B4-BE49-F238E27FC236}">
                <a16:creationId xmlns:a16="http://schemas.microsoft.com/office/drawing/2014/main" id="{11076C1E-E719-E355-743C-4CC722A4FFF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055A2C9-21E3-BC79-3B53-8E869CCCEEB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0651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E130B-3C7B-DB2E-E296-F778955D73B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8615E83-873E-DFB6-9225-EEFFF2484B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C8E16B3-A192-E7BB-0EE9-328DD70A5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A99FF44-8385-5C51-9F7B-7C8D481FB730}"/>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60F72A45-CC05-DF2B-D129-5EC2E75321F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7F5A305-E78E-E4BE-9457-D257C2353B0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4064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4ADDA1-D614-6CAD-7E99-BBF523EDA5F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FA658ED-78E6-A0F2-E219-2835AC6993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E91CC90-2BC6-8036-2C53-1278B3F2F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02918FD-DF4C-7B92-0745-FB60FFD0C10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4F8FB51C-A518-3A89-3494-7AAC92784B2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1275B2D-A92B-7242-61BE-B1DE63FC07B2}"/>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406095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D97B789-3C3E-135C-856F-F0580DE4F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69860DF-E8B3-C4D9-7501-67A6EEE41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05D8C15-F7B4-2CB3-51E4-2DABC0000F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D8FADC60-8B91-134F-E3DC-D1BFE1694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13FAEC1-D606-1EC6-C179-00B4F5098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0204A-825F-4B2D-916F-C4D3326D9D55}" type="slidenum">
              <a:rPr lang="de-DE" smtClean="0"/>
              <a:t>‹Nr.›</a:t>
            </a:fld>
            <a:endParaRPr lang="de-DE"/>
          </a:p>
        </p:txBody>
      </p:sp>
    </p:spTree>
    <p:extLst>
      <p:ext uri="{BB962C8B-B14F-4D97-AF65-F5344CB8AC3E}">
        <p14:creationId xmlns:p14="http://schemas.microsoft.com/office/powerpoint/2010/main" val="2851003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1.xml"/><Relationship Id="rId16" Type="http://schemas.openxmlformats.org/officeDocument/2006/relationships/diagramColors" Target="../diagrams/colors3.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svg"/><Relationship Id="rId7" Type="http://schemas.openxmlformats.org/officeDocument/2006/relationships/hyperlink" Target="https://www.orca.nrw/" TargetMode="External"/><Relationship Id="rId12" Type="http://schemas.openxmlformats.org/officeDocument/2006/relationships/image" Target="../media/image9.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8.png"/><Relationship Id="rId5" Type="http://schemas.openxmlformats.org/officeDocument/2006/relationships/image" Target="../media/image4.svg"/><Relationship Id="rId10" Type="http://schemas.openxmlformats.org/officeDocument/2006/relationships/hyperlink" Target="https://creativecommons.org/licenses/by/4.0/deed.de" TargetMode="External"/><Relationship Id="rId4" Type="http://schemas.openxmlformats.org/officeDocument/2006/relationships/image" Target="../media/image3.png"/><Relationship Id="rId9" Type="http://schemas.openxmlformats.org/officeDocument/2006/relationships/image" Target="../media/image7.svg"/><Relationship Id="rId1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FB4CB0E6-DE88-8434-ECB6-6FEFD5874D5E}"/>
              </a:ext>
            </a:extLst>
          </p:cNvPr>
          <p:cNvSpPr>
            <a:spLocks noGrp="1"/>
          </p:cNvSpPr>
          <p:nvPr>
            <p:ph type="subTitle" idx="1"/>
          </p:nvPr>
        </p:nvSpPr>
        <p:spPr>
          <a:xfrm>
            <a:off x="94598" y="91087"/>
            <a:ext cx="11981786" cy="1655762"/>
          </a:xfrm>
        </p:spPr>
        <p:txBody>
          <a:bodyPr/>
          <a:lstStyle/>
          <a:p>
            <a:pPr algn="l"/>
            <a:r>
              <a:rPr lang="de-DE" dirty="0">
                <a:solidFill>
                  <a:srgbClr val="C00072"/>
                </a:solidFill>
              </a:rPr>
              <a:t>Phasen</a:t>
            </a:r>
            <a:r>
              <a:rPr lang="de-DE" dirty="0"/>
              <a:t>methode </a:t>
            </a:r>
            <a:r>
              <a:rPr lang="de-DE" b="1" dirty="0"/>
              <a:t>Referate</a:t>
            </a:r>
          </a:p>
        </p:txBody>
      </p:sp>
      <p:cxnSp>
        <p:nvCxnSpPr>
          <p:cNvPr id="43" name="Gerader Verbinder 42">
            <a:extLst>
              <a:ext uri="{FF2B5EF4-FFF2-40B4-BE49-F238E27FC236}">
                <a16:creationId xmlns:a16="http://schemas.microsoft.com/office/drawing/2014/main" id="{4E46347C-B69F-A6FF-0E22-0AE90A36D3DA}"/>
              </a:ext>
            </a:extLst>
          </p:cNvPr>
          <p:cNvCxnSpPr/>
          <p:nvPr/>
        </p:nvCxnSpPr>
        <p:spPr>
          <a:xfrm>
            <a:off x="0" y="4149000"/>
            <a:ext cx="12192000" cy="0"/>
          </a:xfrm>
          <a:prstGeom prst="line">
            <a:avLst/>
          </a:prstGeom>
          <a:ln w="19050"/>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44" name="Textfeld 43">
            <a:extLst>
              <a:ext uri="{FF2B5EF4-FFF2-40B4-BE49-F238E27FC236}">
                <a16:creationId xmlns:a16="http://schemas.microsoft.com/office/drawing/2014/main" id="{A120961B-CC37-2958-C47F-9E37EA25FD04}"/>
              </a:ext>
            </a:extLst>
          </p:cNvPr>
          <p:cNvSpPr txBox="1"/>
          <p:nvPr/>
        </p:nvSpPr>
        <p:spPr>
          <a:xfrm>
            <a:off x="223717" y="726032"/>
            <a:ext cx="2659117" cy="523220"/>
          </a:xfrm>
          <a:prstGeom prst="rect">
            <a:avLst/>
          </a:prstGeom>
          <a:noFill/>
        </p:spPr>
        <p:txBody>
          <a:bodyPr wrap="square" rtlCol="0">
            <a:spAutoFit/>
          </a:bodyPr>
          <a:lstStyle/>
          <a:p>
            <a:r>
              <a:rPr lang="de-DE" sz="1400" b="1" dirty="0"/>
              <a:t>Durchführung nach</a:t>
            </a:r>
            <a:br>
              <a:rPr lang="de-DE" sz="1400" b="1" dirty="0"/>
            </a:br>
            <a:r>
              <a:rPr lang="de-DE" sz="1400" b="1" dirty="0" err="1"/>
              <a:t>Zendler</a:t>
            </a:r>
            <a:r>
              <a:rPr lang="de-DE" sz="1400" b="1" dirty="0"/>
              <a:t> 2018</a:t>
            </a:r>
          </a:p>
        </p:txBody>
      </p:sp>
      <p:sp>
        <p:nvSpPr>
          <p:cNvPr id="45" name="Textfeld 44">
            <a:extLst>
              <a:ext uri="{FF2B5EF4-FFF2-40B4-BE49-F238E27FC236}">
                <a16:creationId xmlns:a16="http://schemas.microsoft.com/office/drawing/2014/main" id="{DF4DEF61-58CF-8501-3914-69C0EABAEAED}"/>
              </a:ext>
            </a:extLst>
          </p:cNvPr>
          <p:cNvSpPr txBox="1"/>
          <p:nvPr/>
        </p:nvSpPr>
        <p:spPr>
          <a:xfrm>
            <a:off x="223717" y="4302437"/>
            <a:ext cx="2659117" cy="523220"/>
          </a:xfrm>
          <a:prstGeom prst="rect">
            <a:avLst/>
          </a:prstGeom>
          <a:noFill/>
        </p:spPr>
        <p:txBody>
          <a:bodyPr wrap="square" rtlCol="0">
            <a:spAutoFit/>
          </a:bodyPr>
          <a:lstStyle/>
          <a:p>
            <a:r>
              <a:rPr lang="de-DE" sz="1400" b="1" dirty="0"/>
              <a:t>Varianten der Methode</a:t>
            </a:r>
            <a:br>
              <a:rPr lang="de-DE" sz="1400" b="1" dirty="0"/>
            </a:br>
            <a:r>
              <a:rPr lang="de-DE" sz="1400" b="1" dirty="0"/>
              <a:t>nach Knoll 2007</a:t>
            </a:r>
          </a:p>
        </p:txBody>
      </p:sp>
      <p:sp>
        <p:nvSpPr>
          <p:cNvPr id="56" name="Rechteck 55">
            <a:extLst>
              <a:ext uri="{FF2B5EF4-FFF2-40B4-BE49-F238E27FC236}">
                <a16:creationId xmlns:a16="http://schemas.microsoft.com/office/drawing/2014/main" id="{35500221-D8AC-D373-3189-136B9E797126}"/>
              </a:ext>
            </a:extLst>
          </p:cNvPr>
          <p:cNvSpPr/>
          <p:nvPr/>
        </p:nvSpPr>
        <p:spPr>
          <a:xfrm>
            <a:off x="8983186" y="1565040"/>
            <a:ext cx="2885936" cy="1668612"/>
          </a:xfrm>
          <a:prstGeom prst="rect">
            <a:avLst/>
          </a:prstGeom>
          <a:noFill/>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lnSpc>
                <a:spcPct val="150000"/>
              </a:lnSpc>
              <a:buFont typeface="Wingdings" panose="05000000000000000000" pitchFamily="2" charset="2"/>
              <a:buChar char="§"/>
            </a:pPr>
            <a:r>
              <a:rPr lang="de-DE" sz="1400" dirty="0">
                <a:solidFill>
                  <a:schemeClr val="tx1"/>
                </a:solidFill>
              </a:rPr>
              <a:t>Einzel- oder Gruppenarbeit</a:t>
            </a:r>
          </a:p>
          <a:p>
            <a:pPr marL="285750" indent="-285750">
              <a:lnSpc>
                <a:spcPct val="150000"/>
              </a:lnSpc>
              <a:buFont typeface="Wingdings" panose="05000000000000000000" pitchFamily="2" charset="2"/>
              <a:buChar char="§"/>
            </a:pPr>
            <a:r>
              <a:rPr lang="de-DE" sz="1400" dirty="0">
                <a:solidFill>
                  <a:schemeClr val="tx1"/>
                </a:solidFill>
              </a:rPr>
              <a:t>Digitale Präsentationsmedien</a:t>
            </a:r>
          </a:p>
          <a:p>
            <a:pPr marL="285750" indent="-285750">
              <a:lnSpc>
                <a:spcPct val="150000"/>
              </a:lnSpc>
              <a:buFont typeface="Wingdings" panose="05000000000000000000" pitchFamily="2" charset="2"/>
              <a:buChar char="§"/>
            </a:pPr>
            <a:r>
              <a:rPr lang="de-DE" sz="1400" dirty="0">
                <a:solidFill>
                  <a:schemeClr val="tx1"/>
                </a:solidFill>
              </a:rPr>
              <a:t>Einsatz ab Klasse 8 möglich</a:t>
            </a:r>
          </a:p>
          <a:p>
            <a:pPr marL="285750" indent="-285750">
              <a:lnSpc>
                <a:spcPct val="150000"/>
              </a:lnSpc>
              <a:buFont typeface="Wingdings" panose="05000000000000000000" pitchFamily="2" charset="2"/>
              <a:buChar char="§"/>
            </a:pPr>
            <a:r>
              <a:rPr lang="de-DE" sz="1400" dirty="0">
                <a:solidFill>
                  <a:schemeClr val="tx1"/>
                </a:solidFill>
              </a:rPr>
              <a:t>Variable Länge: 5-10 Minuten oder &gt;15 Minuten</a:t>
            </a:r>
          </a:p>
        </p:txBody>
      </p:sp>
      <p:sp>
        <p:nvSpPr>
          <p:cNvPr id="57" name="Rechteck 56">
            <a:extLst>
              <a:ext uri="{FF2B5EF4-FFF2-40B4-BE49-F238E27FC236}">
                <a16:creationId xmlns:a16="http://schemas.microsoft.com/office/drawing/2014/main" id="{CAFB2DDD-BE43-E324-F90A-43CFA1C78936}"/>
              </a:ext>
            </a:extLst>
          </p:cNvPr>
          <p:cNvSpPr/>
          <p:nvPr/>
        </p:nvSpPr>
        <p:spPr>
          <a:xfrm>
            <a:off x="8983185" y="1281760"/>
            <a:ext cx="1781677" cy="283279"/>
          </a:xfrm>
          <a:prstGeom prst="rect">
            <a:avLst/>
          </a:prstGeom>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t>Rahmenbedingungen</a:t>
            </a:r>
          </a:p>
        </p:txBody>
      </p:sp>
      <p:sp>
        <p:nvSpPr>
          <p:cNvPr id="4" name="Rechteck 3">
            <a:extLst>
              <a:ext uri="{FF2B5EF4-FFF2-40B4-BE49-F238E27FC236}">
                <a16:creationId xmlns:a16="http://schemas.microsoft.com/office/drawing/2014/main" id="{AA15E07E-04E0-E45A-F847-9D815B72861F}"/>
              </a:ext>
            </a:extLst>
          </p:cNvPr>
          <p:cNvSpPr/>
          <p:nvPr/>
        </p:nvSpPr>
        <p:spPr>
          <a:xfrm>
            <a:off x="7851000" y="144042"/>
            <a:ext cx="3339592" cy="3150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dirty="0"/>
          </a:p>
        </p:txBody>
      </p:sp>
      <p:sp>
        <p:nvSpPr>
          <p:cNvPr id="6" name="Pfeil: nach rechts 5">
            <a:extLst>
              <a:ext uri="{FF2B5EF4-FFF2-40B4-BE49-F238E27FC236}">
                <a16:creationId xmlns:a16="http://schemas.microsoft.com/office/drawing/2014/main" id="{F70FFAD4-6D3A-EA97-39D2-057D4D05B188}"/>
              </a:ext>
            </a:extLst>
          </p:cNvPr>
          <p:cNvSpPr/>
          <p:nvPr/>
        </p:nvSpPr>
        <p:spPr>
          <a:xfrm>
            <a:off x="7172470" y="150308"/>
            <a:ext cx="667691" cy="315000"/>
          </a:xfrm>
          <a:prstGeom prst="rightArrow">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sp>
        <p:nvSpPr>
          <p:cNvPr id="9" name="Pfeil: nach rechts 8">
            <a:extLst>
              <a:ext uri="{FF2B5EF4-FFF2-40B4-BE49-F238E27FC236}">
                <a16:creationId xmlns:a16="http://schemas.microsoft.com/office/drawing/2014/main" id="{3A17217C-8D98-4A6D-00CD-3CD6E099AAC3}"/>
              </a:ext>
            </a:extLst>
          </p:cNvPr>
          <p:cNvSpPr/>
          <p:nvPr/>
        </p:nvSpPr>
        <p:spPr>
          <a:xfrm rot="10800000">
            <a:off x="11201431" y="144042"/>
            <a:ext cx="667691" cy="315000"/>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dirty="0"/>
          </a:p>
        </p:txBody>
      </p:sp>
      <p:sp>
        <p:nvSpPr>
          <p:cNvPr id="10" name="Rechteck 9">
            <a:extLst>
              <a:ext uri="{FF2B5EF4-FFF2-40B4-BE49-F238E27FC236}">
                <a16:creationId xmlns:a16="http://schemas.microsoft.com/office/drawing/2014/main" id="{F32467D2-0909-AD16-E994-13B9A0EA1777}"/>
              </a:ext>
            </a:extLst>
          </p:cNvPr>
          <p:cNvSpPr/>
          <p:nvPr/>
        </p:nvSpPr>
        <p:spPr>
          <a:xfrm>
            <a:off x="8112148" y="189042"/>
            <a:ext cx="765000" cy="225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de-DE"/>
          </a:p>
        </p:txBody>
      </p:sp>
      <p:sp>
        <p:nvSpPr>
          <p:cNvPr id="11" name="Rechteck 10">
            <a:extLst>
              <a:ext uri="{FF2B5EF4-FFF2-40B4-BE49-F238E27FC236}">
                <a16:creationId xmlns:a16="http://schemas.microsoft.com/office/drawing/2014/main" id="{00ADF052-40CC-1EF4-7C0C-19775936DC48}"/>
              </a:ext>
            </a:extLst>
          </p:cNvPr>
          <p:cNvSpPr/>
          <p:nvPr/>
        </p:nvSpPr>
        <p:spPr>
          <a:xfrm>
            <a:off x="9138296" y="189042"/>
            <a:ext cx="765000" cy="225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de-DE">
              <a:solidFill>
                <a:schemeClr val="dk1"/>
              </a:solidFill>
            </a:endParaRPr>
          </a:p>
        </p:txBody>
      </p:sp>
      <p:sp>
        <p:nvSpPr>
          <p:cNvPr id="12" name="Rechteck 11">
            <a:extLst>
              <a:ext uri="{FF2B5EF4-FFF2-40B4-BE49-F238E27FC236}">
                <a16:creationId xmlns:a16="http://schemas.microsoft.com/office/drawing/2014/main" id="{839DEDC1-9190-FC0E-8C88-6596384D73C6}"/>
              </a:ext>
            </a:extLst>
          </p:cNvPr>
          <p:cNvSpPr/>
          <p:nvPr/>
        </p:nvSpPr>
        <p:spPr>
          <a:xfrm>
            <a:off x="10162941" y="189042"/>
            <a:ext cx="765000" cy="2250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de-DE">
              <a:solidFill>
                <a:schemeClr val="lt1"/>
              </a:solidFill>
            </a:endParaRPr>
          </a:p>
        </p:txBody>
      </p:sp>
      <p:sp>
        <p:nvSpPr>
          <p:cNvPr id="29" name="Rechteck 28">
            <a:extLst>
              <a:ext uri="{FF2B5EF4-FFF2-40B4-BE49-F238E27FC236}">
                <a16:creationId xmlns:a16="http://schemas.microsoft.com/office/drawing/2014/main" id="{BA69AEC6-920D-E060-B5CE-D0D7847BE74C}"/>
              </a:ext>
            </a:extLst>
          </p:cNvPr>
          <p:cNvSpPr/>
          <p:nvPr/>
        </p:nvSpPr>
        <p:spPr>
          <a:xfrm>
            <a:off x="6906000" y="0"/>
            <a:ext cx="5170384" cy="612478"/>
          </a:xfrm>
          <a:prstGeom prst="rect">
            <a:avLst/>
          </a:prstGeom>
          <a:solidFill>
            <a:srgbClr val="FFFFFF">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aphicFrame>
        <p:nvGraphicFramePr>
          <p:cNvPr id="17" name="Diagramm 16">
            <a:extLst>
              <a:ext uri="{FF2B5EF4-FFF2-40B4-BE49-F238E27FC236}">
                <a16:creationId xmlns:a16="http://schemas.microsoft.com/office/drawing/2014/main" id="{963E82B3-7625-AA39-2D8E-8910B7B6C72C}"/>
              </a:ext>
            </a:extLst>
          </p:cNvPr>
          <p:cNvGraphicFramePr/>
          <p:nvPr>
            <p:extLst>
              <p:ext uri="{D42A27DB-BD31-4B8C-83A1-F6EECF244321}">
                <p14:modId xmlns:p14="http://schemas.microsoft.com/office/powerpoint/2010/main" val="2227042634"/>
              </p:ext>
            </p:extLst>
          </p:nvPr>
        </p:nvGraphicFramePr>
        <p:xfrm>
          <a:off x="1599060" y="1248956"/>
          <a:ext cx="3219509" cy="27200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9" name="Diagramm 18">
            <a:extLst>
              <a:ext uri="{FF2B5EF4-FFF2-40B4-BE49-F238E27FC236}">
                <a16:creationId xmlns:a16="http://schemas.microsoft.com/office/drawing/2014/main" id="{C1F6C3E9-90D8-21A2-3CEF-4744D8AA3089}"/>
              </a:ext>
            </a:extLst>
          </p:cNvPr>
          <p:cNvGraphicFramePr/>
          <p:nvPr>
            <p:extLst>
              <p:ext uri="{D42A27DB-BD31-4B8C-83A1-F6EECF244321}">
                <p14:modId xmlns:p14="http://schemas.microsoft.com/office/powerpoint/2010/main" val="1302413914"/>
              </p:ext>
            </p:extLst>
          </p:nvPr>
        </p:nvGraphicFramePr>
        <p:xfrm>
          <a:off x="5061000" y="1249200"/>
          <a:ext cx="3219509" cy="274636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1" name="Diagramm 20">
            <a:extLst>
              <a:ext uri="{FF2B5EF4-FFF2-40B4-BE49-F238E27FC236}">
                <a16:creationId xmlns:a16="http://schemas.microsoft.com/office/drawing/2014/main" id="{EB74CC8E-2567-4B5B-94EF-DC335FC45F85}"/>
              </a:ext>
            </a:extLst>
          </p:cNvPr>
          <p:cNvGraphicFramePr/>
          <p:nvPr>
            <p:extLst>
              <p:ext uri="{D42A27DB-BD31-4B8C-83A1-F6EECF244321}">
                <p14:modId xmlns:p14="http://schemas.microsoft.com/office/powerpoint/2010/main" val="3996145905"/>
              </p:ext>
            </p:extLst>
          </p:nvPr>
        </p:nvGraphicFramePr>
        <p:xfrm>
          <a:off x="2869122" y="4391065"/>
          <a:ext cx="9000000" cy="216008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26" name="Rechteck 25">
            <a:extLst>
              <a:ext uri="{FF2B5EF4-FFF2-40B4-BE49-F238E27FC236}">
                <a16:creationId xmlns:a16="http://schemas.microsoft.com/office/drawing/2014/main" id="{53DF6CCA-4B79-142F-3C21-C8A578BC0534}"/>
              </a:ext>
            </a:extLst>
          </p:cNvPr>
          <p:cNvSpPr/>
          <p:nvPr/>
        </p:nvSpPr>
        <p:spPr>
          <a:xfrm>
            <a:off x="339078" y="5209498"/>
            <a:ext cx="2205000" cy="523220"/>
          </a:xfrm>
          <a:prstGeom prst="rect">
            <a:avLst/>
          </a:prstGeom>
          <a:solidFill>
            <a:srgbClr val="4472C4"/>
          </a:solidFill>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Calibri" panose="020F0502020204030204" pitchFamily="34" charset="0"/>
              <a:buChar char="→"/>
            </a:pPr>
            <a:r>
              <a:rPr lang="de-DE" sz="1400" dirty="0">
                <a:solidFill>
                  <a:schemeClr val="bg1"/>
                </a:solidFill>
              </a:rPr>
              <a:t>Auch in Erarbeitungs-phasen einsetzbar</a:t>
            </a:r>
          </a:p>
        </p:txBody>
      </p:sp>
    </p:spTree>
    <p:extLst>
      <p:ext uri="{BB962C8B-B14F-4D97-AF65-F5344CB8AC3E}">
        <p14:creationId xmlns:p14="http://schemas.microsoft.com/office/powerpoint/2010/main" val="1462457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6"/>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hier vorliegenden Methodenkarten wurden im Rahmen des Projektes </a:t>
            </a:r>
            <a:r>
              <a:rPr lang="de-DE" sz="1600" dirty="0" err="1"/>
              <a:t>FAIBLE.nrw</a:t>
            </a:r>
            <a:r>
              <a:rPr lang="de-DE" sz="1600" dirty="0"/>
              <a:t> von der</a:t>
            </a:r>
          </a:p>
          <a:p>
            <a:pPr algn="just"/>
            <a:r>
              <a:rPr lang="de-DE" sz="1600" dirty="0"/>
              <a:t>WWU-Münster und der RWTH-Aachen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7"/>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10"/>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16453644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682603D20DF0B14F9A63DF3C0EFFA05C" ma:contentTypeVersion="7" ma:contentTypeDescription="Ein neues Dokument erstellen." ma:contentTypeScope="" ma:versionID="a0276f4e81184926b4206acecece04de">
  <xsd:schema xmlns:xsd="http://www.w3.org/2001/XMLSchema" xmlns:xs="http://www.w3.org/2001/XMLSchema" xmlns:p="http://schemas.microsoft.com/office/2006/metadata/properties" xmlns:ns3="affef302-ea91-472d-bf74-2f6f43fc6fd8" xmlns:ns4="f99a1cd1-7fbf-49cd-bfc3-e423025e9943" targetNamespace="http://schemas.microsoft.com/office/2006/metadata/properties" ma:root="true" ma:fieldsID="83a825e6ccfe084945235872c94b40b6" ns3:_="" ns4:_="">
    <xsd:import namespace="affef302-ea91-472d-bf74-2f6f43fc6fd8"/>
    <xsd:import namespace="f99a1cd1-7fbf-49cd-bfc3-e423025e994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ef302-ea91-472d-bf74-2f6f43fc6f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9a1cd1-7fbf-49cd-bfc3-e423025e9943"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SharingHintHash" ma:index="12"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ffef302-ea91-472d-bf74-2f6f43fc6fd8" xsi:nil="true"/>
  </documentManagement>
</p:properties>
</file>

<file path=customXml/itemProps1.xml><?xml version="1.0" encoding="utf-8"?>
<ds:datastoreItem xmlns:ds="http://schemas.openxmlformats.org/officeDocument/2006/customXml" ds:itemID="{0BC2FD8C-75FF-4010-ABFC-31BA620B3C48}">
  <ds:schemaRefs>
    <ds:schemaRef ds:uri="http://schemas.microsoft.com/sharepoint/v3/contenttype/forms"/>
  </ds:schemaRefs>
</ds:datastoreItem>
</file>

<file path=customXml/itemProps2.xml><?xml version="1.0" encoding="utf-8"?>
<ds:datastoreItem xmlns:ds="http://schemas.openxmlformats.org/officeDocument/2006/customXml" ds:itemID="{46BD74A8-33F6-40F0-9B92-A9BEF0FAB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ef302-ea91-472d-bf74-2f6f43fc6fd8"/>
    <ds:schemaRef ds:uri="f99a1cd1-7fbf-49cd-bfc3-e423025e99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2A1067-F9FD-4358-A248-599F62D7633A}">
  <ds:schemaRefs>
    <ds:schemaRef ds:uri="http://www.w3.org/XML/1998/namespace"/>
    <ds:schemaRef ds:uri="http://purl.org/dc/terms/"/>
    <ds:schemaRef ds:uri="http://schemas.microsoft.com/office/2006/metadata/properties"/>
    <ds:schemaRef ds:uri="http://purl.org/dc/elements/1.1/"/>
    <ds:schemaRef ds:uri="http://schemas.openxmlformats.org/package/2006/metadata/core-properties"/>
    <ds:schemaRef ds:uri="f99a1cd1-7fbf-49cd-bfc3-e423025e9943"/>
    <ds:schemaRef ds:uri="http://schemas.microsoft.com/office/infopath/2007/PartnerControls"/>
    <ds:schemaRef ds:uri="http://schemas.microsoft.com/office/2006/documentManagement/types"/>
    <ds:schemaRef ds:uri="affef302-ea91-472d-bf74-2f6f43fc6fd8"/>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520</Words>
  <Application>Microsoft Office PowerPoint</Application>
  <PresentationFormat>Breitbild</PresentationFormat>
  <Paragraphs>64</Paragraphs>
  <Slides>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Times New Roman</vt:lpstr>
      <vt:lpstr>Wingdings</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Robin Kreft</dc:creator>
  <cp:lastModifiedBy>Robin Kreft</cp:lastModifiedBy>
  <cp:revision>7</cp:revision>
  <dcterms:created xsi:type="dcterms:W3CDTF">2023-07-19T09:45:04Z</dcterms:created>
  <dcterms:modified xsi:type="dcterms:W3CDTF">2024-08-19T07:18:30Z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0x010100682603D20DF0B14F9A63DF3C0EFFA05C</vt:lpwstr>
  </property>
</Properties>
</file>