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90" r:id="rId2"/>
    <p:sldId id="256" r:id="rId3"/>
    <p:sldId id="282" r:id="rId4"/>
    <p:sldId id="288" r:id="rId5"/>
    <p:sldId id="289" r:id="rId6"/>
    <p:sldId id="277" r:id="rId7"/>
    <p:sldId id="291" r:id="rId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35" autoAdjust="0"/>
    <p:restoredTop sz="86410" autoAdjust="0"/>
  </p:normalViewPr>
  <p:slideViewPr>
    <p:cSldViewPr snapToGrid="0">
      <p:cViewPr varScale="1">
        <p:scale>
          <a:sx n="105" d="100"/>
          <a:sy n="105" d="100"/>
        </p:scale>
        <p:origin x="978" y="108"/>
      </p:cViewPr>
      <p:guideLst/>
    </p:cSldViewPr>
  </p:slideViewPr>
  <p:outlineViewPr>
    <p:cViewPr>
      <p:scale>
        <a:sx n="33" d="100"/>
        <a:sy n="33" d="100"/>
      </p:scale>
      <p:origin x="0" y="-4848"/>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92" d="100"/>
          <a:sy n="92" d="100"/>
        </p:scale>
        <p:origin x="3732"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9E8239-5F24-42DC-B82E-0917C0903852}" type="datetimeFigureOut">
              <a:rPr lang="de-DE" smtClean="0"/>
              <a:t>02.04.2024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E72D9A-B1DD-4D71-B5DB-CCB439349A20}" type="slidenum">
              <a:rPr lang="de-DE" smtClean="0"/>
              <a:t>‹Nr.›</a:t>
            </a:fld>
            <a:endParaRPr lang="de-DE"/>
          </a:p>
        </p:txBody>
      </p:sp>
    </p:spTree>
    <p:extLst>
      <p:ext uri="{BB962C8B-B14F-4D97-AF65-F5344CB8AC3E}">
        <p14:creationId xmlns:p14="http://schemas.microsoft.com/office/powerpoint/2010/main" val="11644138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1</a:t>
            </a:fld>
            <a:endParaRPr lang="de-DE"/>
          </a:p>
        </p:txBody>
      </p:sp>
    </p:spTree>
    <p:extLst>
      <p:ext uri="{BB962C8B-B14F-4D97-AF65-F5344CB8AC3E}">
        <p14:creationId xmlns:p14="http://schemas.microsoft.com/office/powerpoint/2010/main" val="1248364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eine Wahrheitstabelle – bestehend aus zweiwertigen</a:t>
            </a:r>
            <a:r>
              <a:rPr lang="de-DE" baseline="0" dirty="0" smtClean="0"/>
              <a:t> Variablen – SYSTEMATISCH aufgebaut werden kann wird hier gezeigt.</a:t>
            </a:r>
            <a:endParaRPr lang="de-DE" dirty="0"/>
          </a:p>
          <a:p>
            <a:endParaRPr lang="de-DE" dirty="0" smtClean="0"/>
          </a:p>
          <a:p>
            <a:endParaRPr lang="de-DE" dirty="0"/>
          </a:p>
          <a:p>
            <a:endParaRPr lang="de-DE" dirty="0" smtClean="0"/>
          </a:p>
          <a:p>
            <a:endParaRPr lang="de-DE" dirty="0"/>
          </a:p>
          <a:p>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2</a:t>
            </a:fld>
            <a:endParaRPr lang="de-DE"/>
          </a:p>
        </p:txBody>
      </p:sp>
    </p:spTree>
    <p:extLst>
      <p:ext uri="{BB962C8B-B14F-4D97-AF65-F5344CB8AC3E}">
        <p14:creationId xmlns:p14="http://schemas.microsoft.com/office/powerpoint/2010/main" val="16244802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Jede Variable</a:t>
            </a:r>
            <a:r>
              <a:rPr lang="de-DE" baseline="0" dirty="0" smtClean="0"/>
              <a:t> kann die Zustände 0 oder 1 annehmen. Bei 2 Variablen macht das schon 2^2=4 Kombinationen, bei 3 sind es 2^3=8 Möglichkeiten. Einfaches Herumprobieren scheitert spätestens dann, es muss ein systematisches Verfahren her.</a:t>
            </a:r>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3</a:t>
            </a:fld>
            <a:endParaRPr lang="de-DE"/>
          </a:p>
        </p:txBody>
      </p:sp>
    </p:spTree>
    <p:extLst>
      <p:ext uri="{BB962C8B-B14F-4D97-AF65-F5344CB8AC3E}">
        <p14:creationId xmlns:p14="http://schemas.microsoft.com/office/powerpoint/2010/main" val="1536808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Ein solches</a:t>
            </a:r>
            <a:r>
              <a:rPr lang="de-DE" baseline="0" dirty="0" smtClean="0"/>
              <a:t> gelingt, wenn man die Idee eines Stellenwertsystems – hier zur Basis 2 – als Wechselfrequenz ansieht. Die </a:t>
            </a:r>
            <a:r>
              <a:rPr lang="de-DE" baseline="0" dirty="0" err="1" smtClean="0"/>
              <a:t>niedrigstwertige</a:t>
            </a:r>
            <a:r>
              <a:rPr lang="de-DE" baseline="0" dirty="0" smtClean="0"/>
              <a:t> Stelle, 2^0=1, wechselt in jeder Zeile von 0 nach 1 und wieder zurück, die nächste Stelle, 2^2=2, hat zwei Nullen, dann zwei Einsen, dann wieder zwei Nullen usw. </a:t>
            </a:r>
          </a:p>
          <a:p>
            <a:r>
              <a:rPr lang="de-DE" baseline="0" dirty="0" smtClean="0"/>
              <a:t>So gelingt sehr leicht und vollständig systematisch der Aufbau einer Wertetabelle mit allen Kombinationen…</a:t>
            </a:r>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4</a:t>
            </a:fld>
            <a:endParaRPr lang="de-DE"/>
          </a:p>
        </p:txBody>
      </p:sp>
    </p:spTree>
    <p:extLst>
      <p:ext uri="{BB962C8B-B14F-4D97-AF65-F5344CB8AC3E}">
        <p14:creationId xmlns:p14="http://schemas.microsoft.com/office/powerpoint/2010/main" val="154712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…wie man hier sieht.</a:t>
            </a:r>
            <a:endParaRPr lang="de-DE" dirty="0"/>
          </a:p>
        </p:txBody>
      </p:sp>
      <p:sp>
        <p:nvSpPr>
          <p:cNvPr id="4" name="Foliennummernplatzhalter 3"/>
          <p:cNvSpPr>
            <a:spLocks noGrp="1"/>
          </p:cNvSpPr>
          <p:nvPr>
            <p:ph type="sldNum" sz="quarter" idx="10"/>
          </p:nvPr>
        </p:nvSpPr>
        <p:spPr/>
        <p:txBody>
          <a:bodyPr/>
          <a:lstStyle/>
          <a:p>
            <a:fld id="{E2E72D9A-B1DD-4D71-B5DB-CCB439349A20}" type="slidenum">
              <a:rPr lang="de-DE" smtClean="0"/>
              <a:t>5</a:t>
            </a:fld>
            <a:endParaRPr lang="de-DE"/>
          </a:p>
        </p:txBody>
      </p:sp>
    </p:spTree>
    <p:extLst>
      <p:ext uri="{BB962C8B-B14F-4D97-AF65-F5344CB8AC3E}">
        <p14:creationId xmlns:p14="http://schemas.microsoft.com/office/powerpoint/2010/main" val="28223006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just"/>
            <a:r>
              <a:rPr lang="de-DE" dirty="0" smtClean="0"/>
              <a:t>Hier finden sich</a:t>
            </a:r>
            <a:r>
              <a:rPr lang="de-DE" baseline="0" dirty="0" smtClean="0"/>
              <a:t> alle notwendigen Quellenangaben in ausführlicher Form, auf den Folien nur als verkürzte Fassung.</a:t>
            </a:r>
          </a:p>
          <a:p>
            <a:pPr algn="just"/>
            <a:endParaRPr lang="de-DE" baseline="0"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de-DE" baseline="0" dirty="0" smtClean="0"/>
              <a:t>Sortierung gemäß Folienfolge. Alle nicht aufgeführte Bilder wurden selber erstellt (oder unterliegen CC0, wenngleich auch diese in aller Regel referenziert werden).</a:t>
            </a:r>
          </a:p>
          <a:p>
            <a:pPr algn="just"/>
            <a:endParaRPr lang="de-DE" dirty="0" smtClean="0"/>
          </a:p>
          <a:p>
            <a:pPr algn="just"/>
            <a:endParaRPr lang="de-DE" dirty="0" smtClean="0"/>
          </a:p>
          <a:p>
            <a:pPr marL="0" marR="0" lvl="0" indent="0" algn="just" defTabSz="914400" rtl="0" eaLnBrk="1" fontAlgn="auto" latinLnBrk="0" hangingPunct="1">
              <a:lnSpc>
                <a:spcPct val="100000"/>
              </a:lnSpc>
              <a:spcBef>
                <a:spcPts val="0"/>
              </a:spcBef>
              <a:spcAft>
                <a:spcPts val="0"/>
              </a:spcAft>
              <a:buClrTx/>
              <a:buSzTx/>
              <a:buFontTx/>
              <a:buNone/>
              <a:tabLst/>
              <a:defRPr/>
            </a:pPr>
            <a:r>
              <a:rPr lang="de-DE" dirty="0" smtClean="0"/>
              <a:t>*** </a:t>
            </a:r>
            <a:r>
              <a:rPr lang="de-DE" sz="1200" dirty="0" smtClean="0"/>
              <a:t>-/</a:t>
            </a:r>
            <a:endParaRPr lang="de-DE" altLang="de-DE" sz="1200" dirty="0" smtClean="0"/>
          </a:p>
          <a:p>
            <a:pPr algn="just"/>
            <a:endParaRPr lang="de-DE" dirty="0" smtClean="0"/>
          </a:p>
        </p:txBody>
      </p:sp>
      <p:sp>
        <p:nvSpPr>
          <p:cNvPr id="4" name="Foliennummernplatzhalter 3"/>
          <p:cNvSpPr>
            <a:spLocks noGrp="1"/>
          </p:cNvSpPr>
          <p:nvPr>
            <p:ph type="sldNum" sz="quarter" idx="10"/>
          </p:nvPr>
        </p:nvSpPr>
        <p:spPr/>
        <p:txBody>
          <a:bodyPr/>
          <a:lstStyle/>
          <a:p>
            <a:fld id="{E2E72D9A-B1DD-4D71-B5DB-CCB439349A20}" type="slidenum">
              <a:rPr lang="de-DE" smtClean="0"/>
              <a:t>6</a:t>
            </a:fld>
            <a:endParaRPr lang="de-DE"/>
          </a:p>
        </p:txBody>
      </p:sp>
    </p:spTree>
    <p:extLst>
      <p:ext uri="{BB962C8B-B14F-4D97-AF65-F5344CB8AC3E}">
        <p14:creationId xmlns:p14="http://schemas.microsoft.com/office/powerpoint/2010/main" val="22398865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453662" y="247040"/>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453662" y="272671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598723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3131182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71231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431800" y="1"/>
            <a:ext cx="11666415" cy="1367691"/>
          </a:xfrm>
        </p:spPr>
        <p:txBody>
          <a:bodyPr/>
          <a:lstStyle/>
          <a:p>
            <a:r>
              <a:rPr lang="de-DE" dirty="0" smtClean="0"/>
              <a:t>Titelmasterformat durch Klicken bearbeiten</a:t>
            </a:r>
            <a:endParaRPr lang="de-DE" dirty="0"/>
          </a:p>
        </p:txBody>
      </p:sp>
      <p:sp>
        <p:nvSpPr>
          <p:cNvPr id="3" name="Inhaltsplatzhalter 2"/>
          <p:cNvSpPr>
            <a:spLocks noGrp="1"/>
          </p:cNvSpPr>
          <p:nvPr>
            <p:ph idx="1"/>
          </p:nvPr>
        </p:nvSpPr>
        <p:spPr>
          <a:xfrm>
            <a:off x="431800" y="1460499"/>
            <a:ext cx="11666415" cy="461425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ußzeilenplatzhalter 6"/>
          <p:cNvSpPr>
            <a:spLocks noGrp="1"/>
          </p:cNvSpPr>
          <p:nvPr>
            <p:ph type="ftr" sz="quarter" idx="10"/>
          </p:nvPr>
        </p:nvSpPr>
        <p:spPr/>
        <p:txBody>
          <a:bodyPr/>
          <a:lstStyle/>
          <a:p>
            <a:endParaRPr lang="de-DE"/>
          </a:p>
        </p:txBody>
      </p:sp>
      <p:sp>
        <p:nvSpPr>
          <p:cNvPr id="8" name="Foliennummernplatzhalter 7"/>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84018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46426" y="0"/>
            <a:ext cx="11643974" cy="1325563"/>
          </a:xfrm>
        </p:spPr>
        <p:txBody>
          <a:bodyPr/>
          <a:lstStyle/>
          <a:p>
            <a:r>
              <a:rPr lang="de-DE" dirty="0" smtClean="0"/>
              <a:t>Titelmasterformat durch Klicken bearbeiten</a:t>
            </a:r>
            <a:endParaRPr lang="de-DE" dirty="0"/>
          </a:p>
        </p:txBody>
      </p:sp>
      <p:sp>
        <p:nvSpPr>
          <p:cNvPr id="3" name="Inhaltsplatzhalter 2"/>
          <p:cNvSpPr>
            <a:spLocks noGrp="1"/>
          </p:cNvSpPr>
          <p:nvPr>
            <p:ph sz="half" idx="1"/>
          </p:nvPr>
        </p:nvSpPr>
        <p:spPr>
          <a:xfrm>
            <a:off x="446426" y="1460499"/>
            <a:ext cx="5352588" cy="4651131"/>
          </a:xfrm>
        </p:spPr>
        <p:txBody>
          <a:bodyPr/>
          <a:lstStyle/>
          <a:p>
            <a:pPr lvl="0"/>
            <a:r>
              <a:rPr lang="de-DE" dirty="0" smtClean="0"/>
              <a:t>Textmasterformat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Inhaltsplatzhalter 3"/>
          <p:cNvSpPr>
            <a:spLocks noGrp="1"/>
          </p:cNvSpPr>
          <p:nvPr>
            <p:ph sz="half" idx="2"/>
          </p:nvPr>
        </p:nvSpPr>
        <p:spPr>
          <a:xfrm>
            <a:off x="6201936" y="1460499"/>
            <a:ext cx="5888464" cy="4651131"/>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8" name="Fußzeilenplatzhalter 7"/>
          <p:cNvSpPr>
            <a:spLocks noGrp="1"/>
          </p:cNvSpPr>
          <p:nvPr>
            <p:ph type="ftr" sz="quarter" idx="10"/>
          </p:nvPr>
        </p:nvSpPr>
        <p:spPr/>
        <p:txBody>
          <a:bodyPr/>
          <a:lstStyle/>
          <a:p>
            <a:endParaRPr lang="de-DE"/>
          </a:p>
        </p:txBody>
      </p:sp>
      <p:sp>
        <p:nvSpPr>
          <p:cNvPr id="9" name="Foliennummernplatzhalter 8"/>
          <p:cNvSpPr>
            <a:spLocks noGrp="1"/>
          </p:cNvSpPr>
          <p:nvPr>
            <p:ph type="sldNum" sz="quarter" idx="11"/>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66893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749199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2176252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127232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751798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3047109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a:xfrm>
            <a:off x="838200" y="6356350"/>
            <a:ext cx="2743200" cy="365125"/>
          </a:xfrm>
          <a:prstGeom prst="rect">
            <a:avLst/>
          </a:prstGeom>
        </p:spPr>
        <p:txBody>
          <a:bodyPr/>
          <a:lstStyle/>
          <a:p>
            <a:fld id="{89C8C97E-3505-4184-8725-20FF7A9FA898}" type="datetimeFigureOut">
              <a:rPr lang="de-DE" smtClean="0"/>
              <a:t>02.04.2024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2626871-D332-4AB0-B99F-36061728F590}" type="slidenum">
              <a:rPr lang="de-DE" smtClean="0"/>
              <a:t>‹Nr.›</a:t>
            </a:fld>
            <a:endParaRPr lang="de-DE"/>
          </a:p>
        </p:txBody>
      </p:sp>
    </p:spTree>
    <p:extLst>
      <p:ext uri="{BB962C8B-B14F-4D97-AF65-F5344CB8AC3E}">
        <p14:creationId xmlns:p14="http://schemas.microsoft.com/office/powerpoint/2010/main" val="34448918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26871-D332-4AB0-B99F-36061728F590}" type="slidenum">
              <a:rPr lang="de-DE" smtClean="0"/>
              <a:t>‹Nr.›</a:t>
            </a:fld>
            <a:endParaRPr lang="de-DE"/>
          </a:p>
        </p:txBody>
      </p:sp>
    </p:spTree>
    <p:extLst>
      <p:ext uri="{BB962C8B-B14F-4D97-AF65-F5344CB8AC3E}">
        <p14:creationId xmlns:p14="http://schemas.microsoft.com/office/powerpoint/2010/main" val="3346848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png"/><Relationship Id="rId5" Type="http://schemas.openxmlformats.org/officeDocument/2006/relationships/image" Target="../media/image3.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hyperlink" Target="https://www.orca.nrw/" TargetMode="External"/><Relationship Id="rId13" Type="http://schemas.openxmlformats.org/officeDocument/2006/relationships/image" Target="NULL"/><Relationship Id="rId7" Type="http://schemas.openxmlformats.org/officeDocument/2006/relationships/image" Target="../media/image7.png"/><Relationship Id="rId12" Type="http://schemas.openxmlformats.org/officeDocument/2006/relationships/image" Target="../media/image9.png"/><Relationship Id="rId2" Type="http://schemas.openxmlformats.org/officeDocument/2006/relationships/image" Target="../media/image5.png"/><Relationship Id="rId16" Type="http://schemas.microsoft.com/office/2018/10/relationships/comments" Target="NULL"/><Relationship Id="rId1" Type="http://schemas.openxmlformats.org/officeDocument/2006/relationships/slideLayout" Target="../slideLayouts/slideLayout7.xml"/><Relationship Id="rId6" Type="http://schemas.openxmlformats.org/officeDocument/2006/relationships/image" Target="NULL"/><Relationship Id="rId11" Type="http://schemas.openxmlformats.org/officeDocument/2006/relationships/hyperlink" Target="https://creativecommons.org/licenses/by/4.0/deed.de" TargetMode="External"/><Relationship Id="rId5" Type="http://schemas.openxmlformats.org/officeDocument/2006/relationships/image" Target="../media/image6.png"/><Relationship Id="rId15" Type="http://schemas.openxmlformats.org/officeDocument/2006/relationships/image" Target="NULL"/><Relationship Id="rId10" Type="http://schemas.openxmlformats.org/officeDocument/2006/relationships/image" Target="NULL"/><Relationship Id="rId4" Type="http://schemas.openxmlformats.org/officeDocument/2006/relationships/image" Target="NULL"/><Relationship Id="rId9" Type="http://schemas.openxmlformats.org/officeDocument/2006/relationships/image" Target="../media/image8.png"/><Relationship Id="rId1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244549" y="154965"/>
            <a:ext cx="11738344" cy="830997"/>
          </a:xfrm>
          <a:prstGeom prst="rect">
            <a:avLst/>
          </a:prstGeom>
          <a:solidFill>
            <a:schemeClr val="accent3">
              <a:lumMod val="20000"/>
              <a:lumOff val="80000"/>
            </a:schemeClr>
          </a:solidFill>
        </p:spPr>
        <p:txBody>
          <a:bodyPr wrap="square" rtlCol="0">
            <a:spAutoFit/>
          </a:bodyPr>
          <a:lstStyle/>
          <a:p>
            <a:pPr algn="ctr"/>
            <a:r>
              <a:rPr lang="de-DE" sz="2400" dirty="0" smtClean="0">
                <a:latin typeface="+mj-lt"/>
                <a:ea typeface="+mj-ea"/>
                <a:cs typeface="+mj-cs"/>
              </a:rPr>
              <a:t>OER-Materialien </a:t>
            </a:r>
          </a:p>
          <a:p>
            <a:pPr algn="ctr"/>
            <a:r>
              <a:rPr lang="de-DE" sz="2400" dirty="0" smtClean="0">
                <a:latin typeface="+mj-lt"/>
                <a:ea typeface="+mj-ea"/>
                <a:cs typeface="+mj-cs"/>
              </a:rPr>
              <a:t>Projekt </a:t>
            </a:r>
            <a:r>
              <a:rPr lang="de-DE" sz="2400" dirty="0">
                <a:latin typeface="+mj-lt"/>
                <a:ea typeface="+mj-ea"/>
                <a:cs typeface="+mj-cs"/>
              </a:rPr>
              <a:t>FAIBLE - Fachdidaktik Informatik in Bausteinen für die </a:t>
            </a:r>
            <a:r>
              <a:rPr lang="de-DE" sz="2400" dirty="0" smtClean="0">
                <a:latin typeface="+mj-lt"/>
                <a:ea typeface="+mj-ea"/>
                <a:cs typeface="+mj-cs"/>
              </a:rPr>
              <a:t>Lehre</a:t>
            </a:r>
          </a:p>
        </p:txBody>
      </p:sp>
      <p:sp>
        <p:nvSpPr>
          <p:cNvPr id="6" name="Textfeld 5"/>
          <p:cNvSpPr txBox="1"/>
          <p:nvPr/>
        </p:nvSpPr>
        <p:spPr>
          <a:xfrm>
            <a:off x="244549" y="1113706"/>
            <a:ext cx="11738343" cy="1569660"/>
          </a:xfrm>
          <a:prstGeom prst="rect">
            <a:avLst/>
          </a:prstGeom>
          <a:solidFill>
            <a:schemeClr val="bg2"/>
          </a:solidFill>
        </p:spPr>
        <p:txBody>
          <a:bodyPr wrap="square" rtlCol="0">
            <a:spAutoFit/>
          </a:bodyPr>
          <a:lstStyle/>
          <a:p>
            <a:pPr algn="ctr"/>
            <a:r>
              <a:rPr lang="de-DE" sz="2400" dirty="0" smtClean="0">
                <a:latin typeface="+mj-lt"/>
                <a:ea typeface="+mj-ea"/>
                <a:cs typeface="+mj-cs"/>
              </a:rPr>
              <a:t>Universität Münster</a:t>
            </a:r>
          </a:p>
          <a:p>
            <a:pPr algn="ctr"/>
            <a:r>
              <a:rPr lang="de-DE" sz="2400" dirty="0" smtClean="0">
                <a:latin typeface="+mj-lt"/>
                <a:ea typeface="+mj-ea"/>
                <a:cs typeface="+mj-cs"/>
              </a:rPr>
              <a:t>Institut für Didaktik der Mathematik und der Informatik</a:t>
            </a:r>
          </a:p>
          <a:p>
            <a:pPr algn="ctr"/>
            <a:r>
              <a:rPr lang="de-DE" sz="2400" dirty="0" smtClean="0">
                <a:latin typeface="+mj-lt"/>
                <a:ea typeface="+mj-ea"/>
                <a:cs typeface="+mj-cs"/>
              </a:rPr>
              <a:t>Arbeitsbereich Didaktik der Informatik</a:t>
            </a:r>
          </a:p>
          <a:p>
            <a:pPr algn="ctr"/>
            <a:r>
              <a:rPr lang="de-DE" sz="2400" dirty="0" smtClean="0">
                <a:latin typeface="+mj-lt"/>
                <a:ea typeface="+mj-ea"/>
                <a:cs typeface="+mj-cs"/>
              </a:rPr>
              <a:t>Prof. Dr. Thomas</a:t>
            </a:r>
          </a:p>
        </p:txBody>
      </p:sp>
      <p:sp>
        <p:nvSpPr>
          <p:cNvPr id="5" name="Textfeld 4"/>
          <p:cNvSpPr txBox="1"/>
          <p:nvPr/>
        </p:nvSpPr>
        <p:spPr>
          <a:xfrm>
            <a:off x="244549" y="4958430"/>
            <a:ext cx="11738343" cy="461665"/>
          </a:xfrm>
          <a:prstGeom prst="rect">
            <a:avLst/>
          </a:prstGeom>
          <a:solidFill>
            <a:schemeClr val="accent6">
              <a:lumMod val="20000"/>
              <a:lumOff val="80000"/>
            </a:schemeClr>
          </a:solidFill>
        </p:spPr>
        <p:txBody>
          <a:bodyPr wrap="square" rtlCol="0">
            <a:spAutoFit/>
          </a:bodyPr>
          <a:lstStyle/>
          <a:p>
            <a:pPr algn="ctr"/>
            <a:r>
              <a:rPr lang="de-DE" sz="2400" dirty="0" smtClean="0">
                <a:latin typeface="+mj-lt"/>
                <a:ea typeface="+mj-ea"/>
                <a:cs typeface="+mj-cs"/>
              </a:rPr>
              <a:t>Erarbeitet von: D. Meyer</a:t>
            </a:r>
          </a:p>
        </p:txBody>
      </p:sp>
    </p:spTree>
    <p:extLst>
      <p:ext uri="{BB962C8B-B14F-4D97-AF65-F5344CB8AC3E}">
        <p14:creationId xmlns:p14="http://schemas.microsoft.com/office/powerpoint/2010/main" val="2251896723"/>
      </p:ext>
    </p:extLst>
  </p:cSld>
  <p:clrMapOvr>
    <a:masterClrMapping/>
  </p:clrMapOvr>
  <mc:AlternateContent xmlns:mc="http://schemas.openxmlformats.org/markup-compatibility/2006" xmlns:p14="http://schemas.microsoft.com/office/powerpoint/2010/main">
    <mc:Choice Requires="p14">
      <p:transition spd="slow" p14:dur="2000" advTm="657"/>
    </mc:Choice>
    <mc:Fallback xmlns="">
      <p:transition spd="slow" advTm="657"/>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solidFill>
                  <a:schemeClr val="accent5"/>
                </a:solidFill>
              </a:rPr>
              <a:t>Wertetabelle</a:t>
            </a:r>
            <a:endParaRPr lang="de-DE" dirty="0">
              <a:solidFill>
                <a:schemeClr val="accent5"/>
              </a:solidFill>
            </a:endParaRPr>
          </a:p>
        </p:txBody>
      </p:sp>
      <p:sp>
        <p:nvSpPr>
          <p:cNvPr id="3" name="Untertitel 2"/>
          <p:cNvSpPr>
            <a:spLocks noGrp="1"/>
          </p:cNvSpPr>
          <p:nvPr>
            <p:ph type="subTitle" idx="1"/>
          </p:nvPr>
        </p:nvSpPr>
        <p:spPr/>
        <p:txBody>
          <a:bodyPr>
            <a:normAutofit/>
          </a:bodyPr>
          <a:lstStyle/>
          <a:p>
            <a:endParaRPr lang="de-DE" sz="4000" dirty="0" smtClean="0"/>
          </a:p>
          <a:p>
            <a:r>
              <a:rPr lang="de-DE" sz="4000" dirty="0" smtClean="0"/>
              <a:t>systematisch aufbauen</a:t>
            </a:r>
            <a:endParaRPr lang="de-DE" sz="4000" dirty="0"/>
          </a:p>
        </p:txBody>
      </p:sp>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392757767"/>
      </p:ext>
    </p:extLst>
  </p:cSld>
  <p:clrMapOvr>
    <a:masterClrMapping/>
  </p:clrMapOvr>
  <mc:AlternateContent xmlns:mc="http://schemas.openxmlformats.org/markup-compatibility/2006" xmlns:p14="http://schemas.microsoft.com/office/powerpoint/2010/main">
    <mc:Choice Requires="p14">
      <p:transition spd="slow" p14:dur="2000" advTm="5124"/>
    </mc:Choice>
    <mc:Fallback xmlns="">
      <p:transition spd="slow" advTm="51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smtClean="0">
                <a:solidFill>
                  <a:schemeClr val="accent5"/>
                </a:solidFill>
              </a:rPr>
              <a:t>Aufgabe: Wertetabelle aufbauen</a:t>
            </a:r>
            <a:endParaRPr lang="de-DE" dirty="0"/>
          </a:p>
        </p:txBody>
      </p:sp>
      <p:sp>
        <p:nvSpPr>
          <p:cNvPr id="9" name="Inhaltsplatzhalter 8"/>
          <p:cNvSpPr>
            <a:spLocks noGrp="1"/>
          </p:cNvSpPr>
          <p:nvPr>
            <p:ph idx="1"/>
          </p:nvPr>
        </p:nvSpPr>
        <p:spPr/>
        <p:txBody>
          <a:bodyPr>
            <a:normAutofit/>
          </a:bodyPr>
          <a:lstStyle/>
          <a:p>
            <a:r>
              <a:rPr lang="de-DE" dirty="0" smtClean="0"/>
              <a:t>Eine Wertetabelle soll systematisch aufgebaut werden</a:t>
            </a:r>
          </a:p>
          <a:p>
            <a:r>
              <a:rPr lang="de-DE" dirty="0" smtClean="0"/>
              <a:t>Variablen sind zweiwertig</a:t>
            </a:r>
          </a:p>
          <a:p>
            <a:pPr marL="0" indent="0">
              <a:buNone/>
            </a:pPr>
            <a:endParaRPr lang="de-DE" dirty="0" smtClean="0"/>
          </a:p>
          <a:p>
            <a:endParaRPr lang="de-DE" dirty="0"/>
          </a:p>
          <a:p>
            <a:r>
              <a:rPr lang="de-DE" dirty="0" smtClean="0"/>
              <a:t>Problem: </a:t>
            </a:r>
            <a:r>
              <a:rPr lang="de-DE" dirty="0"/>
              <a:t>K</a:t>
            </a:r>
            <a:r>
              <a:rPr lang="de-DE" dirty="0" smtClean="0"/>
              <a:t>ombinatorische Explosion</a:t>
            </a:r>
          </a:p>
          <a:p>
            <a:pPr lvl="1"/>
            <a:r>
              <a:rPr lang="de-DE" dirty="0"/>
              <a:t>B</a:t>
            </a:r>
            <a:r>
              <a:rPr lang="de-DE" dirty="0" smtClean="0"/>
              <a:t>ei &gt;3 Variablen versagt das ‘Herumprobieren‘</a:t>
            </a:r>
          </a:p>
          <a:p>
            <a:pPr lvl="1"/>
            <a:r>
              <a:rPr lang="de-DE" dirty="0" smtClean="0"/>
              <a:t>Wie geht das systematisch?</a:t>
            </a:r>
          </a:p>
        </p:txBody>
      </p:sp>
      <p:pic>
        <p:nvPicPr>
          <p:cNvPr id="4" name="Grafik 3"/>
          <p:cNvPicPr>
            <a:picLocks noChangeAspect="1"/>
          </p:cNvPicPr>
          <p:nvPr/>
        </p:nvPicPr>
        <p:blipFill>
          <a:blip r:embed="rId5"/>
          <a:stretch>
            <a:fillRect/>
          </a:stretch>
        </p:blipFill>
        <p:spPr>
          <a:xfrm>
            <a:off x="9061705" y="2041561"/>
            <a:ext cx="2292096" cy="3820159"/>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59171582"/>
      </p:ext>
    </p:extLst>
  </p:cSld>
  <p:clrMapOvr>
    <a:masterClrMapping/>
  </p:clrMapOvr>
  <mc:AlternateContent xmlns:mc="http://schemas.openxmlformats.org/markup-compatibility/2006" xmlns:p14="http://schemas.microsoft.com/office/powerpoint/2010/main">
    <mc:Choice Requires="p14">
      <p:transition spd="slow" p14:dur="2000" advTm="63675"/>
    </mc:Choice>
    <mc:Fallback xmlns="">
      <p:transition spd="slow" advTm="636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18459" x="9093200" y="4521200"/>
          <p14:tracePt t="18644" x="9112250" y="4521200"/>
          <p14:tracePt t="18651" x="9124950" y="4521200"/>
          <p14:tracePt t="18667" x="9131300" y="4521200"/>
          <p14:tracePt t="18691" x="9137650" y="4521200"/>
          <p14:tracePt t="18779" x="9144000" y="4521200"/>
          <p14:tracePt t="18795" x="9150350" y="4521200"/>
          <p14:tracePt t="18803" x="9156700" y="4521200"/>
          <p14:tracePt t="18811" x="9163050" y="4521200"/>
          <p14:tracePt t="18835" x="9169400" y="4521200"/>
          <p14:tracePt t="18843" x="9175750" y="4521200"/>
          <p14:tracePt t="18857" x="9182100" y="4521200"/>
          <p14:tracePt t="18875" x="9188450" y="4521200"/>
          <p14:tracePt t="18891" x="9201150" y="4521200"/>
          <p14:tracePt t="19155" x="9207500" y="4521200"/>
          <p14:tracePt t="19163" x="9207500" y="4514850"/>
          <p14:tracePt t="19174" x="9207500" y="4508500"/>
          <p14:tracePt t="19191" x="9194800" y="4495800"/>
          <p14:tracePt t="19207" x="9188450" y="4470400"/>
          <p14:tracePt t="19224" x="9182100" y="4451350"/>
          <p14:tracePt t="19241" x="9175750" y="4425950"/>
          <p14:tracePt t="19258" x="9169400" y="4400550"/>
          <p14:tracePt t="19274" x="9163050" y="4362450"/>
          <p14:tracePt t="19275" x="9163050" y="4349750"/>
          <p14:tracePt t="19291" x="9163050" y="4324350"/>
          <p14:tracePt t="19308" x="9163050" y="4298950"/>
          <p14:tracePt t="19324" x="9163050" y="4279900"/>
          <p14:tracePt t="19341" x="9163050" y="4254500"/>
          <p14:tracePt t="19357" x="9163050" y="4222750"/>
          <p14:tracePt t="19374" x="9163050" y="4203700"/>
          <p14:tracePt t="19391" x="9163050" y="4178300"/>
          <p14:tracePt t="19407" x="9163050" y="4159250"/>
          <p14:tracePt t="19424" x="9163050" y="4133850"/>
          <p14:tracePt t="19441" x="9163050" y="4114800"/>
          <p14:tracePt t="19457" x="9163050" y="4089400"/>
          <p14:tracePt t="19474" x="9163050" y="4064000"/>
          <p14:tracePt t="19475" x="9163050" y="4057650"/>
          <p14:tracePt t="19491" x="9163050" y="4044950"/>
          <p14:tracePt t="19508" x="9163050" y="4019550"/>
          <p14:tracePt t="19524" x="9163050" y="4006850"/>
          <p14:tracePt t="19541" x="9163050" y="3994150"/>
          <p14:tracePt t="19558" x="9163050" y="3981450"/>
          <p14:tracePt t="19574" x="9156700" y="3975100"/>
          <p14:tracePt t="19591" x="9156700" y="3962400"/>
          <p14:tracePt t="19607" x="9156700" y="3943350"/>
          <p14:tracePt t="19624" x="9156700" y="3930650"/>
          <p14:tracePt t="19641" x="9150350" y="3911600"/>
          <p14:tracePt t="19658" x="9150350" y="3898900"/>
          <p14:tracePt t="19674" x="9150350" y="3892550"/>
          <p14:tracePt t="19699" x="9150350" y="3879850"/>
          <p14:tracePt t="19747" x="9144000" y="3879850"/>
          <p14:tracePt t="19787" x="9137650" y="3873500"/>
          <p14:tracePt t="19875" x="9131300" y="3873500"/>
          <p14:tracePt t="19899" x="9124950" y="3873500"/>
          <p14:tracePt t="19915" x="9118600" y="3873500"/>
          <p14:tracePt t="19963" x="9112250" y="3873500"/>
          <p14:tracePt t="19987" x="9105900" y="3873500"/>
          <p14:tracePt t="21356" x="9099550" y="3873500"/>
          <p14:tracePt t="21388" x="9099550" y="3886200"/>
          <p14:tracePt t="21396" x="9099550" y="3898900"/>
          <p14:tracePt t="21408" x="9099550" y="3911600"/>
          <p14:tracePt t="21424" x="9099550" y="3930650"/>
          <p14:tracePt t="21441" x="9099550" y="3962400"/>
          <p14:tracePt t="21458" x="9099550" y="3981450"/>
          <p14:tracePt t="21474" x="9099550" y="4006850"/>
          <p14:tracePt t="21491" x="9099550" y="4025900"/>
          <p14:tracePt t="21492" x="9099550" y="4038600"/>
          <p14:tracePt t="21508" x="9105900" y="4057650"/>
          <p14:tracePt t="21524" x="9105900" y="4095750"/>
          <p14:tracePt t="21541" x="9105900" y="4121150"/>
          <p14:tracePt t="21558" x="9105900" y="4146550"/>
          <p14:tracePt t="21575" x="9105900" y="4171950"/>
          <p14:tracePt t="21591" x="9118600" y="4197350"/>
          <p14:tracePt t="21608" x="9118600" y="4210050"/>
          <p14:tracePt t="21624" x="9118600" y="4222750"/>
          <p14:tracePt t="21641" x="9124950" y="4235450"/>
          <p14:tracePt t="21658" x="9124950" y="4254500"/>
          <p14:tracePt t="21674" x="9131300" y="4260850"/>
          <p14:tracePt t="21691" x="9131300" y="4267200"/>
          <p14:tracePt t="21708" x="9131300" y="4279900"/>
          <p14:tracePt t="21724" x="9131300" y="4298950"/>
          <p14:tracePt t="21741" x="9131300" y="4305300"/>
          <p14:tracePt t="21758" x="9131300" y="4318000"/>
          <p14:tracePt t="21774" x="9131300" y="4330700"/>
          <p14:tracePt t="21791" x="9131300" y="4337050"/>
          <p14:tracePt t="23116" x="0" y="0"/>
        </p14:tracePtLst>
        <p14:tracePtLst>
          <p14:tracePt t="36190" x="9245600" y="3911600"/>
          <p14:tracePt t="36462" x="9245600" y="3905250"/>
          <p14:tracePt t="36470" x="9245600" y="3898900"/>
          <p14:tracePt t="36478" x="9245600" y="3886200"/>
          <p14:tracePt t="36494" x="9245600" y="3879850"/>
          <p14:tracePt t="36510" x="9245600" y="3873500"/>
          <p14:tracePt t="36606" x="9245600" y="3867150"/>
          <p14:tracePt t="36622" x="9245600" y="3860800"/>
          <p14:tracePt t="36758" x="9245600" y="3867150"/>
          <p14:tracePt t="36766" x="9245600" y="3879850"/>
          <p14:tracePt t="36776" x="9245600" y="3886200"/>
          <p14:tracePt t="36793" x="9245600" y="3898900"/>
          <p14:tracePt t="36810" x="9245600" y="3911600"/>
          <p14:tracePt t="36826" x="9239250" y="3924300"/>
          <p14:tracePt t="36843" x="9239250" y="3937000"/>
          <p14:tracePt t="36859" x="9239250" y="3943350"/>
          <p14:tracePt t="36876" x="9232900" y="3962400"/>
          <p14:tracePt t="36893" x="9226550" y="3975100"/>
          <p14:tracePt t="36910" x="9226550" y="3987800"/>
          <p14:tracePt t="36910" x="9220200" y="3994150"/>
          <p14:tracePt t="36926" x="9220200" y="4013200"/>
          <p14:tracePt t="36943" x="9220200" y="4025900"/>
          <p14:tracePt t="36959" x="9213850" y="4032250"/>
          <p14:tracePt t="36976" x="9213850" y="4044950"/>
          <p14:tracePt t="36993" x="9213850" y="4064000"/>
          <p14:tracePt t="37009" x="9207500" y="4083050"/>
          <p14:tracePt t="37026" x="9207500" y="4089400"/>
          <p14:tracePt t="37046" x="9207500" y="4095750"/>
          <p14:tracePt t="37111" x="9207500" y="4102100"/>
          <p14:tracePt t="37118" x="9207500" y="4108450"/>
          <p14:tracePt t="37134" x="9207500" y="4121150"/>
          <p14:tracePt t="37143" x="9207500" y="4127500"/>
          <p14:tracePt t="37159" x="9207500" y="4133850"/>
          <p14:tracePt t="37176" x="9207500" y="4146550"/>
          <p14:tracePt t="37198" x="9207500" y="4159250"/>
          <p14:tracePt t="37214" x="9207500" y="4165600"/>
          <p14:tracePt t="37230" x="9213850" y="4178300"/>
          <p14:tracePt t="37246" x="9226550" y="4184650"/>
          <p14:tracePt t="37262" x="9226550" y="4191000"/>
          <p14:tracePt t="37276" x="9226550" y="4197350"/>
          <p14:tracePt t="37293" x="9232900" y="4203700"/>
          <p14:tracePt t="37309" x="9239250" y="4210050"/>
          <p14:tracePt t="37558" x="9239250" y="4197350"/>
          <p14:tracePt t="37566" x="9239250" y="4191000"/>
          <p14:tracePt t="37577" x="9239250" y="4171950"/>
          <p14:tracePt t="37593" x="9239250" y="4152900"/>
          <p14:tracePt t="37609" x="9239250" y="4121150"/>
          <p14:tracePt t="37626" x="9239250" y="4102100"/>
          <p14:tracePt t="37643" x="9239250" y="4076700"/>
          <p14:tracePt t="37659" x="9239250" y="4051300"/>
          <p14:tracePt t="37676" x="9239250" y="4032250"/>
          <p14:tracePt t="37693" x="9239250" y="4013200"/>
          <p14:tracePt t="37710" x="9239250" y="4006850"/>
          <p14:tracePt t="37711" x="9239250" y="3994150"/>
          <p14:tracePt t="37727" x="9239250" y="3987800"/>
          <p14:tracePt t="37750" x="9239250" y="3975100"/>
          <p14:tracePt t="37791" x="9239250" y="3968750"/>
          <p14:tracePt t="37807" x="9239250" y="3956050"/>
          <p14:tracePt t="37822" x="9239250" y="3949700"/>
          <p14:tracePt t="37838" x="9239250" y="3937000"/>
          <p14:tracePt t="37854" x="9239250" y="3930650"/>
          <p14:tracePt t="37862" x="9239250" y="3924300"/>
          <p14:tracePt t="37876" x="9239250" y="3917950"/>
          <p14:tracePt t="37893" x="9239250" y="3905250"/>
          <p14:tracePt t="38062" x="9239250" y="3911600"/>
          <p14:tracePt t="38071" x="9239250" y="3924300"/>
          <p14:tracePt t="38078" x="9239250" y="3937000"/>
          <p14:tracePt t="38093" x="9239250" y="3949700"/>
          <p14:tracePt t="38110" x="9245600" y="3975100"/>
          <p14:tracePt t="38111" x="9245600" y="3981450"/>
          <p14:tracePt t="38126" x="9245600" y="4006850"/>
          <p14:tracePt t="38143" x="9251950" y="4032250"/>
          <p14:tracePt t="38159" x="9251950" y="4044950"/>
          <p14:tracePt t="38176" x="9251950" y="4057650"/>
          <p14:tracePt t="38193" x="9251950" y="4064000"/>
          <p14:tracePt t="38231" x="9251950" y="4070350"/>
          <p14:tracePt t="38238" x="9251950" y="4076700"/>
          <p14:tracePt t="38247" x="9251950" y="4083050"/>
          <p14:tracePt t="38262" x="9251950" y="4089400"/>
          <p14:tracePt t="38276" x="9251950" y="4102100"/>
          <p14:tracePt t="38293" x="9251950" y="4114800"/>
          <p14:tracePt t="38309" x="9251950" y="4127500"/>
          <p14:tracePt t="38383" x="9251950" y="4133850"/>
          <p14:tracePt t="38398" x="9251950" y="4140200"/>
          <p14:tracePt t="38503" x="9251950" y="4146550"/>
          <p14:tracePt t="38511" x="9251950" y="4159250"/>
          <p14:tracePt t="38527" x="9251950" y="4165600"/>
          <p14:tracePt t="40559" x="9271000" y="4159250"/>
          <p14:tracePt t="40567" x="9296400" y="4133850"/>
          <p14:tracePt t="40577" x="9309100" y="4114800"/>
          <p14:tracePt t="40593" x="9340850" y="4070350"/>
          <p14:tracePt t="40610" x="9378950" y="4032250"/>
          <p14:tracePt t="40626" x="9417050" y="3987800"/>
          <p14:tracePt t="40643" x="9461500" y="3937000"/>
          <p14:tracePt t="40660" x="9512300" y="3879850"/>
          <p14:tracePt t="40676" x="9556750" y="3835400"/>
          <p14:tracePt t="40693" x="9613900" y="3778250"/>
          <p14:tracePt t="40710" x="9652000" y="3733800"/>
          <p14:tracePt t="40727" x="9683750" y="3689350"/>
          <p14:tracePt t="40743" x="9696450" y="3663950"/>
          <p14:tracePt t="40760" x="9702800" y="3644900"/>
          <p14:tracePt t="40777" x="9702800" y="3632200"/>
          <p14:tracePt t="40793" x="9715500" y="3606800"/>
          <p14:tracePt t="40810" x="9721850" y="3587750"/>
          <p14:tracePt t="40827" x="9728200" y="3581400"/>
          <p14:tracePt t="40843" x="9740900" y="3562350"/>
          <p14:tracePt t="40860" x="9740900" y="3556000"/>
          <p14:tracePt t="40876" x="9747250" y="3536950"/>
          <p14:tracePt t="40893" x="9759950" y="3524250"/>
          <p14:tracePt t="40910" x="9766300" y="3511550"/>
          <p14:tracePt t="40927" x="9766300" y="3486150"/>
          <p14:tracePt t="40943" x="9772650" y="3479800"/>
          <p14:tracePt t="40960" x="9785350" y="3460750"/>
          <p14:tracePt t="40977" x="9785350" y="3448050"/>
          <p14:tracePt t="40993" x="9785350" y="3441700"/>
          <p14:tracePt t="41010" x="9791700" y="3429000"/>
          <p14:tracePt t="41027" x="9798050" y="3422650"/>
          <p14:tracePt t="41043" x="9798050" y="3416300"/>
          <p14:tracePt t="41060" x="9798050" y="3409950"/>
          <p14:tracePt t="41127" x="9798050" y="3403600"/>
          <p14:tracePt t="41135" x="9804400" y="3403600"/>
          <p14:tracePt t="41143" x="9804400" y="3397250"/>
          <p14:tracePt t="41167" x="9804400" y="3390900"/>
          <p14:tracePt t="41177" x="9810750" y="3378200"/>
          <p14:tracePt t="41193" x="9817100" y="3378200"/>
          <p14:tracePt t="42759" x="9823450" y="3378200"/>
          <p14:tracePt t="42767" x="9829800" y="3390900"/>
          <p14:tracePt t="42777" x="9829800" y="3409950"/>
          <p14:tracePt t="42793" x="9836150" y="3435350"/>
          <p14:tracePt t="42810" x="9842500" y="3460750"/>
          <p14:tracePt t="42827" x="9842500" y="3467100"/>
          <p14:tracePt t="42843" x="9842500" y="3479800"/>
          <p14:tracePt t="42860" x="9842500" y="3492500"/>
          <p14:tracePt t="42887" x="9842500" y="3498850"/>
          <p14:tracePt t="42895" x="9848850" y="3505200"/>
          <p14:tracePt t="42910" x="9848850" y="3511550"/>
          <p14:tracePt t="42927" x="9848850" y="3524250"/>
          <p14:tracePt t="42943" x="9848850" y="3530600"/>
          <p14:tracePt t="42960" x="9855200" y="3549650"/>
          <p14:tracePt t="42983" x="9855200" y="3556000"/>
          <p14:tracePt t="42993" x="9855200" y="3562350"/>
          <p14:tracePt t="43010" x="9855200" y="3575050"/>
          <p14:tracePt t="43027" x="9855200" y="3606800"/>
          <p14:tracePt t="43043" x="9855200" y="3632200"/>
          <p14:tracePt t="43060" x="9855200" y="3644900"/>
          <p14:tracePt t="43077" x="9855200" y="3657600"/>
          <p14:tracePt t="43093" x="9855200" y="3670300"/>
          <p14:tracePt t="43110" x="9855200" y="3676650"/>
          <p14:tracePt t="43127" x="9855200" y="3702050"/>
          <p14:tracePt t="43143" x="9855200" y="3727450"/>
          <p14:tracePt t="43160" x="9855200" y="3746500"/>
          <p14:tracePt t="43177" x="9855200" y="3778250"/>
          <p14:tracePt t="43193" x="9855200" y="3790950"/>
          <p14:tracePt t="43210" x="9855200" y="3803650"/>
          <p14:tracePt t="43227" x="9855200" y="3822700"/>
          <p14:tracePt t="43243" x="9855200" y="3835400"/>
          <p14:tracePt t="43260" x="9855200" y="3848100"/>
          <p14:tracePt t="43277" x="9855200" y="3867150"/>
          <p14:tracePt t="43293" x="9855200" y="3873500"/>
          <p14:tracePt t="43310" x="9855200" y="3886200"/>
          <p14:tracePt t="43327" x="9855200" y="3892550"/>
          <p14:tracePt t="43343" x="9855200" y="3898900"/>
          <p14:tracePt t="43360" x="9855200" y="3905250"/>
          <p14:tracePt t="43377" x="9855200" y="3911600"/>
          <p14:tracePt t="43393" x="9855200" y="3930650"/>
          <p14:tracePt t="43410" x="9855200" y="3949700"/>
          <p14:tracePt t="43427" x="9855200" y="3975100"/>
          <p14:tracePt t="43443" x="9855200" y="4019550"/>
          <p14:tracePt t="43460" x="9855200" y="4044950"/>
          <p14:tracePt t="43477" x="9855200" y="4070350"/>
          <p14:tracePt t="43493" x="9855200" y="4089400"/>
          <p14:tracePt t="43510" x="9855200" y="4108450"/>
          <p14:tracePt t="43527" x="9855200" y="4114800"/>
          <p14:tracePt t="43527" x="9855200" y="4121150"/>
          <p14:tracePt t="43543" x="9855200" y="4127500"/>
          <p14:tracePt t="43560" x="9855200" y="4133850"/>
          <p14:tracePt t="43577" x="9855200" y="4146550"/>
          <p14:tracePt t="43593" x="9855200" y="4159250"/>
          <p14:tracePt t="43610" x="9855200" y="4171950"/>
          <p14:tracePt t="43627" x="9855200" y="4178300"/>
          <p14:tracePt t="43643" x="9855200" y="4191000"/>
          <p14:tracePt t="43660" x="9855200" y="4210050"/>
          <p14:tracePt t="43677" x="9855200" y="4222750"/>
          <p14:tracePt t="43693" x="9855200" y="4241800"/>
          <p14:tracePt t="43710" x="9855200" y="4267200"/>
          <p14:tracePt t="43727" x="9855200" y="4298950"/>
          <p14:tracePt t="43743" x="9855200" y="4318000"/>
          <p14:tracePt t="43760" x="9855200" y="4337050"/>
          <p14:tracePt t="43777" x="9855200" y="4356100"/>
          <p14:tracePt t="43793" x="9855200" y="4381500"/>
          <p14:tracePt t="43810" x="9855200" y="4419600"/>
          <p14:tracePt t="43827" x="9855200" y="4445000"/>
          <p14:tracePt t="43843" x="9855200" y="4470400"/>
          <p14:tracePt t="43860" x="9855200" y="4495800"/>
          <p14:tracePt t="43877" x="9855200" y="4508500"/>
          <p14:tracePt t="43893" x="9855200" y="4514850"/>
          <p14:tracePt t="43911" x="9855200" y="4527550"/>
          <p14:tracePt t="43927" x="9867900" y="4540250"/>
          <p14:tracePt t="43943" x="9867900" y="4559300"/>
          <p14:tracePt t="43960" x="9867900" y="4572000"/>
          <p14:tracePt t="43977" x="9874250" y="4584700"/>
          <p14:tracePt t="43993" x="9880600" y="4610100"/>
          <p14:tracePt t="44010" x="9893300" y="4635500"/>
          <p14:tracePt t="44027" x="9899650" y="4654550"/>
          <p14:tracePt t="44043" x="9899650" y="4673600"/>
          <p14:tracePt t="44060" x="9899650" y="4692650"/>
          <p14:tracePt t="44077" x="9899650" y="4705350"/>
          <p14:tracePt t="44093" x="9899650" y="4718050"/>
          <p14:tracePt t="44110" x="9899650" y="4730750"/>
          <p14:tracePt t="44127" x="9899650" y="4743450"/>
          <p14:tracePt t="44143" x="9899650" y="4756150"/>
          <p14:tracePt t="44160" x="9899650" y="4762500"/>
          <p14:tracePt t="44177" x="9899650" y="4768850"/>
          <p14:tracePt t="44193" x="9899650" y="4787900"/>
          <p14:tracePt t="44210" x="9899650" y="4794250"/>
          <p14:tracePt t="44227" x="9899650" y="4813300"/>
          <p14:tracePt t="44243" x="9899650" y="4819650"/>
          <p14:tracePt t="44260" x="9899650" y="4832350"/>
          <p14:tracePt t="44277" x="9899650" y="4851400"/>
          <p14:tracePt t="44293" x="9899650" y="4864100"/>
          <p14:tracePt t="44310" x="9899650" y="4876800"/>
          <p14:tracePt t="44327" x="9899650" y="4895850"/>
          <p14:tracePt t="44344" x="9899650" y="4908550"/>
          <p14:tracePt t="44360" x="9893300" y="4921250"/>
          <p14:tracePt t="44377" x="9893300" y="4927600"/>
          <p14:tracePt t="44472" x="9893300" y="4908550"/>
          <p14:tracePt t="44480" x="9893300" y="4876800"/>
          <p14:tracePt t="44488" x="9893300" y="4851400"/>
          <p14:tracePt t="44495" x="9893300" y="4826000"/>
          <p14:tracePt t="44510" x="9893300" y="4800600"/>
          <p14:tracePt t="44527" x="9893300" y="4730750"/>
          <p14:tracePt t="44528" x="9893300" y="4686300"/>
          <p14:tracePt t="44544" x="9880600" y="4622800"/>
          <p14:tracePt t="44560" x="9880600" y="4565650"/>
          <p14:tracePt t="44577" x="9880600" y="4514850"/>
          <p14:tracePt t="44593" x="9880600" y="4464050"/>
          <p14:tracePt t="44610" x="9880600" y="4432300"/>
          <p14:tracePt t="44627" x="9880600" y="4400550"/>
          <p14:tracePt t="44644" x="9880600" y="4368800"/>
          <p14:tracePt t="44660" x="9880600" y="4349750"/>
          <p14:tracePt t="44677" x="9880600" y="4324350"/>
          <p14:tracePt t="44693" x="9880600" y="4305300"/>
          <p14:tracePt t="44710" x="9880600" y="4279900"/>
          <p14:tracePt t="44727" x="9867900" y="4248150"/>
          <p14:tracePt t="44728" x="9861550" y="4229100"/>
          <p14:tracePt t="44743" x="9861550" y="4197350"/>
          <p14:tracePt t="44760" x="9861550" y="4178300"/>
          <p14:tracePt t="44777" x="9861550" y="4152900"/>
          <p14:tracePt t="44794" x="9861550" y="4121150"/>
          <p14:tracePt t="44810" x="9861550" y="4095750"/>
          <p14:tracePt t="44827" x="9861550" y="4070350"/>
          <p14:tracePt t="44843" x="9861550" y="4044950"/>
          <p14:tracePt t="44860" x="9861550" y="4019550"/>
          <p14:tracePt t="44877" x="9861550" y="3975100"/>
          <p14:tracePt t="44894" x="9861550" y="3943350"/>
          <p14:tracePt t="44910" x="9861550" y="3905250"/>
          <p14:tracePt t="44927" x="9861550" y="3879850"/>
          <p14:tracePt t="44928" x="9861550" y="3860800"/>
          <p14:tracePt t="44944" x="9861550" y="3829050"/>
          <p14:tracePt t="44960" x="9861550" y="3790950"/>
          <p14:tracePt t="44977" x="9861550" y="3759200"/>
          <p14:tracePt t="44993" x="9861550" y="3721100"/>
          <p14:tracePt t="45010" x="9861550" y="3695700"/>
          <p14:tracePt t="45027" x="9861550" y="3683000"/>
          <p14:tracePt t="45044" x="9861550" y="3663950"/>
          <p14:tracePt t="45060" x="9861550" y="3644900"/>
          <p14:tracePt t="45077" x="9861550" y="3625850"/>
          <p14:tracePt t="45094" x="9861550" y="3613150"/>
          <p14:tracePt t="45110" x="9855200" y="3606800"/>
          <p14:tracePt t="45127" x="9848850" y="3587750"/>
          <p14:tracePt t="45144" x="9848850" y="3562350"/>
          <p14:tracePt t="45160" x="9842500" y="3543300"/>
          <p14:tracePt t="45177" x="9836150" y="3517900"/>
          <p14:tracePt t="45194" x="9829800" y="3498850"/>
          <p14:tracePt t="45210" x="9829800" y="3473450"/>
          <p14:tracePt t="45227" x="9823450" y="3460750"/>
          <p14:tracePt t="45244" x="9823450" y="3448050"/>
          <p14:tracePt t="45260" x="9823450" y="3441700"/>
          <p14:tracePt t="45320" x="9823450" y="3435350"/>
          <p14:tracePt t="45440" x="9823450" y="3429000"/>
          <p14:tracePt t="46744" x="9855200" y="3390900"/>
          <p14:tracePt t="46752" x="9893300" y="3359150"/>
          <p14:tracePt t="46761" x="9944100" y="3314700"/>
          <p14:tracePt t="46777" x="9982200" y="3276600"/>
          <p14:tracePt t="46794" x="10026650" y="3244850"/>
          <p14:tracePt t="46810" x="10045700" y="3213100"/>
          <p14:tracePt t="46827" x="10064750" y="3194050"/>
          <p14:tracePt t="46844" x="10071100" y="3181350"/>
          <p14:tracePt t="46860" x="10090150" y="3162300"/>
          <p14:tracePt t="46877" x="10102850" y="3143250"/>
          <p14:tracePt t="46894" x="10128250" y="3098800"/>
          <p14:tracePt t="46910" x="10160000" y="3060700"/>
          <p14:tracePt t="46927" x="10191750" y="3016250"/>
          <p14:tracePt t="46928" x="10217150" y="2997200"/>
          <p14:tracePt t="46944" x="10261600" y="2940050"/>
          <p14:tracePt t="46961" x="10306050" y="2882900"/>
          <p14:tracePt t="46977" x="10337800" y="2838450"/>
          <p14:tracePt t="46994" x="10356850" y="2813050"/>
          <p14:tracePt t="47010" x="10375900" y="2774950"/>
          <p14:tracePt t="47027" x="10401300" y="2736850"/>
          <p14:tracePt t="47044" x="10426700" y="2705100"/>
          <p14:tracePt t="47061" x="10458450" y="2667000"/>
          <p14:tracePt t="47077" x="10471150" y="2647950"/>
          <p14:tracePt t="47094" x="10483850" y="2622550"/>
          <p14:tracePt t="47110" x="10496550" y="2597150"/>
          <p14:tracePt t="47127" x="10502900" y="2584450"/>
          <p14:tracePt t="47128" x="10509250" y="2578100"/>
          <p14:tracePt t="47144" x="10509250" y="2565400"/>
          <p14:tracePt t="47161" x="10509250" y="2552700"/>
          <p14:tracePt t="47177" x="10515600" y="2540000"/>
          <p14:tracePt t="47194" x="10521950" y="2520950"/>
          <p14:tracePt t="47210" x="10528300" y="2508250"/>
          <p14:tracePt t="47227" x="10534650" y="2489200"/>
          <p14:tracePt t="47244" x="10547350" y="2476500"/>
          <p14:tracePt t="47260" x="10547350" y="2457450"/>
          <p14:tracePt t="47277" x="10560050" y="2438400"/>
          <p14:tracePt t="47294" x="10560050" y="2419350"/>
          <p14:tracePt t="47310" x="10566400" y="2400300"/>
          <p14:tracePt t="47328" x="10572750" y="2393950"/>
          <p14:tracePt t="47352" x="10572750" y="2387600"/>
          <p14:tracePt t="47368" x="10572750" y="2381250"/>
          <p14:tracePt t="47377" x="10572750" y="2374900"/>
          <p14:tracePt t="47408" x="10572750" y="2368550"/>
          <p14:tracePt t="47416" x="10579100" y="2362200"/>
          <p14:tracePt t="47448" x="10579100" y="2355850"/>
          <p14:tracePt t="47456" x="10585450" y="2349500"/>
          <p14:tracePt t="47472" x="10591800" y="2343150"/>
          <p14:tracePt t="47624" x="10598150" y="2343150"/>
          <p14:tracePt t="47672" x="10604500" y="2336800"/>
          <p14:tracePt t="47808" x="10604500" y="2355850"/>
          <p14:tracePt t="47816" x="10604500" y="2368550"/>
          <p14:tracePt t="47826" x="10604500" y="2381250"/>
          <p14:tracePt t="47842" x="10604500" y="2406650"/>
          <p14:tracePt t="47859" x="10604500" y="2425700"/>
          <p14:tracePt t="47876" x="10604500" y="2432050"/>
          <p14:tracePt t="47892" x="10604500" y="2457450"/>
          <p14:tracePt t="47911" x="10604500" y="2476500"/>
          <p14:tracePt t="47927" x="10604500" y="2501900"/>
          <p14:tracePt t="47928" x="10604500" y="2508250"/>
          <p14:tracePt t="47944" x="10604500" y="2546350"/>
          <p14:tracePt t="47961" x="10610850" y="2584450"/>
          <p14:tracePt t="47977" x="10610850" y="2622550"/>
          <p14:tracePt t="47994" x="10610850" y="2654300"/>
          <p14:tracePt t="48010" x="10617200" y="2692400"/>
          <p14:tracePt t="48027" x="10617200" y="2724150"/>
          <p14:tracePt t="48044" x="10617200" y="2749550"/>
          <p14:tracePt t="48061" x="10617200" y="2794000"/>
          <p14:tracePt t="48077" x="10617200" y="2832100"/>
          <p14:tracePt t="48094" x="10617200" y="2870200"/>
          <p14:tracePt t="48111" x="10617200" y="2914650"/>
          <p14:tracePt t="48127" x="10617200" y="2965450"/>
          <p14:tracePt t="48144" x="10617200" y="3028950"/>
          <p14:tracePt t="48161" x="10617200" y="3098800"/>
          <p14:tracePt t="48177" x="10617200" y="3136900"/>
          <p14:tracePt t="48194" x="10617200" y="3187700"/>
          <p14:tracePt t="48211" x="10617200" y="3225800"/>
          <p14:tracePt t="48227" x="10617200" y="3263900"/>
          <p14:tracePt t="48244" x="10617200" y="3295650"/>
          <p14:tracePt t="48261" x="10623550" y="3340100"/>
          <p14:tracePt t="48277" x="10623550" y="3371850"/>
          <p14:tracePt t="48294" x="10623550" y="3397250"/>
          <p14:tracePt t="48311" x="10623550" y="3429000"/>
          <p14:tracePt t="48328" x="10623550" y="3505200"/>
          <p14:tracePt t="48344" x="10623550" y="3549650"/>
          <p14:tracePt t="48361" x="10623550" y="3606800"/>
          <p14:tracePt t="48377" x="10623550" y="3651250"/>
          <p14:tracePt t="48394" x="10623550" y="3689350"/>
          <p14:tracePt t="48411" x="10623550" y="3733800"/>
          <p14:tracePt t="48428" x="10623550" y="3759200"/>
          <p14:tracePt t="48444" x="10623550" y="3784600"/>
          <p14:tracePt t="48461" x="10623550" y="3810000"/>
          <p14:tracePt t="48477" x="10623550" y="3841750"/>
          <p14:tracePt t="48494" x="10623550" y="3867150"/>
          <p14:tracePt t="48511" x="10623550" y="3873500"/>
          <p14:tracePt t="48527" x="10623550" y="3898900"/>
          <p14:tracePt t="48529" x="10623550" y="3917950"/>
          <p14:tracePt t="48544" x="10623550" y="3937000"/>
          <p14:tracePt t="48561" x="10623550" y="3987800"/>
          <p14:tracePt t="48577" x="10623550" y="4019550"/>
          <p14:tracePt t="48594" x="10623550" y="4064000"/>
          <p14:tracePt t="48611" x="10623550" y="4114800"/>
          <p14:tracePt t="48627" x="10623550" y="4165600"/>
          <p14:tracePt t="48644" x="10623550" y="4191000"/>
          <p14:tracePt t="48661" x="10623550" y="4229100"/>
          <p14:tracePt t="48677" x="10623550" y="4260850"/>
          <p14:tracePt t="48694" x="10623550" y="4305300"/>
          <p14:tracePt t="48711" x="10623550" y="4343400"/>
          <p14:tracePt t="48727" x="10623550" y="4387850"/>
          <p14:tracePt t="48744" x="10636250" y="4470400"/>
          <p14:tracePt t="48761" x="10636250" y="4489450"/>
          <p14:tracePt t="48777" x="10636250" y="4514850"/>
          <p14:tracePt t="48794" x="10642600" y="4527550"/>
          <p14:tracePt t="48811" x="10642600" y="4546600"/>
          <p14:tracePt t="48827" x="10655300" y="4572000"/>
          <p14:tracePt t="48844" x="10661650" y="4629150"/>
          <p14:tracePt t="48861" x="10661650" y="4660900"/>
          <p14:tracePt t="48877" x="10668000" y="4699000"/>
          <p14:tracePt t="48894" x="10674350" y="4730750"/>
          <p14:tracePt t="48911" x="10680700" y="4775200"/>
          <p14:tracePt t="48928" x="10680700" y="4800600"/>
          <p14:tracePt t="48929" x="10680700" y="4819650"/>
          <p14:tracePt t="48944" x="10680700" y="4851400"/>
          <p14:tracePt t="48961" x="10680700" y="4908550"/>
          <p14:tracePt t="48977" x="10680700" y="4946650"/>
          <p14:tracePt t="48994" x="10693400" y="5010150"/>
          <p14:tracePt t="49011" x="10699750" y="5054600"/>
          <p14:tracePt t="49028" x="10699750" y="5092700"/>
          <p14:tracePt t="49044" x="10699750" y="5118100"/>
          <p14:tracePt t="49061" x="10699750" y="5137150"/>
          <p14:tracePt t="49077" x="10699750" y="5175250"/>
          <p14:tracePt t="49094" x="10699750" y="5194300"/>
          <p14:tracePt t="49111" x="10712450" y="5232400"/>
          <p14:tracePt t="49128" x="10718800" y="5276850"/>
          <p14:tracePt t="49129" x="10718800" y="5308600"/>
          <p14:tracePt t="49144" x="10718800" y="5334000"/>
          <p14:tracePt t="49161" x="10718800" y="5378450"/>
          <p14:tracePt t="49177" x="10718800" y="5422900"/>
          <p14:tracePt t="49194" x="10725150" y="5454650"/>
          <p14:tracePt t="49211" x="10725150" y="5480050"/>
          <p14:tracePt t="49227" x="10725150" y="5511800"/>
          <p14:tracePt t="49244" x="10725150" y="5549900"/>
          <p14:tracePt t="49261" x="10725150" y="5588000"/>
          <p14:tracePt t="49277" x="10737850" y="5619750"/>
          <p14:tracePt t="49294" x="10737850" y="5651500"/>
          <p14:tracePt t="49311" x="10737850" y="5670550"/>
          <p14:tracePt t="49328" x="10737850" y="5708650"/>
          <p14:tracePt t="49329" x="10744200" y="5721350"/>
          <p14:tracePt t="49344" x="10744200" y="5734050"/>
          <p14:tracePt t="49361" x="10744200" y="5753100"/>
          <p14:tracePt t="49377" x="10750550" y="5778500"/>
          <p14:tracePt t="49394" x="10750550" y="5797550"/>
          <p14:tracePt t="49411" x="10750550" y="5803900"/>
          <p14:tracePt t="49428" x="10750550" y="5822950"/>
          <p14:tracePt t="49444" x="10750550" y="5842000"/>
          <p14:tracePt t="49461" x="10756900" y="5861050"/>
          <p14:tracePt t="49477" x="10756900" y="5867400"/>
          <p14:tracePt t="49576" x="10763250" y="5867400"/>
          <p14:tracePt t="49584" x="10769600" y="5867400"/>
          <p14:tracePt t="49594" x="10769600" y="5861050"/>
          <p14:tracePt t="49611" x="10782300" y="5810250"/>
          <p14:tracePt t="49627" x="10788650" y="5759450"/>
          <p14:tracePt t="49644" x="10795000" y="5708650"/>
          <p14:tracePt t="49661" x="10801350" y="5645150"/>
          <p14:tracePt t="49677" x="10801350" y="5600700"/>
          <p14:tracePt t="49694" x="10801350" y="5562600"/>
          <p14:tracePt t="49711" x="10801350" y="5524500"/>
          <p14:tracePt t="49727" x="10801350" y="5499100"/>
          <p14:tracePt t="49729" x="10807700" y="5486400"/>
          <p14:tracePt t="49744" x="10807700" y="5461000"/>
          <p14:tracePt t="49761" x="10814050" y="5441950"/>
          <p14:tracePt t="49777" x="10820400" y="5416550"/>
          <p14:tracePt t="49794" x="10820400" y="5378450"/>
          <p14:tracePt t="49811" x="10833100" y="5321300"/>
          <p14:tracePt t="49827" x="10839450" y="5276850"/>
          <p14:tracePt t="49844" x="10845800" y="5226050"/>
          <p14:tracePt t="49861" x="10845800" y="5187950"/>
          <p14:tracePt t="49878" x="10864850" y="5137150"/>
          <p14:tracePt t="49894" x="10864850" y="5105400"/>
          <p14:tracePt t="49911" x="10864850" y="5073650"/>
          <p14:tracePt t="49927" x="10864850" y="5041900"/>
          <p14:tracePt t="49928" x="10864850" y="5022850"/>
          <p14:tracePt t="49944" x="10864850" y="4984750"/>
          <p14:tracePt t="49961" x="10864850" y="4940300"/>
          <p14:tracePt t="49978" x="10858500" y="4889500"/>
          <p14:tracePt t="49994" x="10852150" y="4813300"/>
          <p14:tracePt t="50011" x="10839450" y="4768850"/>
          <p14:tracePt t="50027" x="10833100" y="4711700"/>
          <p14:tracePt t="50044" x="10833100" y="4673600"/>
          <p14:tracePt t="50061" x="10826750" y="4635500"/>
          <p14:tracePt t="50078" x="10826750" y="4603750"/>
          <p14:tracePt t="50094" x="10826750" y="4565650"/>
          <p14:tracePt t="50111" x="10814050" y="4521200"/>
          <p14:tracePt t="50127" x="10807700" y="4483100"/>
          <p14:tracePt t="50129" x="10807700" y="4464050"/>
          <p14:tracePt t="50144" x="10807700" y="4425950"/>
          <p14:tracePt t="50161" x="10801350" y="4362450"/>
          <p14:tracePt t="50178" x="10782300" y="4292600"/>
          <p14:tracePt t="50194" x="10769600" y="4248150"/>
          <p14:tracePt t="50211" x="10769600" y="4203700"/>
          <p14:tracePt t="50227" x="10756900" y="4159250"/>
          <p14:tracePt t="50244" x="10750550" y="4114800"/>
          <p14:tracePt t="50261" x="10750550" y="4083050"/>
          <p14:tracePt t="50277" x="10750550" y="4044950"/>
          <p14:tracePt t="50294" x="10750550" y="3987800"/>
          <p14:tracePt t="50311" x="10750550" y="3937000"/>
          <p14:tracePt t="50328" x="10731500" y="3886200"/>
          <p14:tracePt t="50329" x="10731500" y="3873500"/>
          <p14:tracePt t="50344" x="10725150" y="3835400"/>
          <p14:tracePt t="50361" x="10725150" y="3803650"/>
          <p14:tracePt t="50378" x="10725150" y="3771900"/>
          <p14:tracePt t="50394" x="10718800" y="3727450"/>
          <p14:tracePt t="50411" x="10718800" y="3695700"/>
          <p14:tracePt t="50428" x="10706100" y="3651250"/>
          <p14:tracePt t="50444" x="10699750" y="3613150"/>
          <p14:tracePt t="50461" x="10693400" y="3575050"/>
          <p14:tracePt t="50478" x="10693400" y="3530600"/>
          <p14:tracePt t="50494" x="10693400" y="3486150"/>
          <p14:tracePt t="50511" x="10693400" y="3441700"/>
          <p14:tracePt t="50527" x="10693400" y="3390900"/>
          <p14:tracePt t="50544" x="10674350" y="3333750"/>
          <p14:tracePt t="50561" x="10668000" y="3302000"/>
          <p14:tracePt t="50578" x="10661650" y="3251200"/>
          <p14:tracePt t="50594" x="10648950" y="3213100"/>
          <p14:tracePt t="50611" x="10642600" y="3168650"/>
          <p14:tracePt t="50627" x="10636250" y="3111500"/>
          <p14:tracePt t="50644" x="10623550" y="3054350"/>
          <p14:tracePt t="50661" x="10623550" y="3009900"/>
          <p14:tracePt t="50678" x="10617200" y="2946400"/>
          <p14:tracePt t="50694" x="10610850" y="2895600"/>
          <p14:tracePt t="50711" x="10610850" y="2844800"/>
          <p14:tracePt t="50727" x="10591800" y="2794000"/>
          <p14:tracePt t="50744" x="10585450" y="2730500"/>
          <p14:tracePt t="50761" x="10585450" y="2686050"/>
          <p14:tracePt t="50778" x="10572750" y="2635250"/>
          <p14:tracePt t="50794" x="10566400" y="2597150"/>
          <p14:tracePt t="50811" x="10566400" y="2565400"/>
          <p14:tracePt t="50828" x="10566400" y="2540000"/>
          <p14:tracePt t="50844" x="10566400" y="2533650"/>
          <p14:tracePt t="50861" x="10566400" y="2508250"/>
          <p14:tracePt t="50878" x="10560050" y="2489200"/>
          <p14:tracePt t="50894" x="10560050" y="2451100"/>
          <p14:tracePt t="50911" x="10560050" y="2432050"/>
          <p14:tracePt t="50928" x="10560050" y="2425700"/>
          <p14:tracePt t="50929" x="10560050" y="2413000"/>
          <p14:tracePt t="50944" x="10560050" y="2387600"/>
          <p14:tracePt t="50961" x="10560050" y="2368550"/>
          <p14:tracePt t="50977" x="10560050" y="2343150"/>
          <p14:tracePt t="50994" x="10560050" y="2336800"/>
          <p14:tracePt t="51011" x="10560050" y="2324100"/>
          <p14:tracePt t="51028" x="10560050" y="2317750"/>
          <p14:tracePt t="51044" x="10560050" y="2305050"/>
          <p14:tracePt t="51061" x="10566400" y="2298700"/>
          <p14:tracePt t="51077" x="10566400" y="2279650"/>
          <p14:tracePt t="51094" x="10566400" y="2273300"/>
          <p14:tracePt t="51111" x="10566400" y="2260600"/>
          <p14:tracePt t="51849" x="10572750" y="2260600"/>
          <p14:tracePt t="54259" x="0" y="0"/>
        </p14:tracePtLst>
      </p14:laserTraceLst>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smtClean="0">
                <a:solidFill>
                  <a:schemeClr val="accent5"/>
                </a:solidFill>
              </a:rPr>
              <a:t>Lösung: Stellenwert als Wechselfrequenz ansehen</a:t>
            </a:r>
            <a:endParaRPr lang="de-DE" dirty="0"/>
          </a:p>
        </p:txBody>
      </p:sp>
      <p:sp>
        <p:nvSpPr>
          <p:cNvPr id="9" name="Inhaltsplatzhalter 8"/>
          <p:cNvSpPr>
            <a:spLocks noGrp="1"/>
          </p:cNvSpPr>
          <p:nvPr>
            <p:ph idx="1"/>
          </p:nvPr>
        </p:nvSpPr>
        <p:spPr/>
        <p:txBody>
          <a:bodyPr>
            <a:normAutofit/>
          </a:bodyPr>
          <a:lstStyle/>
          <a:p>
            <a:r>
              <a:rPr lang="de-DE" dirty="0" smtClean="0"/>
              <a:t>Binärsystem ist ein Stellenwertsystem</a:t>
            </a:r>
          </a:p>
          <a:p>
            <a:pPr marL="0" indent="0">
              <a:buNone/>
            </a:pPr>
            <a:r>
              <a:rPr lang="de-DE" dirty="0" smtClean="0"/>
              <a:t>	also 2</a:t>
            </a:r>
            <a:r>
              <a:rPr lang="de-DE" baseline="30000" dirty="0" smtClean="0"/>
              <a:t>n</a:t>
            </a:r>
            <a:r>
              <a:rPr lang="de-DE" dirty="0" smtClean="0"/>
              <a:t>, 2</a:t>
            </a:r>
            <a:r>
              <a:rPr lang="de-DE" baseline="30000" dirty="0"/>
              <a:t>n-1</a:t>
            </a:r>
            <a:r>
              <a:rPr lang="de-DE" dirty="0" smtClean="0"/>
              <a:t>, …, 2</a:t>
            </a:r>
            <a:r>
              <a:rPr lang="de-DE" baseline="30000" dirty="0" smtClean="0"/>
              <a:t>2</a:t>
            </a:r>
            <a:r>
              <a:rPr lang="de-DE" dirty="0" smtClean="0"/>
              <a:t>=4, 2</a:t>
            </a:r>
            <a:r>
              <a:rPr lang="de-DE" baseline="30000" dirty="0" smtClean="0"/>
              <a:t>1</a:t>
            </a:r>
            <a:r>
              <a:rPr lang="de-DE" dirty="0" smtClean="0"/>
              <a:t>=2, 2</a:t>
            </a:r>
            <a:r>
              <a:rPr lang="de-DE" baseline="30000" dirty="0" smtClean="0"/>
              <a:t>0</a:t>
            </a:r>
            <a:r>
              <a:rPr lang="de-DE" dirty="0" smtClean="0"/>
              <a:t>=1    bei n Stellen</a:t>
            </a:r>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a:p>
          <a:p>
            <a:pPr marL="0" indent="0">
              <a:buNone/>
            </a:pPr>
            <a:endParaRPr lang="de-DE" dirty="0" smtClean="0"/>
          </a:p>
          <a:p>
            <a:pPr marL="0" indent="0">
              <a:buNone/>
            </a:pPr>
            <a:endParaRPr lang="de-DE" dirty="0" smtClean="0"/>
          </a:p>
          <a:p>
            <a:pPr marL="0" indent="0" algn="r">
              <a:buNone/>
            </a:pPr>
            <a:r>
              <a:rPr lang="de-DE" dirty="0" smtClean="0"/>
              <a:t>so oft wird eine Ziffer (0 oder 1) beibehalten, dann gewechselt</a:t>
            </a:r>
          </a:p>
          <a:p>
            <a:endParaRPr lang="de-DE" dirty="0"/>
          </a:p>
        </p:txBody>
      </p:sp>
      <p:pic>
        <p:nvPicPr>
          <p:cNvPr id="3" name="Grafik 2"/>
          <p:cNvPicPr>
            <a:picLocks noChangeAspect="1"/>
          </p:cNvPicPr>
          <p:nvPr/>
        </p:nvPicPr>
        <p:blipFill>
          <a:blip r:embed="rId5"/>
          <a:stretch>
            <a:fillRect/>
          </a:stretch>
        </p:blipFill>
        <p:spPr>
          <a:xfrm>
            <a:off x="1795653" y="2860731"/>
            <a:ext cx="7586092" cy="2406213"/>
          </a:xfrm>
          <a:prstGeom prst="rect">
            <a:avLst/>
          </a:prstGeom>
        </p:spPr>
      </p:pic>
      <p:pic>
        <p:nvPicPr>
          <p:cNvPr id="6" name="Audio 5">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4082068475"/>
      </p:ext>
    </p:extLst>
  </p:cSld>
  <p:clrMapOvr>
    <a:masterClrMapping/>
  </p:clrMapOvr>
  <mc:AlternateContent xmlns:mc="http://schemas.openxmlformats.org/markup-compatibility/2006" xmlns:p14="http://schemas.microsoft.com/office/powerpoint/2010/main">
    <mc:Choice Requires="p14">
      <p:transition spd="slow" p14:dur="2000" advTm="73420"/>
    </mc:Choice>
    <mc:Fallback xmlns="">
      <p:transition spd="slow" advTm="734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extLst mod="1">
    <p:ext uri="{3A86A75C-4F4B-4683-9AE1-C65F6400EC91}">
      <p14:laserTraceLst xmlns:p14="http://schemas.microsoft.com/office/powerpoint/2010/main">
        <p14:tracePtLst>
          <p14:tracePt t="19811" x="8985250" y="2940050"/>
          <p14:tracePt t="19955" x="8985250" y="2933700"/>
          <p14:tracePt t="19963" x="8985250" y="2927350"/>
          <p14:tracePt t="19973" x="8959850" y="2921000"/>
          <p14:tracePt t="19989" x="8909050" y="2914650"/>
          <p14:tracePt t="20006" x="8826500" y="2914650"/>
          <p14:tracePt t="20023" x="8763000" y="2914650"/>
          <p14:tracePt t="20039" x="8693150" y="2921000"/>
          <p14:tracePt t="20056" x="8636000" y="2933700"/>
          <p14:tracePt t="20073" x="8585200" y="2952750"/>
          <p14:tracePt t="20089" x="8553450" y="2971800"/>
          <p14:tracePt t="20106" x="8534400" y="2978150"/>
          <p14:tracePt t="20107" x="8515350" y="2984500"/>
          <p14:tracePt t="20123" x="8496300" y="3003550"/>
          <p14:tracePt t="20139" x="8489950" y="3022600"/>
          <p14:tracePt t="20156" x="8477250" y="3048000"/>
          <p14:tracePt t="20173" x="8451850" y="3105150"/>
          <p14:tracePt t="20189" x="8407400" y="3162300"/>
          <p14:tracePt t="20206" x="8369300" y="3200400"/>
          <p14:tracePt t="20223" x="8350250" y="3225800"/>
          <p14:tracePt t="20239" x="8337550" y="3244850"/>
          <p14:tracePt t="20256" x="8324850" y="3257550"/>
          <p14:tracePt t="20273" x="8318500" y="3270250"/>
          <p14:tracePt t="20289" x="8305800" y="3289300"/>
          <p14:tracePt t="20292" x="8305800" y="3295650"/>
          <p14:tracePt t="20306" x="8299450" y="3308350"/>
          <p14:tracePt t="20323" x="8299450" y="3340100"/>
          <p14:tracePt t="20339" x="8286750" y="3359150"/>
          <p14:tracePt t="20356" x="8280400" y="3390900"/>
          <p14:tracePt t="20373" x="8274050" y="3416300"/>
          <p14:tracePt t="20389" x="8255000" y="3454400"/>
          <p14:tracePt t="20406" x="8248650" y="3486150"/>
          <p14:tracePt t="20423" x="8248650" y="3524250"/>
          <p14:tracePt t="20439" x="8248650" y="3543300"/>
          <p14:tracePt t="20456" x="8248650" y="3568700"/>
          <p14:tracePt t="20473" x="8248650" y="3581400"/>
          <p14:tracePt t="20489" x="8248650" y="3606800"/>
          <p14:tracePt t="20506" x="8248650" y="3625850"/>
          <p14:tracePt t="20523" x="8248650" y="3651250"/>
          <p14:tracePt t="20539" x="8248650" y="3676650"/>
          <p14:tracePt t="20556" x="8248650" y="3689350"/>
          <p14:tracePt t="20573" x="8248650" y="3702050"/>
          <p14:tracePt t="20589" x="8261350" y="3721100"/>
          <p14:tracePt t="20606" x="8280400" y="3727450"/>
          <p14:tracePt t="20623" x="8293100" y="3733800"/>
          <p14:tracePt t="20639" x="8312150" y="3740150"/>
          <p14:tracePt t="20656" x="8337550" y="3740150"/>
          <p14:tracePt t="20673" x="8362950" y="3740150"/>
          <p14:tracePt t="20689" x="8394700" y="3752850"/>
          <p14:tracePt t="20706" x="8420100" y="3759200"/>
          <p14:tracePt t="20707" x="8439150" y="3765550"/>
          <p14:tracePt t="20723" x="8477250" y="3765550"/>
          <p14:tracePt t="20739" x="8521700" y="3778250"/>
          <p14:tracePt t="20756" x="8591550" y="3778250"/>
          <p14:tracePt t="20773" x="8655050" y="3778250"/>
          <p14:tracePt t="20789" x="8712200" y="3778250"/>
          <p14:tracePt t="20806" x="8769350" y="3765550"/>
          <p14:tracePt t="20823" x="8794750" y="3765550"/>
          <p14:tracePt t="20840" x="8807450" y="3759200"/>
          <p14:tracePt t="20875" x="8813800" y="3752850"/>
          <p14:tracePt t="20899" x="8820150" y="3740150"/>
          <p14:tracePt t="20907" x="8832850" y="3721100"/>
          <p14:tracePt t="20915" x="8839200" y="3714750"/>
          <p14:tracePt t="20923" x="8864600" y="3683000"/>
          <p14:tracePt t="20940" x="8902700" y="3638550"/>
          <p14:tracePt t="20956" x="8953500" y="3575050"/>
          <p14:tracePt t="20973" x="8985250" y="3536950"/>
          <p14:tracePt t="20989" x="9017000" y="3492500"/>
          <p14:tracePt t="21006" x="9029700" y="3454400"/>
          <p14:tracePt t="21023" x="9036050" y="3429000"/>
          <p14:tracePt t="21039" x="9042400" y="3390900"/>
          <p14:tracePt t="21056" x="9061450" y="3340100"/>
          <p14:tracePt t="21073" x="9061450" y="3308350"/>
          <p14:tracePt t="21089" x="9061450" y="3270250"/>
          <p14:tracePt t="21106" x="9061450" y="3232150"/>
          <p14:tracePt t="21123" x="9061450" y="3187700"/>
          <p14:tracePt t="21139" x="9061450" y="3162300"/>
          <p14:tracePt t="21156" x="9061450" y="3149600"/>
          <p14:tracePt t="21173" x="9061450" y="3136900"/>
          <p14:tracePt t="21189" x="9061450" y="3117850"/>
          <p14:tracePt t="21206" x="9061450" y="3092450"/>
          <p14:tracePt t="21223" x="9042400" y="3073400"/>
          <p14:tracePt t="21239" x="9017000" y="3041650"/>
          <p14:tracePt t="21256" x="8991600" y="3022600"/>
          <p14:tracePt t="21273" x="8966200" y="2997200"/>
          <p14:tracePt t="21289" x="8959850" y="2990850"/>
          <p14:tracePt t="21306" x="8940800" y="2978150"/>
          <p14:tracePt t="21323" x="8915400" y="2959100"/>
          <p14:tracePt t="21339" x="8896350" y="2952750"/>
          <p14:tracePt t="21356" x="8858250" y="2952750"/>
          <p14:tracePt t="21373" x="8807450" y="2952750"/>
          <p14:tracePt t="21389" x="8775700" y="2952750"/>
          <p14:tracePt t="21406" x="8750300" y="2952750"/>
          <p14:tracePt t="21423" x="8731250" y="2952750"/>
          <p14:tracePt t="21439" x="8712200" y="2952750"/>
          <p14:tracePt t="21456" x="8699500" y="2959100"/>
          <p14:tracePt t="21473" x="8674100" y="2978150"/>
          <p14:tracePt t="21489" x="8667750" y="2984500"/>
          <p14:tracePt t="21506" x="8623300" y="3009900"/>
          <p14:tracePt t="21523" x="8566150" y="3054350"/>
          <p14:tracePt t="21539" x="8521700" y="3079750"/>
          <p14:tracePt t="21556" x="8483600" y="3105150"/>
          <p14:tracePt t="21573" x="8470900" y="3130550"/>
          <p14:tracePt t="21590" x="8458200" y="3155950"/>
          <p14:tracePt t="21606" x="8432800" y="3181350"/>
          <p14:tracePt t="21623" x="8426450" y="3206750"/>
          <p14:tracePt t="21640" x="8407400" y="3244850"/>
          <p14:tracePt t="21656" x="8388350" y="3270250"/>
          <p14:tracePt t="21673" x="8375650" y="3295650"/>
          <p14:tracePt t="21689" x="8362950" y="3314700"/>
          <p14:tracePt t="21706" x="8337550" y="3333750"/>
          <p14:tracePt t="21723" x="8337550" y="3346450"/>
          <p14:tracePt t="21740" x="8337550" y="3352800"/>
          <p14:tracePt t="21756" x="8337550" y="3365500"/>
          <p14:tracePt t="21773" x="8337550" y="3390900"/>
          <p14:tracePt t="21790" x="8324850" y="3422650"/>
          <p14:tracePt t="21806" x="8318500" y="3448050"/>
          <p14:tracePt t="21823" x="8318500" y="3473450"/>
          <p14:tracePt t="21840" x="8318500" y="3505200"/>
          <p14:tracePt t="21856" x="8312150" y="3530600"/>
          <p14:tracePt t="21873" x="8312150" y="3556000"/>
          <p14:tracePt t="21889" x="8312150" y="3594100"/>
          <p14:tracePt t="21906" x="8312150" y="3619500"/>
          <p14:tracePt t="21923" x="8312150" y="3651250"/>
          <p14:tracePt t="21940" x="8318500" y="3670300"/>
          <p14:tracePt t="21956" x="8324850" y="3689350"/>
          <p14:tracePt t="21973" x="8337550" y="3695700"/>
          <p14:tracePt t="21989" x="8343900" y="3708400"/>
          <p14:tracePt t="22006" x="8356600" y="3721100"/>
          <p14:tracePt t="22023" x="8375650" y="3727450"/>
          <p14:tracePt t="22040" x="8394700" y="3733800"/>
          <p14:tracePt t="22056" x="8426450" y="3733800"/>
          <p14:tracePt t="22073" x="8470900" y="3733800"/>
          <p14:tracePt t="22090" x="8521700" y="3733800"/>
          <p14:tracePt t="22106" x="8585200" y="3733800"/>
          <p14:tracePt t="22123" x="8642350" y="3733800"/>
          <p14:tracePt t="22140" x="8667750" y="3733800"/>
          <p14:tracePt t="22156" x="8680450" y="3727450"/>
          <p14:tracePt t="22173" x="8686800" y="3721100"/>
          <p14:tracePt t="22189" x="8699500" y="3721100"/>
          <p14:tracePt t="22206" x="8712200" y="3708400"/>
          <p14:tracePt t="22223" x="8750300" y="3670300"/>
          <p14:tracePt t="22240" x="8788400" y="3632200"/>
          <p14:tracePt t="22256" x="8820150" y="3606800"/>
          <p14:tracePt t="22273" x="8858250" y="3575050"/>
          <p14:tracePt t="22290" x="8864600" y="3562350"/>
          <p14:tracePt t="22306" x="8877300" y="3549650"/>
          <p14:tracePt t="22323" x="8896350" y="3530600"/>
          <p14:tracePt t="22340" x="8902700" y="3524250"/>
          <p14:tracePt t="22356" x="8902700" y="3505200"/>
          <p14:tracePt t="22373" x="8921750" y="3479800"/>
          <p14:tracePt t="22390" x="8921750" y="3460750"/>
          <p14:tracePt t="22407" x="8934450" y="3429000"/>
          <p14:tracePt t="22423" x="8940800" y="3409950"/>
          <p14:tracePt t="22440" x="8940800" y="3378200"/>
          <p14:tracePt t="22456" x="8947150" y="3359150"/>
          <p14:tracePt t="22473" x="8947150" y="3340100"/>
          <p14:tracePt t="22490" x="8947150" y="3321050"/>
          <p14:tracePt t="22506" x="8947150" y="3302000"/>
          <p14:tracePt t="22523" x="8947150" y="3276600"/>
          <p14:tracePt t="22540" x="8947150" y="3251200"/>
          <p14:tracePt t="22556" x="8947150" y="3219450"/>
          <p14:tracePt t="22573" x="8953500" y="3200400"/>
          <p14:tracePt t="22590" x="8953500" y="3175000"/>
          <p14:tracePt t="22606" x="8953500" y="3155950"/>
          <p14:tracePt t="22623" x="8953500" y="3143250"/>
          <p14:tracePt t="22640" x="8953500" y="3136900"/>
          <p14:tracePt t="22656" x="8953500" y="3124200"/>
          <p14:tracePt t="22673" x="8953500" y="3111500"/>
          <p14:tracePt t="22690" x="8940800" y="3105150"/>
          <p14:tracePt t="22706" x="8940800" y="3098800"/>
          <p14:tracePt t="22723" x="8928100" y="3086100"/>
          <p14:tracePt t="22740" x="8921750" y="3079750"/>
          <p14:tracePt t="22757" x="8896350" y="3067050"/>
          <p14:tracePt t="22773" x="8883650" y="3060700"/>
          <p14:tracePt t="22790" x="8845550" y="3060700"/>
          <p14:tracePt t="22806" x="8813800" y="3060700"/>
          <p14:tracePt t="22823" x="8782050" y="3060700"/>
          <p14:tracePt t="22840" x="8756650" y="3060700"/>
          <p14:tracePt t="22856" x="8743950" y="3060700"/>
          <p14:tracePt t="22873" x="8718550" y="3073400"/>
          <p14:tracePt t="22890" x="8705850" y="3073400"/>
          <p14:tracePt t="22906" x="8686800" y="3086100"/>
          <p14:tracePt t="22923" x="8642350" y="3092450"/>
          <p14:tracePt t="22940" x="8585200" y="3111500"/>
          <p14:tracePt t="22956" x="8515350" y="3117850"/>
          <p14:tracePt t="22973" x="8445500" y="3136900"/>
          <p14:tracePt t="22990" x="8407400" y="3136900"/>
          <p14:tracePt t="23006" x="8375650" y="3143250"/>
          <p14:tracePt t="23023" x="8369300" y="3143250"/>
          <p14:tracePt t="23040" x="8362950" y="3155950"/>
          <p14:tracePt t="23056" x="8362950" y="3181350"/>
          <p14:tracePt t="23073" x="8362950" y="3213100"/>
          <p14:tracePt t="23090" x="8356600" y="3257550"/>
          <p14:tracePt t="23106" x="8350250" y="3302000"/>
          <p14:tracePt t="23123" x="8324850" y="3340100"/>
          <p14:tracePt t="23140" x="8324850" y="3359150"/>
          <p14:tracePt t="23156" x="8324850" y="3378200"/>
          <p14:tracePt t="23173" x="8324850" y="3397250"/>
          <p14:tracePt t="23190" x="8324850" y="3416300"/>
          <p14:tracePt t="23206" x="8324850" y="3435350"/>
          <p14:tracePt t="23223" x="8324850" y="3460750"/>
          <p14:tracePt t="23240" x="8324850" y="3479800"/>
          <p14:tracePt t="23256" x="8324850" y="3505200"/>
          <p14:tracePt t="23273" x="8331200" y="3517900"/>
          <p14:tracePt t="23290" x="8331200" y="3530600"/>
          <p14:tracePt t="23306" x="8343900" y="3549650"/>
          <p14:tracePt t="23323" x="8343900" y="3568700"/>
          <p14:tracePt t="23324" x="8343900" y="3575050"/>
          <p14:tracePt t="23340" x="8350250" y="3594100"/>
          <p14:tracePt t="23357" x="8356600" y="3606800"/>
          <p14:tracePt t="23373" x="8362950" y="3625850"/>
          <p14:tracePt t="23390" x="8362950" y="3632200"/>
          <p14:tracePt t="23406" x="8362950" y="3651250"/>
          <p14:tracePt t="23423" x="8369300" y="3663950"/>
          <p14:tracePt t="23440" x="8375650" y="3676650"/>
          <p14:tracePt t="23456" x="8394700" y="3702050"/>
          <p14:tracePt t="23473" x="8413750" y="3721100"/>
          <p14:tracePt t="23490" x="8432800" y="3727450"/>
          <p14:tracePt t="23507" x="8451850" y="3727450"/>
          <p14:tracePt t="23523" x="8477250" y="3740150"/>
          <p14:tracePt t="23540" x="8489950" y="3746500"/>
          <p14:tracePt t="23557" x="8496300" y="3752850"/>
          <p14:tracePt t="23573" x="8509000" y="3752850"/>
          <p14:tracePt t="23590" x="8528050" y="3752850"/>
          <p14:tracePt t="23607" x="8540750" y="3752850"/>
          <p14:tracePt t="23623" x="8559800" y="3759200"/>
          <p14:tracePt t="23640" x="8585200" y="3759200"/>
          <p14:tracePt t="23656" x="8610600" y="3759200"/>
          <p14:tracePt t="23673" x="8636000" y="3759200"/>
          <p14:tracePt t="23690" x="8661400" y="3759200"/>
          <p14:tracePt t="23706" x="8680450" y="3759200"/>
          <p14:tracePt t="23723" x="8686800" y="3752850"/>
          <p14:tracePt t="23748" x="8705850" y="3746500"/>
          <p14:tracePt t="23764" x="8712200" y="3740150"/>
          <p14:tracePt t="23773" x="8724900" y="3733800"/>
          <p14:tracePt t="23790" x="8750300" y="3714750"/>
          <p14:tracePt t="23806" x="8782050" y="3702050"/>
          <p14:tracePt t="23823" x="8826500" y="3663950"/>
          <p14:tracePt t="23840" x="8883650" y="3632200"/>
          <p14:tracePt t="23856" x="8921750" y="3600450"/>
          <p14:tracePt t="23873" x="8953500" y="3568700"/>
          <p14:tracePt t="23890" x="8991600" y="3543300"/>
          <p14:tracePt t="23906" x="9029700" y="3517900"/>
          <p14:tracePt t="23923" x="9048750" y="3505200"/>
          <p14:tracePt t="23924" x="9055100" y="3498850"/>
          <p14:tracePt t="23940" x="9061450" y="3486150"/>
          <p14:tracePt t="23957" x="9061450" y="3479800"/>
          <p14:tracePt t="23973" x="9067800" y="3454400"/>
          <p14:tracePt t="23990" x="9074150" y="3429000"/>
          <p14:tracePt t="24007" x="9093200" y="3390900"/>
          <p14:tracePt t="24023" x="9099550" y="3365500"/>
          <p14:tracePt t="24040" x="9105900" y="3340100"/>
          <p14:tracePt t="24056" x="9105900" y="3308350"/>
          <p14:tracePt t="24073" x="9105900" y="3282950"/>
          <p14:tracePt t="24090" x="9105900" y="3257550"/>
          <p14:tracePt t="24106" x="9105900" y="3238500"/>
          <p14:tracePt t="24123" x="9105900" y="3213100"/>
          <p14:tracePt t="24124" x="9105900" y="3206750"/>
          <p14:tracePt t="24140" x="9105900" y="3187700"/>
          <p14:tracePt t="24156" x="9105900" y="3168650"/>
          <p14:tracePt t="24173" x="9086850" y="3136900"/>
          <p14:tracePt t="24190" x="9080500" y="3130550"/>
          <p14:tracePt t="24206" x="9074150" y="3117850"/>
          <p14:tracePt t="24223" x="9067800" y="3111500"/>
          <p14:tracePt t="24240" x="9061450" y="3098800"/>
          <p14:tracePt t="24257" x="9042400" y="3086100"/>
          <p14:tracePt t="24273" x="9023350" y="3073400"/>
          <p14:tracePt t="24290" x="9010650" y="3060700"/>
          <p14:tracePt t="24307" x="9010650" y="3054350"/>
          <p14:tracePt t="24323" x="8991600" y="3054350"/>
          <p14:tracePt t="24324" x="8985250" y="3041650"/>
          <p14:tracePt t="24340" x="8972550" y="3035300"/>
          <p14:tracePt t="24357" x="8966200" y="3028950"/>
          <p14:tracePt t="24373" x="8953500" y="3016250"/>
          <p14:tracePt t="24390" x="8947150" y="3016250"/>
          <p14:tracePt t="24407" x="8921750" y="3016250"/>
          <p14:tracePt t="24423" x="8909050" y="3009900"/>
          <p14:tracePt t="24440" x="8883650" y="3009900"/>
          <p14:tracePt t="24457" x="8851900" y="3009900"/>
          <p14:tracePt t="24473" x="8820150" y="3009900"/>
          <p14:tracePt t="24490" x="8788400" y="3009900"/>
          <p14:tracePt t="24507" x="8769350" y="3009900"/>
          <p14:tracePt t="24523" x="8743950" y="3009900"/>
          <p14:tracePt t="24524" x="8737600" y="3009900"/>
          <p14:tracePt t="24540" x="8699500" y="3009900"/>
          <p14:tracePt t="24557" x="8667750" y="3009900"/>
          <p14:tracePt t="24573" x="8623300" y="3009900"/>
          <p14:tracePt t="24590" x="8572500" y="3022600"/>
          <p14:tracePt t="24607" x="8496300" y="3054350"/>
          <p14:tracePt t="24623" x="8420100" y="3105150"/>
          <p14:tracePt t="24640" x="8369300" y="3143250"/>
          <p14:tracePt t="24657" x="8337550" y="3162300"/>
          <p14:tracePt t="24673" x="8324850" y="3175000"/>
          <p14:tracePt t="24690" x="8324850" y="3181350"/>
          <p14:tracePt t="24707" x="8324850" y="3187700"/>
          <p14:tracePt t="24723" x="8324850" y="3206750"/>
          <p14:tracePt t="24724" x="8324850" y="3213100"/>
          <p14:tracePt t="24740" x="8324850" y="3238500"/>
          <p14:tracePt t="24757" x="8318500" y="3282950"/>
          <p14:tracePt t="24773" x="8293100" y="3333750"/>
          <p14:tracePt t="24790" x="8286750" y="3359150"/>
          <p14:tracePt t="24807" x="8274050" y="3390900"/>
          <p14:tracePt t="24823" x="8267700" y="3416300"/>
          <p14:tracePt t="24840" x="8261350" y="3429000"/>
          <p14:tracePt t="24857" x="8261350" y="3454400"/>
          <p14:tracePt t="24873" x="8261350" y="3467100"/>
          <p14:tracePt t="24890" x="8261350" y="3498850"/>
          <p14:tracePt t="24907" x="8261350" y="3524250"/>
          <p14:tracePt t="24923" x="8261350" y="3549650"/>
          <p14:tracePt t="24924" x="8261350" y="3568700"/>
          <p14:tracePt t="24940" x="8261350" y="3587750"/>
          <p14:tracePt t="24957" x="8274050" y="3613150"/>
          <p14:tracePt t="24973" x="8286750" y="3638550"/>
          <p14:tracePt t="24990" x="8299450" y="3657600"/>
          <p14:tracePt t="25007" x="8305800" y="3689350"/>
          <p14:tracePt t="25023" x="8318500" y="3702050"/>
          <p14:tracePt t="25040" x="8324850" y="3708400"/>
          <p14:tracePt t="25057" x="8343900" y="3727450"/>
          <p14:tracePt t="25073" x="8356600" y="3733800"/>
          <p14:tracePt t="25090" x="8362950" y="3740150"/>
          <p14:tracePt t="25107" x="8369300" y="3746500"/>
          <p14:tracePt t="25123" x="8375650" y="3752850"/>
          <p14:tracePt t="25140" x="8388350" y="3759200"/>
          <p14:tracePt t="25157" x="8401050" y="3759200"/>
          <p14:tracePt t="25173" x="8407400" y="3759200"/>
          <p14:tracePt t="25190" x="8426450" y="3759200"/>
          <p14:tracePt t="25340" x="8432800" y="3759200"/>
          <p14:tracePt t="25357" x="8439150" y="3759200"/>
          <p14:tracePt t="25364" x="8451850" y="3759200"/>
          <p14:tracePt t="25373" x="8464550" y="3759200"/>
          <p14:tracePt t="25390" x="8502650" y="3759200"/>
          <p14:tracePt t="25407" x="8540750" y="3759200"/>
          <p14:tracePt t="25423" x="8559800" y="3759200"/>
          <p14:tracePt t="25440" x="8572500" y="3752850"/>
          <p14:tracePt t="26532" x="8578850" y="3746500"/>
          <p14:tracePt t="26540" x="8578850" y="3733800"/>
          <p14:tracePt t="26556" x="8578850" y="3727450"/>
          <p14:tracePt t="26564" x="8578850" y="3708400"/>
          <p14:tracePt t="26580" x="8578850" y="3702050"/>
          <p14:tracePt t="26590" x="8578850" y="3695700"/>
          <p14:tracePt t="26607" x="8578850" y="3683000"/>
          <p14:tracePt t="26623" x="8578850" y="3670300"/>
          <p14:tracePt t="26640" x="8578850" y="3644900"/>
          <p14:tracePt t="26657" x="8578850" y="3619500"/>
          <p14:tracePt t="26673" x="8572500" y="3568700"/>
          <p14:tracePt t="26690" x="8572500" y="3543300"/>
          <p14:tracePt t="26707" x="8572500" y="3517900"/>
          <p14:tracePt t="26723" x="8572500" y="3486150"/>
          <p14:tracePt t="26724" x="8572500" y="3479800"/>
          <p14:tracePt t="26740" x="8572500" y="3460750"/>
          <p14:tracePt t="26757" x="8572500" y="3448050"/>
          <p14:tracePt t="26773" x="8572500" y="3435350"/>
          <p14:tracePt t="26790" x="8572500" y="3416300"/>
          <p14:tracePt t="26807" x="8572500" y="3409950"/>
          <p14:tracePt t="26828" x="8572500" y="3403600"/>
          <p14:tracePt t="26860" x="8572500" y="3397250"/>
          <p14:tracePt t="26884" x="8572500" y="3384550"/>
          <p14:tracePt t="26892" x="8572500" y="3378200"/>
          <p14:tracePt t="26900" x="8572500" y="3365500"/>
          <p14:tracePt t="26908" x="8572500" y="3352800"/>
          <p14:tracePt t="26923" x="8566150" y="3346450"/>
          <p14:tracePt t="26940" x="8566150" y="3321050"/>
          <p14:tracePt t="26957" x="8559800" y="3308350"/>
          <p14:tracePt t="26974" x="8559800" y="3295650"/>
          <p14:tracePt t="27100" x="8559800" y="3308350"/>
          <p14:tracePt t="27108" x="8566150" y="3314700"/>
          <p14:tracePt t="27117" x="8566150" y="3327400"/>
          <p14:tracePt t="27124" x="8572500" y="3346450"/>
          <p14:tracePt t="27140" x="8572500" y="3365500"/>
          <p14:tracePt t="27157" x="8572500" y="3403600"/>
          <p14:tracePt t="27173" x="8572500" y="3454400"/>
          <p14:tracePt t="27190" x="8572500" y="3492500"/>
          <p14:tracePt t="27207" x="8572500" y="3524250"/>
          <p14:tracePt t="27223" x="8572500" y="3556000"/>
          <p14:tracePt t="27240" x="8572500" y="3581400"/>
          <p14:tracePt t="27257" x="8572500" y="3600450"/>
          <p14:tracePt t="27273" x="8572500" y="3613150"/>
          <p14:tracePt t="27290" x="8572500" y="3619500"/>
          <p14:tracePt t="27307" x="8572500" y="3625850"/>
          <p14:tracePt t="27323" x="8572500" y="3632200"/>
          <p14:tracePt t="27340" x="8572500" y="3644900"/>
          <p14:tracePt t="27357" x="8572500" y="3663950"/>
          <p14:tracePt t="27374" x="8572500" y="3676650"/>
          <p14:tracePt t="27390" x="8572500" y="3695700"/>
          <p14:tracePt t="27407" x="8572500" y="3702050"/>
          <p14:tracePt t="27424" x="8572500" y="3708400"/>
          <p14:tracePt t="27440" x="8572500" y="3714750"/>
          <p14:tracePt t="27580" x="8566150" y="3721100"/>
          <p14:tracePt t="29093" x="8578850" y="3721100"/>
          <p14:tracePt t="29101" x="8597900" y="3721100"/>
          <p14:tracePt t="29109" x="8604250" y="3714750"/>
          <p14:tracePt t="29124" x="8616950" y="3708400"/>
          <p14:tracePt t="29140" x="8661400" y="3689350"/>
          <p14:tracePt t="29157" x="8686800" y="3670300"/>
          <p14:tracePt t="29174" x="8699500" y="3663950"/>
          <p14:tracePt t="29190" x="8712200" y="3651250"/>
          <p14:tracePt t="29207" x="8718550" y="3644900"/>
          <p14:tracePt t="29224" x="8724900" y="3638550"/>
          <p14:tracePt t="29240" x="8737600" y="3632200"/>
          <p14:tracePt t="29257" x="8743950" y="3625850"/>
          <p14:tracePt t="29274" x="8743950" y="3613150"/>
          <p14:tracePt t="29290" x="8763000" y="3587750"/>
          <p14:tracePt t="29307" x="8775700" y="3581400"/>
          <p14:tracePt t="29324" x="8782050" y="3581400"/>
          <p14:tracePt t="29341" x="8788400" y="3575050"/>
          <p14:tracePt t="29357" x="8801100" y="3568700"/>
          <p14:tracePt t="29374" x="8801100" y="3562350"/>
          <p14:tracePt t="29390" x="8807450" y="3543300"/>
          <p14:tracePt t="29407" x="8813800" y="3530600"/>
          <p14:tracePt t="29424" x="8820150" y="3524250"/>
          <p14:tracePt t="29440" x="8826500" y="3511550"/>
          <p14:tracePt t="29457" x="8832850" y="3505200"/>
          <p14:tracePt t="29477" x="8832850" y="3492500"/>
          <p14:tracePt t="29490" x="8839200" y="3486150"/>
          <p14:tracePt t="29507" x="8845550" y="3473450"/>
          <p14:tracePt t="29524" x="8845550" y="3460750"/>
          <p14:tracePt t="29540" x="8851900" y="3441700"/>
          <p14:tracePt t="29557" x="8858250" y="3435350"/>
          <p14:tracePt t="29574" x="8864600" y="3422650"/>
          <p14:tracePt t="29591" x="8864600" y="3416300"/>
          <p14:tracePt t="29607" x="8870950" y="3403600"/>
          <p14:tracePt t="29624" x="8877300" y="3397250"/>
          <p14:tracePt t="33573" x="8870950" y="3397250"/>
          <p14:tracePt t="33661" x="8864600" y="3403600"/>
          <p14:tracePt t="33694" x="8858250" y="3403600"/>
          <p14:tracePt t="33718" x="8851900" y="3403600"/>
          <p14:tracePt t="33726" x="8839200" y="3403600"/>
          <p14:tracePt t="33750" x="8832850" y="3409950"/>
          <p14:tracePt t="33766" x="8826500" y="3409950"/>
          <p14:tracePt t="33773" x="8826500" y="3416300"/>
          <p14:tracePt t="33782" x="8820150" y="3416300"/>
          <p14:tracePt t="33791" x="8813800" y="3422650"/>
          <p14:tracePt t="33807" x="8807450" y="3429000"/>
          <p14:tracePt t="33824" x="8782050" y="3441700"/>
          <p14:tracePt t="33841" x="8763000" y="3448050"/>
          <p14:tracePt t="33857" x="8743950" y="3460750"/>
          <p14:tracePt t="33874" x="8737600" y="3467100"/>
          <p14:tracePt t="34118" x="8724900" y="3473450"/>
          <p14:tracePt t="34134" x="8712200" y="3479800"/>
          <p14:tracePt t="34142" x="8705850" y="3486150"/>
          <p14:tracePt t="34157" x="8699500" y="3492500"/>
          <p14:tracePt t="34165" x="8693150" y="3492500"/>
          <p14:tracePt t="34182" x="8686800" y="3505200"/>
          <p14:tracePt t="34191" x="8680450" y="3505200"/>
          <p14:tracePt t="34208" x="8674100" y="3511550"/>
          <p14:tracePt t="34224" x="8667750" y="3517900"/>
          <p14:tracePt t="34241" x="8655050" y="3530600"/>
          <p14:tracePt t="34258" x="8648700" y="3536950"/>
          <p14:tracePt t="34274" x="8636000" y="3549650"/>
          <p14:tracePt t="34291" x="8629650" y="3556000"/>
          <p14:tracePt t="34308" x="8616950" y="3568700"/>
          <p14:tracePt t="34390" x="8604250" y="3581400"/>
          <p14:tracePt t="34398" x="8604250" y="3587750"/>
          <p14:tracePt t="34408" x="8597900" y="3594100"/>
          <p14:tracePt t="34424" x="8585200" y="3600450"/>
          <p14:tracePt t="34441" x="8572500" y="3613150"/>
          <p14:tracePt t="34686" x="8572500" y="3606800"/>
          <p14:tracePt t="34694" x="8578850" y="3587750"/>
          <p14:tracePt t="34702" x="8585200" y="3568700"/>
          <p14:tracePt t="34710" x="8604250" y="3556000"/>
          <p14:tracePt t="34724" x="8629650" y="3517900"/>
          <p14:tracePt t="34741" x="8661400" y="3492500"/>
          <p14:tracePt t="34742" x="8680450" y="3473450"/>
          <p14:tracePt t="34758" x="8705850" y="3454400"/>
          <p14:tracePt t="34774" x="8724900" y="3441700"/>
          <p14:tracePt t="34791" x="8731250" y="3429000"/>
          <p14:tracePt t="34808" x="8743950" y="3422650"/>
          <p14:tracePt t="34824" x="8756650" y="3409950"/>
          <p14:tracePt t="34841" x="8769350" y="3397250"/>
          <p14:tracePt t="34858" x="8775700" y="3390900"/>
          <p14:tracePt t="34874" x="8782050" y="3371850"/>
          <p14:tracePt t="34891" x="8794750" y="3365500"/>
          <p14:tracePt t="34908" x="8794750" y="3359150"/>
          <p14:tracePt t="34924" x="8813800" y="3359150"/>
          <p14:tracePt t="34941" x="8813800" y="3352800"/>
          <p14:tracePt t="35006" x="8826500" y="3352800"/>
          <p14:tracePt t="35014" x="8832850" y="3346450"/>
          <p14:tracePt t="35030" x="8839200" y="3346450"/>
          <p14:tracePt t="35041" x="8851900" y="3346450"/>
          <p14:tracePt t="36182" x="8845550" y="3346450"/>
          <p14:tracePt t="36190" x="8832850" y="3352800"/>
          <p14:tracePt t="36198" x="8813800" y="3359150"/>
          <p14:tracePt t="36208" x="8801100" y="3359150"/>
          <p14:tracePt t="36224" x="8750300" y="3371850"/>
          <p14:tracePt t="36241" x="8699500" y="3378200"/>
          <p14:tracePt t="36258" x="8629650" y="3384550"/>
          <p14:tracePt t="36274" x="8559800" y="3384550"/>
          <p14:tracePt t="36291" x="8483600" y="3384550"/>
          <p14:tracePt t="36308" x="8356600" y="3384550"/>
          <p14:tracePt t="36324" x="8248650" y="3390900"/>
          <p14:tracePt t="36341" x="8115300" y="3409950"/>
          <p14:tracePt t="36342" x="8058150" y="3429000"/>
          <p14:tracePt t="36358" x="7975600" y="3454400"/>
          <p14:tracePt t="36374" x="7905750" y="3467100"/>
          <p14:tracePt t="36391" x="7861300" y="3473450"/>
          <p14:tracePt t="36408" x="7823200" y="3479800"/>
          <p14:tracePt t="36424" x="7810500" y="3479800"/>
          <p14:tracePt t="36441" x="7791450" y="3492500"/>
          <p14:tracePt t="36458" x="7778750" y="3505200"/>
          <p14:tracePt t="36475" x="7753350" y="3511550"/>
          <p14:tracePt t="36491" x="7721600" y="3517900"/>
          <p14:tracePt t="36508" x="7677150" y="3524250"/>
          <p14:tracePt t="36524" x="7613650" y="3530600"/>
          <p14:tracePt t="36526" x="7588250" y="3530600"/>
          <p14:tracePt t="36541" x="7556500" y="3536950"/>
          <p14:tracePt t="36558" x="7473950" y="3549650"/>
          <p14:tracePt t="36575" x="7429500" y="3549650"/>
          <p14:tracePt t="36591" x="7397750" y="3549650"/>
          <p14:tracePt t="36608" x="7385050" y="3549650"/>
          <p14:tracePt t="36624" x="7378700" y="3549650"/>
          <p14:tracePt t="36726" x="7366000" y="3549650"/>
          <p14:tracePt t="36734" x="7353300" y="3549650"/>
          <p14:tracePt t="36742" x="7340600" y="3549650"/>
          <p14:tracePt t="36758" x="7315200" y="3556000"/>
          <p14:tracePt t="36775" x="7296150" y="3568700"/>
          <p14:tracePt t="38430" x="7302500" y="3568700"/>
          <p14:tracePt t="38446" x="7308850" y="3568700"/>
          <p14:tracePt t="38470" x="7321550" y="3568700"/>
          <p14:tracePt t="38478" x="7327900" y="3568700"/>
          <p14:tracePt t="38486" x="7334250" y="3562350"/>
          <p14:tracePt t="38494" x="7359650" y="3562350"/>
          <p14:tracePt t="38508" x="7372350" y="3549650"/>
          <p14:tracePt t="38525" x="7404100" y="3543300"/>
          <p14:tracePt t="38541" x="7448550" y="3517900"/>
          <p14:tracePt t="38543" x="7461250" y="3511550"/>
          <p14:tracePt t="38558" x="7480300" y="3498850"/>
          <p14:tracePt t="38575" x="7499350" y="3492500"/>
          <p14:tracePt t="38591" x="7512050" y="3479800"/>
          <p14:tracePt t="38608" x="7524750" y="3473450"/>
          <p14:tracePt t="38625" x="7537450" y="3467100"/>
          <p14:tracePt t="38646" x="7556500" y="3467100"/>
          <p14:tracePt t="38658" x="7562850" y="3454400"/>
          <p14:tracePt t="38675" x="7569200" y="3454400"/>
          <p14:tracePt t="38691" x="7581900" y="3441700"/>
          <p14:tracePt t="38708" x="7588250" y="3441700"/>
          <p14:tracePt t="38725" x="7588250" y="3435350"/>
          <p14:tracePt t="38741" x="7594600" y="3429000"/>
          <p14:tracePt t="38758" x="7600950" y="3429000"/>
          <p14:tracePt t="38775" x="7607300" y="3422650"/>
          <p14:tracePt t="38807" x="7607300" y="3416300"/>
          <p14:tracePt t="38839" x="7607300" y="3403600"/>
          <p14:tracePt t="39791" x="7588250" y="3403600"/>
          <p14:tracePt t="39799" x="7556500" y="3403600"/>
          <p14:tracePt t="39808" x="7499350" y="3403600"/>
          <p14:tracePt t="39825" x="7385050" y="3409950"/>
          <p14:tracePt t="39841" x="7245350" y="3429000"/>
          <p14:tracePt t="39858" x="7080250" y="3441700"/>
          <p14:tracePt t="39875" x="6915150" y="3473450"/>
          <p14:tracePt t="39892" x="6775450" y="3486150"/>
          <p14:tracePt t="39908" x="6673850" y="3505200"/>
          <p14:tracePt t="39925" x="6610350" y="3511550"/>
          <p14:tracePt t="39941" x="6597650" y="3511550"/>
          <p14:tracePt t="40007" x="6584950" y="3511550"/>
          <p14:tracePt t="40015" x="6559550" y="3517900"/>
          <p14:tracePt t="40025" x="6540500" y="3517900"/>
          <p14:tracePt t="40042" x="6489700" y="3530600"/>
          <p14:tracePt t="40058" x="6400800" y="3543300"/>
          <p14:tracePt t="40075" x="6330950" y="3543300"/>
          <p14:tracePt t="40091" x="6286500" y="3543300"/>
          <p14:tracePt t="40108" x="6261100" y="3543300"/>
          <p14:tracePt t="40125" x="6254750" y="3543300"/>
          <p14:tracePt t="40151" x="6242050" y="3549650"/>
          <p14:tracePt t="40167" x="6242050" y="3556000"/>
          <p14:tracePt t="40183" x="6235700" y="3556000"/>
          <p14:tracePt t="40192" x="6223000" y="3556000"/>
          <p14:tracePt t="40208" x="6210300" y="3556000"/>
          <p14:tracePt t="40225" x="6191250" y="3556000"/>
          <p14:tracePt t="40242" x="6165850" y="3556000"/>
          <p14:tracePt t="40258" x="6153150" y="3562350"/>
          <p14:tracePt t="40318" x="6153150" y="3568700"/>
          <p14:tracePt t="40455" x="6140450" y="3581400"/>
          <p14:tracePt t="40470" x="6134100" y="3581400"/>
          <p14:tracePt t="40479" x="6134100" y="3587750"/>
          <p14:tracePt t="40583" x="6127750" y="3594100"/>
          <p14:tracePt t="40607" x="6121400" y="3594100"/>
          <p14:tracePt t="40615" x="6115050" y="3600450"/>
          <p14:tracePt t="40639" x="6108700" y="3606800"/>
          <p14:tracePt t="40654" x="6102350" y="3606800"/>
          <p14:tracePt t="41335" x="6108700" y="3606800"/>
          <p14:tracePt t="41343" x="6115050" y="3594100"/>
          <p14:tracePt t="41351" x="6134100" y="3568700"/>
          <p14:tracePt t="41359" x="6140450" y="3568700"/>
          <p14:tracePt t="41375" x="6159500" y="3536950"/>
          <p14:tracePt t="41392" x="6172200" y="3517900"/>
          <p14:tracePt t="41408" x="6197600" y="3492500"/>
          <p14:tracePt t="41425" x="6223000" y="3460750"/>
          <p14:tracePt t="41442" x="6254750" y="3435350"/>
          <p14:tracePt t="41458" x="6311900" y="3397250"/>
          <p14:tracePt t="41475" x="6381750" y="3371850"/>
          <p14:tracePt t="41492" x="6413500" y="3352800"/>
          <p14:tracePt t="41508" x="6419850" y="3340100"/>
          <p14:tracePt t="43168" x="0" y="0"/>
        </p14:tracePtLst>
        <p14:tracePtLst>
          <p14:tracePt t="57922" x="8820150" y="4362450"/>
          <p14:tracePt t="58978" x="8813800" y="4362450"/>
          <p14:tracePt t="58986" x="8807450" y="4362450"/>
          <p14:tracePt t="58994" x="8794750" y="4362450"/>
          <p14:tracePt t="59010" x="8756650" y="4362450"/>
          <p14:tracePt t="59027" x="8712200" y="4362450"/>
          <p14:tracePt t="59044" x="8680450" y="4362450"/>
          <p14:tracePt t="59060" x="8636000" y="4362450"/>
          <p14:tracePt t="59077" x="8591550" y="4362450"/>
          <p14:tracePt t="59094" x="8547100" y="4362450"/>
          <p14:tracePt t="59110" x="8496300" y="4362450"/>
          <p14:tracePt t="59127" x="8458200" y="4362450"/>
          <p14:tracePt t="59144" x="8413750" y="4362450"/>
          <p14:tracePt t="59160" x="8369300" y="4362450"/>
          <p14:tracePt t="59177" x="8324850" y="4362450"/>
          <p14:tracePt t="59194" x="8242300" y="4362450"/>
          <p14:tracePt t="59210" x="8191500" y="4362450"/>
          <p14:tracePt t="59227" x="8159750" y="4362450"/>
          <p14:tracePt t="59244" x="8128000" y="4362450"/>
          <p14:tracePt t="59260" x="8096250" y="4362450"/>
          <p14:tracePt t="59277" x="8064500" y="4362450"/>
          <p14:tracePt t="59294" x="8007350" y="4362450"/>
          <p14:tracePt t="59310" x="7956550" y="4362450"/>
          <p14:tracePt t="59327" x="7899400" y="4362450"/>
          <p14:tracePt t="59344" x="7848600" y="4362450"/>
          <p14:tracePt t="59360" x="7797800" y="4362450"/>
          <p14:tracePt t="59377" x="7772400" y="4362450"/>
          <p14:tracePt t="59394" x="7727950" y="4362450"/>
          <p14:tracePt t="59410" x="7689850" y="4362450"/>
          <p14:tracePt t="59427" x="7651750" y="4356100"/>
          <p14:tracePt t="59444" x="7607300" y="4349750"/>
          <p14:tracePt t="59460" x="7537450" y="4349750"/>
          <p14:tracePt t="59477" x="7467600" y="4349750"/>
          <p14:tracePt t="59494" x="7404100" y="4349750"/>
          <p14:tracePt t="59510" x="7340600" y="4349750"/>
          <p14:tracePt t="59527" x="7296150" y="4349750"/>
          <p14:tracePt t="59544" x="7264400" y="4349750"/>
          <p14:tracePt t="59560" x="7239000" y="4349750"/>
          <p14:tracePt t="59577" x="7219950" y="4349750"/>
          <p14:tracePt t="59594" x="7200900" y="4349750"/>
          <p14:tracePt t="59610" x="7194550" y="4349750"/>
          <p14:tracePt t="59627" x="7169150" y="4349750"/>
          <p14:tracePt t="59644" x="7137400" y="4349750"/>
          <p14:tracePt t="59660" x="7086600" y="4337050"/>
          <p14:tracePt t="59677" x="7029450" y="4337050"/>
          <p14:tracePt t="59694" x="6946900" y="4337050"/>
          <p14:tracePt t="59710" x="6870700" y="4337050"/>
          <p14:tracePt t="59727" x="6781800" y="4337050"/>
          <p14:tracePt t="59744" x="6699250" y="4337050"/>
          <p14:tracePt t="59760" x="6648450" y="4337050"/>
          <p14:tracePt t="59777" x="6604000" y="4337050"/>
          <p14:tracePt t="59794" x="6546850" y="4330700"/>
          <p14:tracePt t="59810" x="6515100" y="4324350"/>
          <p14:tracePt t="59827" x="6483350" y="4318000"/>
          <p14:tracePt t="59844" x="6445250" y="4311650"/>
          <p14:tracePt t="59860" x="6407150" y="4305300"/>
          <p14:tracePt t="59877" x="6369050" y="4305300"/>
          <p14:tracePt t="59894" x="6330950" y="4305300"/>
          <p14:tracePt t="59910" x="6299200" y="4305300"/>
          <p14:tracePt t="59927" x="6248400" y="4305300"/>
          <p14:tracePt t="59944" x="6203950" y="4305300"/>
          <p14:tracePt t="59960" x="6165850" y="4305300"/>
          <p14:tracePt t="59977" x="6121400" y="4305300"/>
          <p14:tracePt t="59994" x="6070600" y="4305300"/>
          <p14:tracePt t="60010" x="6019800" y="4305300"/>
          <p14:tracePt t="60027" x="5969000" y="4305300"/>
          <p14:tracePt t="60044" x="5918200" y="4305300"/>
          <p14:tracePt t="60060" x="5854700" y="4305300"/>
          <p14:tracePt t="60077" x="5803900" y="4305300"/>
          <p14:tracePt t="60094" x="5759450" y="4305300"/>
          <p14:tracePt t="60110" x="5734050" y="4305300"/>
          <p14:tracePt t="60127" x="5715000" y="4305300"/>
          <p14:tracePt t="60144" x="5708650" y="4305300"/>
          <p14:tracePt t="60160" x="5702300" y="4305300"/>
          <p14:tracePt t="60177" x="5695950" y="4311650"/>
          <p14:tracePt t="60178" x="5689600" y="4311650"/>
          <p14:tracePt t="60194" x="5670550" y="4318000"/>
          <p14:tracePt t="60210" x="5651500" y="4318000"/>
          <p14:tracePt t="60227" x="5607050" y="4318000"/>
          <p14:tracePt t="60244" x="5530850" y="4330700"/>
          <p14:tracePt t="60260" x="5461000" y="4330700"/>
          <p14:tracePt t="60277" x="5397500" y="4343400"/>
          <p14:tracePt t="60294" x="5365750" y="4343400"/>
          <p14:tracePt t="60310" x="5334000" y="4343400"/>
          <p14:tracePt t="60327" x="5327650" y="4343400"/>
          <p14:tracePt t="60344" x="5321300" y="4343400"/>
          <p14:tracePt t="60402" x="5314950" y="4343400"/>
          <p14:tracePt t="60426" x="5308600" y="4343400"/>
          <p14:tracePt t="60434" x="5295900" y="4349750"/>
          <p14:tracePt t="60444" x="5283200" y="4349750"/>
          <p14:tracePt t="60460" x="5251450" y="4356100"/>
          <p14:tracePt t="60477" x="5213350" y="4362450"/>
          <p14:tracePt t="60494" x="5181600" y="4368800"/>
          <p14:tracePt t="60510" x="5168900" y="4368800"/>
          <p14:tracePt t="60714" x="5175250" y="4368800"/>
          <p14:tracePt t="60722" x="5194300" y="4368800"/>
          <p14:tracePt t="60730" x="5219700" y="4368800"/>
          <p14:tracePt t="60744" x="5245100" y="4368800"/>
          <p14:tracePt t="60760" x="5295900" y="4368800"/>
          <p14:tracePt t="60777" x="5346700" y="4368800"/>
          <p14:tracePt t="60778" x="5365750" y="4368800"/>
          <p14:tracePt t="60794" x="5397500" y="4362450"/>
          <p14:tracePt t="60810" x="5435600" y="4362450"/>
          <p14:tracePt t="60827" x="5454650" y="4362450"/>
          <p14:tracePt t="60844" x="5480050" y="4362450"/>
          <p14:tracePt t="60860" x="5518150" y="4362450"/>
          <p14:tracePt t="60877" x="5562600" y="4362450"/>
          <p14:tracePt t="60894" x="5600700" y="4362450"/>
          <p14:tracePt t="60910" x="5632450" y="4362450"/>
          <p14:tracePt t="60927" x="5670550" y="4362450"/>
          <p14:tracePt t="60944" x="5695950" y="4362450"/>
          <p14:tracePt t="60960" x="5727700" y="4362450"/>
          <p14:tracePt t="60977" x="5772150" y="4362450"/>
          <p14:tracePt t="60979" x="5803900" y="4362450"/>
          <p14:tracePt t="60994" x="5873750" y="4362450"/>
          <p14:tracePt t="61010" x="5962650" y="4362450"/>
          <p14:tracePt t="61027" x="6019800" y="4362450"/>
          <p14:tracePt t="61044" x="6064250" y="4362450"/>
          <p14:tracePt t="61060" x="6083300" y="4362450"/>
          <p14:tracePt t="61077" x="6096000" y="4362450"/>
          <p14:tracePt t="61094" x="6102350" y="4362450"/>
          <p14:tracePt t="61110" x="6134100" y="4362450"/>
          <p14:tracePt t="61127" x="6229350" y="4362450"/>
          <p14:tracePt t="61144" x="6350000" y="4362450"/>
          <p14:tracePt t="61160" x="6451600" y="4362450"/>
          <p14:tracePt t="61177" x="6546850" y="4362450"/>
          <p14:tracePt t="61194" x="6610350" y="4356100"/>
          <p14:tracePt t="61211" x="6623050" y="4356100"/>
          <p14:tracePt t="61227" x="6629400" y="4356100"/>
          <p14:tracePt t="61244" x="6642100" y="4356100"/>
          <p14:tracePt t="61260" x="6654800" y="4356100"/>
          <p14:tracePt t="61277" x="6680200" y="4356100"/>
          <p14:tracePt t="61294" x="6718300" y="4362450"/>
          <p14:tracePt t="61310" x="6775450" y="4362450"/>
          <p14:tracePt t="61327" x="6832600" y="4362450"/>
          <p14:tracePt t="61344" x="6934200" y="4362450"/>
          <p14:tracePt t="61360" x="7029450" y="4362450"/>
          <p14:tracePt t="61377" x="7112000" y="4362450"/>
          <p14:tracePt t="61378" x="7156450" y="4362450"/>
          <p14:tracePt t="61394" x="7239000" y="4368800"/>
          <p14:tracePt t="61411" x="7296150" y="4368800"/>
          <p14:tracePt t="61427" x="7340600" y="4368800"/>
          <p14:tracePt t="61444" x="7366000" y="4368800"/>
          <p14:tracePt t="61460" x="7416800" y="4368800"/>
          <p14:tracePt t="61477" x="7480300" y="4368800"/>
          <p14:tracePt t="61494" x="7537450" y="4362450"/>
          <p14:tracePt t="61510" x="7581900" y="4356100"/>
          <p14:tracePt t="61527" x="7613650" y="4356100"/>
          <p14:tracePt t="61544" x="7632700" y="4356100"/>
          <p14:tracePt t="61560" x="7651750" y="4356100"/>
          <p14:tracePt t="61563" x="7658100" y="4356100"/>
          <p14:tracePt t="61577" x="7670800" y="4356100"/>
          <p14:tracePt t="61594" x="7721600" y="4362450"/>
          <p14:tracePt t="61611" x="7778750" y="4362450"/>
          <p14:tracePt t="61627" x="7893050" y="4362450"/>
          <p14:tracePt t="61644" x="8032750" y="4362450"/>
          <p14:tracePt t="61660" x="8185150" y="4362450"/>
          <p14:tracePt t="61677" x="8293100" y="4362450"/>
          <p14:tracePt t="61694" x="8375650" y="4349750"/>
          <p14:tracePt t="61710" x="8407400" y="4343400"/>
          <p14:tracePt t="61727" x="8420100" y="4343400"/>
          <p14:tracePt t="61794" x="8426450" y="4343400"/>
          <p14:tracePt t="61802" x="8439150" y="4343400"/>
          <p14:tracePt t="61811" x="8445500" y="4343400"/>
          <p14:tracePt t="61827" x="8496300" y="4343400"/>
          <p14:tracePt t="61844" x="8528050" y="4343400"/>
          <p14:tracePt t="61861" x="8572500" y="4343400"/>
          <p14:tracePt t="61877" x="8597900" y="4343400"/>
          <p14:tracePt t="61894" x="8616950" y="4343400"/>
          <p14:tracePt t="62899" x="0" y="0"/>
        </p14:tracePtLst>
      </p14:laserTraceLst>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smtClean="0">
                <a:solidFill>
                  <a:schemeClr val="accent5"/>
                </a:solidFill>
              </a:rPr>
              <a:t>Lösung: Stellenwert als Wechselfrequenz ansehen</a:t>
            </a:r>
            <a:endParaRPr lang="de-DE" dirty="0"/>
          </a:p>
        </p:txBody>
      </p:sp>
      <p:sp>
        <p:nvSpPr>
          <p:cNvPr id="9" name="Inhaltsplatzhalter 8"/>
          <p:cNvSpPr>
            <a:spLocks noGrp="1"/>
          </p:cNvSpPr>
          <p:nvPr>
            <p:ph idx="1"/>
          </p:nvPr>
        </p:nvSpPr>
        <p:spPr/>
        <p:txBody>
          <a:bodyPr>
            <a:normAutofit/>
          </a:bodyPr>
          <a:lstStyle/>
          <a:p>
            <a:r>
              <a:rPr lang="de-DE" dirty="0" smtClean="0"/>
              <a:t> rechts beginnend stellengerecht oft Ziffern beibehalten</a:t>
            </a:r>
          </a:p>
          <a:p>
            <a:endParaRPr lang="de-DE" dirty="0"/>
          </a:p>
        </p:txBody>
      </p:sp>
      <p:pic>
        <p:nvPicPr>
          <p:cNvPr id="5" name="Grafik 4"/>
          <p:cNvPicPr/>
          <p:nvPr/>
        </p:nvPicPr>
        <p:blipFill>
          <a:blip r:embed="rId5"/>
          <a:stretch>
            <a:fillRect/>
          </a:stretch>
        </p:blipFill>
        <p:spPr>
          <a:xfrm>
            <a:off x="3781040" y="2722181"/>
            <a:ext cx="2921512" cy="3352569"/>
          </a:xfrm>
          <a:prstGeom prst="rect">
            <a:avLst/>
          </a:prstGeom>
        </p:spPr>
      </p:pic>
      <p:pic>
        <p:nvPicPr>
          <p:cNvPr id="6" name="Grafik 5"/>
          <p:cNvPicPr>
            <a:picLocks noChangeAspect="1"/>
          </p:cNvPicPr>
          <p:nvPr/>
        </p:nvPicPr>
        <p:blipFill>
          <a:blip r:embed="rId6"/>
          <a:stretch>
            <a:fillRect/>
          </a:stretch>
        </p:blipFill>
        <p:spPr>
          <a:xfrm>
            <a:off x="2970235" y="1938528"/>
            <a:ext cx="2470631" cy="783653"/>
          </a:xfrm>
          <a:prstGeom prst="rect">
            <a:avLst/>
          </a:prstGeom>
        </p:spPr>
      </p:pic>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824908958"/>
      </p:ext>
    </p:extLst>
  </p:cSld>
  <p:clrMapOvr>
    <a:masterClrMapping/>
  </p:clrMapOvr>
  <mc:AlternateContent xmlns:mc="http://schemas.openxmlformats.org/markup-compatibility/2006" xmlns:p14="http://schemas.microsoft.com/office/powerpoint/2010/main">
    <mc:Choice Requires="p14">
      <p:transition spd="slow" p14:dur="2000" advTm="144193"/>
    </mc:Choice>
    <mc:Fallback xmlns="">
      <p:transition spd="slow" advTm="14419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extLst mod="1">
    <p:ext uri="{3A86A75C-4F4B-4683-9AE1-C65F6400EC91}">
      <p14:laserTraceLst xmlns:p14="http://schemas.microsoft.com/office/powerpoint/2010/main">
        <p14:tracePtLst>
          <p14:tracePt t="11323" x="5308600" y="2514600"/>
          <p14:tracePt t="11338" x="5308600" y="2508250"/>
          <p14:tracePt t="11346" x="5308600" y="2501900"/>
          <p14:tracePt t="11370" x="5308600" y="2495550"/>
          <p14:tracePt t="11442" x="5308600" y="2489200"/>
          <p14:tracePt t="11458" x="5308600" y="2482850"/>
          <p14:tracePt t="11466" x="5321300" y="2470150"/>
          <p14:tracePt t="11482" x="5321300" y="2463800"/>
          <p14:tracePt t="11522" x="5321300" y="2451100"/>
          <p14:tracePt t="11546" x="5321300" y="2444750"/>
          <p14:tracePt t="11562" x="5321300" y="2432050"/>
          <p14:tracePt t="11570" x="5321300" y="2425700"/>
          <p14:tracePt t="11578" x="5321300" y="2419350"/>
          <p14:tracePt t="11594" x="5314950" y="2419350"/>
          <p14:tracePt t="11610" x="5302250" y="2413000"/>
          <p14:tracePt t="11634" x="5302250" y="2406650"/>
          <p14:tracePt t="11650" x="5302250" y="2393950"/>
          <p14:tracePt t="11660" x="5295900" y="2387600"/>
          <p14:tracePt t="11676" x="5295900" y="2381250"/>
          <p14:tracePt t="11693" x="5295900" y="2368550"/>
          <p14:tracePt t="11710" x="5289550" y="2362200"/>
          <p14:tracePt t="11726" x="5283200" y="2349500"/>
          <p14:tracePt t="11743" x="5283200" y="2343150"/>
          <p14:tracePt t="11760" x="5276850" y="2330450"/>
          <p14:tracePt t="11776" x="5276850" y="2324100"/>
          <p14:tracePt t="11802" x="5270500" y="2317750"/>
          <p14:tracePt t="11826" x="5270500" y="2311400"/>
          <p14:tracePt t="11962" x="5270500" y="2324100"/>
          <p14:tracePt t="11970" x="5270500" y="2343150"/>
          <p14:tracePt t="11978" x="5270500" y="2349500"/>
          <p14:tracePt t="11993" x="5270500" y="2355850"/>
          <p14:tracePt t="12010" x="5270500" y="2374900"/>
          <p14:tracePt t="12026" x="5270500" y="2387600"/>
          <p14:tracePt t="12043" x="5270500" y="2393950"/>
          <p14:tracePt t="12060" x="5270500" y="2413000"/>
          <p14:tracePt t="12076" x="5270500" y="2419350"/>
          <p14:tracePt t="12093" x="5276850" y="2432050"/>
          <p14:tracePt t="12110" x="5283200" y="2438400"/>
          <p14:tracePt t="12126" x="5283200" y="2444750"/>
          <p14:tracePt t="12143" x="5289550" y="2451100"/>
          <p14:tracePt t="12186" x="5289550" y="2457450"/>
          <p14:tracePt t="12194" x="5295900" y="2463800"/>
          <p14:tracePt t="12202" x="5295900" y="2470150"/>
          <p14:tracePt t="12218" x="5295900" y="2476500"/>
          <p14:tracePt t="12258" x="5295900" y="2482850"/>
          <p14:tracePt t="14451" x="5295900" y="2520950"/>
          <p14:tracePt t="14459" x="5295900" y="2584450"/>
          <p14:tracePt t="14467" x="5308600" y="2628900"/>
          <p14:tracePt t="14477" x="5314950" y="2673350"/>
          <p14:tracePt t="14493" x="5327650" y="2730500"/>
          <p14:tracePt t="14510" x="5327650" y="2774950"/>
          <p14:tracePt t="14527" x="5327650" y="2844800"/>
          <p14:tracePt t="14543" x="5327650" y="2914650"/>
          <p14:tracePt t="14560" x="5327650" y="2952750"/>
          <p14:tracePt t="14577" x="5327650" y="2997200"/>
          <p14:tracePt t="14593" x="5327650" y="3035300"/>
          <p14:tracePt t="14610" x="5327650" y="3054350"/>
          <p14:tracePt t="14611" x="5327650" y="3060700"/>
          <p14:tracePt t="14627" x="5334000" y="3073400"/>
          <p14:tracePt t="14643" x="5334000" y="3086100"/>
          <p14:tracePt t="14707" x="5334000" y="3098800"/>
          <p14:tracePt t="14715" x="5334000" y="3117850"/>
          <p14:tracePt t="14727" x="5327650" y="3149600"/>
          <p14:tracePt t="14743" x="5314950" y="3206750"/>
          <p14:tracePt t="14760" x="5289550" y="3238500"/>
          <p14:tracePt t="14777" x="5270500" y="3263900"/>
          <p14:tracePt t="14793" x="5251450" y="3289300"/>
          <p14:tracePt t="14810" x="5251450" y="3302000"/>
          <p14:tracePt t="15179" x="5251450" y="3314700"/>
          <p14:tracePt t="15187" x="5245100" y="3346450"/>
          <p14:tracePt t="15195" x="5245100" y="3378200"/>
          <p14:tracePt t="15210" x="5232400" y="3435350"/>
          <p14:tracePt t="15227" x="5232400" y="3467100"/>
          <p14:tracePt t="15243" x="5232400" y="3473450"/>
          <p14:tracePt t="15443" x="5232400" y="3479800"/>
          <p14:tracePt t="15451" x="5238750" y="3492500"/>
          <p14:tracePt t="15460" x="5251450" y="3505200"/>
          <p14:tracePt t="15477" x="5283200" y="3524250"/>
          <p14:tracePt t="15493" x="5327650" y="3568700"/>
          <p14:tracePt t="15510" x="5340350" y="3587750"/>
          <p14:tracePt t="15527" x="5353050" y="3600450"/>
          <p14:tracePt t="15543" x="5353050" y="3606800"/>
          <p14:tracePt t="15563" x="5353050" y="3619500"/>
          <p14:tracePt t="15619" x="5353050" y="3625850"/>
          <p14:tracePt t="15635" x="5353050" y="3632200"/>
          <p14:tracePt t="15643" x="5353050" y="3638550"/>
          <p14:tracePt t="16267" x="5353050" y="3644900"/>
          <p14:tracePt t="16275" x="5353050" y="3651250"/>
          <p14:tracePt t="16291" x="5353050" y="3657600"/>
          <p14:tracePt t="16299" x="5353050" y="3663950"/>
          <p14:tracePt t="16315" x="5353050" y="3670300"/>
          <p14:tracePt t="16327" x="5353050" y="3676650"/>
          <p14:tracePt t="16343" x="5353050" y="3695700"/>
          <p14:tracePt t="16360" x="5353050" y="3702050"/>
          <p14:tracePt t="16377" x="5353050" y="3721100"/>
          <p14:tracePt t="16394" x="5353050" y="3733800"/>
          <p14:tracePt t="16410" x="5353050" y="3746500"/>
          <p14:tracePt t="16427" x="5353050" y="3759200"/>
          <p14:tracePt t="16443" x="5353050" y="3765550"/>
          <p14:tracePt t="16460" x="5353050" y="3778250"/>
          <p14:tracePt t="16477" x="5346700" y="3784600"/>
          <p14:tracePt t="16494" x="5346700" y="3797300"/>
          <p14:tracePt t="16510" x="5346700" y="3810000"/>
          <p14:tracePt t="16527" x="5340350" y="3822700"/>
          <p14:tracePt t="16543" x="5334000" y="3829050"/>
          <p14:tracePt t="16560" x="5327650" y="3841750"/>
          <p14:tracePt t="16651" x="5327650" y="3848100"/>
          <p14:tracePt t="17267" x="5327650" y="3854450"/>
          <p14:tracePt t="17275" x="5327650" y="3860800"/>
          <p14:tracePt t="17291" x="5327650" y="3867150"/>
          <p14:tracePt t="17299" x="5327650" y="3873500"/>
          <p14:tracePt t="17310" x="5327650" y="3879850"/>
          <p14:tracePt t="17327" x="5327650" y="3892550"/>
          <p14:tracePt t="17343" x="5334000" y="3898900"/>
          <p14:tracePt t="17371" x="5334000" y="3905250"/>
          <p14:tracePt t="17395" x="5334000" y="3911600"/>
          <p14:tracePt t="17411" x="5340350" y="3917950"/>
          <p14:tracePt t="17435" x="5340350" y="3930650"/>
          <p14:tracePt t="17443" x="5340350" y="3937000"/>
          <p14:tracePt t="17467" x="5340350" y="3949700"/>
          <p14:tracePt t="17483" x="5340350" y="3956050"/>
          <p14:tracePt t="17499" x="5340350" y="3968750"/>
          <p14:tracePt t="17515" x="5340350" y="3975100"/>
          <p14:tracePt t="17531" x="5340350" y="3987800"/>
          <p14:tracePt t="17547" x="5340350" y="3994150"/>
          <p14:tracePt t="18036" x="0" y="0"/>
        </p14:tracePtLst>
        <p14:tracePtLst>
          <p14:tracePt t="23932" x="4870450" y="2990850"/>
          <p14:tracePt t="24013" x="4870450" y="2984500"/>
          <p14:tracePt t="24020" x="4864100" y="2984500"/>
          <p14:tracePt t="24036" x="4857750" y="2984500"/>
          <p14:tracePt t="24052" x="4845050" y="2984500"/>
          <p14:tracePt t="24061" x="4838700" y="2990850"/>
          <p14:tracePt t="24078" x="4819650" y="3009900"/>
          <p14:tracePt t="24094" x="4806950" y="3022600"/>
          <p14:tracePt t="24111" x="4800600" y="3035300"/>
          <p14:tracePt t="24128" x="4794250" y="3041650"/>
          <p14:tracePt t="24172" x="4794250" y="3048000"/>
          <p14:tracePt t="24180" x="4794250" y="3054350"/>
          <p14:tracePt t="24196" x="4794250" y="3060700"/>
          <p14:tracePt t="24212" x="4787900" y="3073400"/>
          <p14:tracePt t="24220" x="4775200" y="3079750"/>
          <p14:tracePt t="24236" x="4775200" y="3105150"/>
          <p14:tracePt t="24252" x="4775200" y="3111500"/>
          <p14:tracePt t="24261" x="4768850" y="3124200"/>
          <p14:tracePt t="24278" x="4768850" y="3143250"/>
          <p14:tracePt t="24300" x="4768850" y="3149600"/>
          <p14:tracePt t="24316" x="4768850" y="3155950"/>
          <p14:tracePt t="24328" x="4768850" y="3162300"/>
          <p14:tracePt t="24344" x="4768850" y="3168650"/>
          <p14:tracePt t="24364" x="4768850" y="3181350"/>
          <p14:tracePt t="24404" x="4768850" y="3187700"/>
          <p14:tracePt t="24420" x="4768850" y="3200400"/>
          <p14:tracePt t="24436" x="4768850" y="3206750"/>
          <p14:tracePt t="24452" x="4768850" y="3219450"/>
          <p14:tracePt t="24476" x="4768850" y="3225800"/>
          <p14:tracePt t="24500" x="4768850" y="3238500"/>
          <p14:tracePt t="24532" x="4768850" y="3244850"/>
          <p14:tracePt t="24540" x="4768850" y="3257550"/>
          <p14:tracePt t="24556" x="4768850" y="3270250"/>
          <p14:tracePt t="24572" x="4775200" y="3276600"/>
          <p14:tracePt t="24580" x="4781550" y="3289300"/>
          <p14:tracePt t="24594" x="4787900" y="3289300"/>
          <p14:tracePt t="24611" x="4806950" y="3302000"/>
          <p14:tracePt t="24628" x="4826000" y="3308350"/>
          <p14:tracePt t="24644" x="4832350" y="3308350"/>
          <p14:tracePt t="24668" x="4838700" y="3308350"/>
          <p14:tracePt t="24692" x="4845050" y="3308350"/>
          <p14:tracePt t="24732" x="4851400" y="3308350"/>
          <p14:tracePt t="24772" x="4857750" y="3308350"/>
          <p14:tracePt t="24780" x="4864100" y="3308350"/>
          <p14:tracePt t="24788" x="4876800" y="3308350"/>
          <p14:tracePt t="24796" x="4876800" y="3302000"/>
          <p14:tracePt t="24811" x="4883150" y="3302000"/>
          <p14:tracePt t="24828" x="4895850" y="3270250"/>
          <p14:tracePt t="24844" x="4902200" y="3257550"/>
          <p14:tracePt t="24861" x="4902200" y="3238500"/>
          <p14:tracePt t="24878" x="4902200" y="3213100"/>
          <p14:tracePt t="24894" x="4902200" y="3194050"/>
          <p14:tracePt t="24911" x="4902200" y="3181350"/>
          <p14:tracePt t="24928" x="4902200" y="3162300"/>
          <p14:tracePt t="24944" x="4902200" y="3143250"/>
          <p14:tracePt t="24961" x="4902200" y="3130550"/>
          <p14:tracePt t="24978" x="4902200" y="3105150"/>
          <p14:tracePt t="24994" x="4895850" y="3098800"/>
          <p14:tracePt t="25011" x="4895850" y="3086100"/>
          <p14:tracePt t="25028" x="4883150" y="3067050"/>
          <p14:tracePt t="25045" x="4883150" y="3060700"/>
          <p14:tracePt t="25061" x="4876800" y="3048000"/>
          <p14:tracePt t="25078" x="4870450" y="3041650"/>
          <p14:tracePt t="25094" x="4864100" y="3041650"/>
          <p14:tracePt t="25111" x="4857750" y="3041650"/>
          <p14:tracePt t="25128" x="4851400" y="3035300"/>
          <p14:tracePt t="25629" x="4851400" y="3048000"/>
          <p14:tracePt t="25636" x="4870450" y="3111500"/>
          <p14:tracePt t="25645" x="4876800" y="3162300"/>
          <p14:tracePt t="25661" x="4908550" y="3295650"/>
          <p14:tracePt t="25678" x="4927600" y="3390900"/>
          <p14:tracePt t="25695" x="4972050" y="3460750"/>
          <p14:tracePt t="25711" x="4991100" y="3492500"/>
          <p14:tracePt t="25812" x="4972050" y="3492500"/>
          <p14:tracePt t="25821" x="4965700" y="3486150"/>
          <p14:tracePt t="25828" x="4959350" y="3479800"/>
          <p14:tracePt t="25845" x="4953000" y="3479800"/>
          <p14:tracePt t="25861" x="4946650" y="3473450"/>
          <p14:tracePt t="25885" x="4946650" y="3467100"/>
          <p14:tracePt t="25973" x="4940300" y="3467100"/>
          <p14:tracePt t="25988" x="4940300" y="3460750"/>
          <p14:tracePt t="25997" x="4933950" y="3460750"/>
          <p14:tracePt t="26013" x="4927600" y="3460750"/>
          <p14:tracePt t="26021" x="4921250" y="3460750"/>
          <p14:tracePt t="26029" x="4908550" y="3454400"/>
          <p14:tracePt t="26045" x="4902200" y="3454400"/>
          <p14:tracePt t="26061" x="4889500" y="3448050"/>
          <p14:tracePt t="26133" x="4883150" y="3448050"/>
          <p14:tracePt t="26141" x="4870450" y="3448050"/>
          <p14:tracePt t="26149" x="4864100" y="3448050"/>
          <p14:tracePt t="26161" x="4864100" y="3454400"/>
          <p14:tracePt t="26178" x="4857750" y="3467100"/>
          <p14:tracePt t="26195" x="4851400" y="3473450"/>
          <p14:tracePt t="26244" x="4851400" y="3479800"/>
          <p14:tracePt t="26253" x="4845050" y="3479800"/>
          <p14:tracePt t="26269" x="4845050" y="3492500"/>
          <p14:tracePt t="26278" x="4838700" y="3492500"/>
          <p14:tracePt t="26294" x="4826000" y="3511550"/>
          <p14:tracePt t="26311" x="4813300" y="3536950"/>
          <p14:tracePt t="26328" x="4800600" y="3556000"/>
          <p14:tracePt t="26345" x="4794250" y="3568700"/>
          <p14:tracePt t="26361" x="4787900" y="3581400"/>
          <p14:tracePt t="26378" x="4781550" y="3594100"/>
          <p14:tracePt t="26421" x="4781550" y="3606800"/>
          <p14:tracePt t="26429" x="4781550" y="3613150"/>
          <p14:tracePt t="26437" x="4781550" y="3625850"/>
          <p14:tracePt t="26445" x="4781550" y="3632200"/>
          <p14:tracePt t="26461" x="4794250" y="3651250"/>
          <p14:tracePt t="26478" x="4800600" y="3663950"/>
          <p14:tracePt t="26495" x="4806950" y="3670300"/>
          <p14:tracePt t="26511" x="4819650" y="3670300"/>
          <p14:tracePt t="26532" x="4826000" y="3670300"/>
          <p14:tracePt t="26545" x="4838700" y="3670300"/>
          <p14:tracePt t="26561" x="4857750" y="3663950"/>
          <p14:tracePt t="26578" x="4876800" y="3644900"/>
          <p14:tracePt t="26595" x="4895850" y="3619500"/>
          <p14:tracePt t="26611" x="4914900" y="3594100"/>
          <p14:tracePt t="26628" x="4914900" y="3562350"/>
          <p14:tracePt t="26629" x="4914900" y="3556000"/>
          <p14:tracePt t="26645" x="4914900" y="3536950"/>
          <p14:tracePt t="26661" x="4914900" y="3517900"/>
          <p14:tracePt t="26678" x="4908550" y="3511550"/>
          <p14:tracePt t="26695" x="4902200" y="3505200"/>
          <p14:tracePt t="26711" x="4895850" y="3498850"/>
          <p14:tracePt t="26728" x="4889500" y="3486150"/>
          <p14:tracePt t="26805" x="4883150" y="3492500"/>
          <p14:tracePt t="26812" x="4876800" y="3498850"/>
          <p14:tracePt t="26821" x="4876800" y="3511550"/>
          <p14:tracePt t="26829" x="4876800" y="3530600"/>
          <p14:tracePt t="26845" x="4876800" y="3581400"/>
          <p14:tracePt t="26861" x="4876800" y="3644900"/>
          <p14:tracePt t="26878" x="4876800" y="3708400"/>
          <p14:tracePt t="26895" x="4876800" y="3733800"/>
          <p14:tracePt t="26911" x="4876800" y="3765550"/>
          <p14:tracePt t="26928" x="4876800" y="3771900"/>
          <p14:tracePt t="26945" x="4883150" y="3778250"/>
          <p14:tracePt t="27125" x="4883150" y="3784600"/>
          <p14:tracePt t="27149" x="4876800" y="3790950"/>
          <p14:tracePt t="27157" x="4876800" y="3803650"/>
          <p14:tracePt t="27165" x="4870450" y="3816350"/>
          <p14:tracePt t="27178" x="4864100" y="3835400"/>
          <p14:tracePt t="27195" x="4845050" y="3860800"/>
          <p14:tracePt t="27211" x="4826000" y="3886200"/>
          <p14:tracePt t="27228" x="4800600" y="3911600"/>
          <p14:tracePt t="27229" x="4794250" y="3924300"/>
          <p14:tracePt t="27245" x="4781550" y="3943350"/>
          <p14:tracePt t="27261" x="4775200" y="3962400"/>
          <p14:tracePt t="27278" x="4775200" y="3975100"/>
          <p14:tracePt t="27295" x="4781550" y="4006850"/>
          <p14:tracePt t="27311" x="4787900" y="4032250"/>
          <p14:tracePt t="27328" x="4800600" y="4051300"/>
          <p14:tracePt t="27345" x="4813300" y="4076700"/>
          <p14:tracePt t="27361" x="4813300" y="4089400"/>
          <p14:tracePt t="27378" x="4819650" y="4095750"/>
          <p14:tracePt t="27405" x="4832350" y="4095750"/>
          <p14:tracePt t="27413" x="4845050" y="4095750"/>
          <p14:tracePt t="27428" x="4864100" y="4095750"/>
          <p14:tracePt t="27429" x="4883150" y="4089400"/>
          <p14:tracePt t="27445" x="4914900" y="4070350"/>
          <p14:tracePt t="27461" x="4927600" y="4064000"/>
          <p14:tracePt t="27493" x="4927600" y="4051300"/>
          <p14:tracePt t="27501" x="4927600" y="4044950"/>
          <p14:tracePt t="27511" x="4914900" y="4038600"/>
          <p14:tracePt t="27528" x="4876800" y="4019550"/>
          <p14:tracePt t="27545" x="4864100" y="4019550"/>
          <p14:tracePt t="27561" x="4857750" y="4019550"/>
          <p14:tracePt t="27693" x="4851400" y="4019550"/>
          <p14:tracePt t="27701" x="4851400" y="4025900"/>
          <p14:tracePt t="27711" x="4851400" y="4044950"/>
          <p14:tracePt t="27728" x="4851400" y="4070350"/>
          <p14:tracePt t="27745" x="4851400" y="4083050"/>
          <p14:tracePt t="27761" x="4851400" y="4102100"/>
          <p14:tracePt t="27778" x="4851400" y="4121150"/>
          <p14:tracePt t="27795" x="4857750" y="4133850"/>
          <p14:tracePt t="27811" x="4864100" y="4152900"/>
          <p14:tracePt t="27828" x="4876800" y="4171950"/>
          <p14:tracePt t="27829" x="4876800" y="4178300"/>
          <p14:tracePt t="27845" x="4876800" y="4191000"/>
          <p14:tracePt t="27861" x="4876800" y="4197350"/>
          <p14:tracePt t="27878" x="4876800" y="4210050"/>
          <p14:tracePt t="27901" x="4876800" y="4216400"/>
          <p14:tracePt t="28029" x="4870450" y="4216400"/>
          <p14:tracePt t="28037" x="4864100" y="4222750"/>
          <p14:tracePt t="28045" x="4864100" y="4229100"/>
          <p14:tracePt t="28061" x="4832350" y="4260850"/>
          <p14:tracePt t="28078" x="4800600" y="4298950"/>
          <p14:tracePt t="28095" x="4768850" y="4330700"/>
          <p14:tracePt t="28111" x="4749800" y="4362450"/>
          <p14:tracePt t="28128" x="4743450" y="4381500"/>
          <p14:tracePt t="28145" x="4743450" y="4394200"/>
          <p14:tracePt t="28501" x="4749800" y="4406900"/>
          <p14:tracePt t="28509" x="4768850" y="4419600"/>
          <p14:tracePt t="28517" x="4794250" y="4445000"/>
          <p14:tracePt t="28528" x="4813300" y="4457700"/>
          <p14:tracePt t="28545" x="4845050" y="4495800"/>
          <p14:tracePt t="28561" x="4851400" y="4540250"/>
          <p14:tracePt t="28578" x="4864100" y="4572000"/>
          <p14:tracePt t="28595" x="4864100" y="4584700"/>
          <p14:tracePt t="28611" x="4870450" y="4591050"/>
          <p14:tracePt t="28733" x="4870450" y="4603750"/>
          <p14:tracePt t="28741" x="4876800" y="4610100"/>
          <p14:tracePt t="28861" x="0" y="0"/>
        </p14:tracePtLst>
        <p14:tracePtLst>
          <p14:tracePt t="34734" x="4476750" y="3041650"/>
          <p14:tracePt t="34870" x="4457700" y="3048000"/>
          <p14:tracePt t="34878" x="4457700" y="3060700"/>
          <p14:tracePt t="34886" x="4445000" y="3086100"/>
          <p14:tracePt t="34896" x="4425950" y="3111500"/>
          <p14:tracePt t="34912" x="4419600" y="3143250"/>
          <p14:tracePt t="34929" x="4400550" y="3181350"/>
          <p14:tracePt t="34945" x="4394200" y="3206750"/>
          <p14:tracePt t="34962" x="4381500" y="3238500"/>
          <p14:tracePt t="34979" x="4381500" y="3251200"/>
          <p14:tracePt t="34995" x="4381500" y="3263900"/>
          <p14:tracePt t="35012" x="4381500" y="3295650"/>
          <p14:tracePt t="35029" x="4381500" y="3333750"/>
          <p14:tracePt t="35046" x="4375150" y="3378200"/>
          <p14:tracePt t="35062" x="4368800" y="3409950"/>
          <p14:tracePt t="35079" x="4356100" y="3416300"/>
          <p14:tracePt t="35095" x="4356100" y="3422650"/>
          <p14:tracePt t="35118" x="4356100" y="3429000"/>
          <p14:tracePt t="35129" x="4356100" y="3435350"/>
          <p14:tracePt t="35145" x="4356100" y="3454400"/>
          <p14:tracePt t="35162" x="4356100" y="3479800"/>
          <p14:tracePt t="35179" x="4356100" y="3511550"/>
          <p14:tracePt t="35196" x="4356100" y="3536950"/>
          <p14:tracePt t="35212" x="4356100" y="3568700"/>
          <p14:tracePt t="35229" x="4356100" y="3600450"/>
          <p14:tracePt t="35246" x="4356100" y="3632200"/>
          <p14:tracePt t="35262" x="4349750" y="3644900"/>
          <p14:tracePt t="35279" x="4349750" y="3657600"/>
          <p14:tracePt t="35296" x="4349750" y="3670300"/>
          <p14:tracePt t="35312" x="4349750" y="3683000"/>
          <p14:tracePt t="35329" x="4356100" y="3689350"/>
          <p14:tracePt t="35366" x="4368800" y="3689350"/>
          <p14:tracePt t="35374" x="4375150" y="3689350"/>
          <p14:tracePt t="35382" x="4394200" y="3689350"/>
          <p14:tracePt t="35396" x="4406900" y="3689350"/>
          <p14:tracePt t="35412" x="4457700" y="3670300"/>
          <p14:tracePt t="35429" x="4483100" y="3657600"/>
          <p14:tracePt t="35446" x="4521200" y="3632200"/>
          <p14:tracePt t="35462" x="4552950" y="3613150"/>
          <p14:tracePt t="35479" x="4578350" y="3600450"/>
          <p14:tracePt t="35496" x="4597400" y="3581400"/>
          <p14:tracePt t="35512" x="4616450" y="3562350"/>
          <p14:tracePt t="35529" x="4635500" y="3517900"/>
          <p14:tracePt t="35546" x="4635500" y="3486150"/>
          <p14:tracePt t="35562" x="4635500" y="3448050"/>
          <p14:tracePt t="35579" x="4635500" y="3422650"/>
          <p14:tracePt t="35596" x="4610100" y="3378200"/>
          <p14:tracePt t="35612" x="4591050" y="3346450"/>
          <p14:tracePt t="35629" x="4572000" y="3321050"/>
          <p14:tracePt t="35646" x="4565650" y="3289300"/>
          <p14:tracePt t="35646" x="4559300" y="3276600"/>
          <p14:tracePt t="35662" x="4546600" y="3251200"/>
          <p14:tracePt t="35679" x="4540250" y="3244850"/>
          <p14:tracePt t="35696" x="4533900" y="3232150"/>
          <p14:tracePt t="35712" x="4527550" y="3225800"/>
          <p14:tracePt t="35782" x="4521200" y="3219450"/>
          <p14:tracePt t="35886" x="4514850" y="3219450"/>
          <p14:tracePt t="36046" x="4508500" y="3219450"/>
          <p14:tracePt t="36054" x="4508500" y="3225800"/>
          <p14:tracePt t="36062" x="4508500" y="3251200"/>
          <p14:tracePt t="36079" x="4508500" y="3314700"/>
          <p14:tracePt t="36096" x="4508500" y="3403600"/>
          <p14:tracePt t="36112" x="4508500" y="3473450"/>
          <p14:tracePt t="36129" x="4508500" y="3524250"/>
          <p14:tracePt t="36146" x="4508500" y="3549650"/>
          <p14:tracePt t="36162" x="4508500" y="3587750"/>
          <p14:tracePt t="36179" x="4508500" y="3619500"/>
          <p14:tracePt t="36196" x="4508500" y="3663950"/>
          <p14:tracePt t="36212" x="4533900" y="3702050"/>
          <p14:tracePt t="36229" x="4540250" y="3740150"/>
          <p14:tracePt t="36246" x="4552950" y="3752850"/>
          <p14:tracePt t="36246" x="4552950" y="3759200"/>
          <p14:tracePt t="36262" x="4552950" y="3765550"/>
          <p14:tracePt t="36279" x="4552950" y="3771900"/>
          <p14:tracePt t="36296" x="4552950" y="3784600"/>
          <p14:tracePt t="36366" x="4552950" y="3790950"/>
          <p14:tracePt t="36382" x="4546600" y="3790950"/>
          <p14:tracePt t="36390" x="4540250" y="3790950"/>
          <p14:tracePt t="36398" x="4533900" y="3790950"/>
          <p14:tracePt t="36412" x="4533900" y="3797300"/>
          <p14:tracePt t="36430" x="4527550" y="3797300"/>
          <p14:tracePt t="36446" x="4521200" y="3803650"/>
          <p14:tracePt t="36542" x="4508500" y="3803650"/>
          <p14:tracePt t="36574" x="4502150" y="3810000"/>
          <p14:tracePt t="36606" x="4502150" y="3816350"/>
          <p14:tracePt t="36614" x="4495800" y="3822700"/>
          <p14:tracePt t="36638" x="4495800" y="3829050"/>
          <p14:tracePt t="36646" x="4495800" y="3841750"/>
          <p14:tracePt t="36662" x="4495800" y="3854450"/>
          <p14:tracePt t="36670" x="4489450" y="3860800"/>
          <p14:tracePt t="36679" x="4489450" y="3867150"/>
          <p14:tracePt t="36696" x="4476750" y="3886200"/>
          <p14:tracePt t="36713" x="4476750" y="3892550"/>
          <p14:tracePt t="36790" x="4476750" y="3898900"/>
          <p14:tracePt t="36806" x="4476750" y="3905250"/>
          <p14:tracePt t="36814" x="4476750" y="3911600"/>
          <p14:tracePt t="36830" x="4470400" y="3917950"/>
          <p14:tracePt t="36942" x="4470400" y="3924300"/>
          <p14:tracePt t="36950" x="4464050" y="3930650"/>
          <p14:tracePt t="36962" x="4457700" y="3937000"/>
          <p14:tracePt t="36979" x="4438650" y="3962400"/>
          <p14:tracePt t="36996" x="4432300" y="3987800"/>
          <p14:tracePt t="37012" x="4419600" y="4006850"/>
          <p14:tracePt t="37029" x="4400550" y="4044950"/>
          <p14:tracePt t="37046" x="4387850" y="4076700"/>
          <p14:tracePt t="37046" x="4387850" y="4095750"/>
          <p14:tracePt t="37062" x="4381500" y="4133850"/>
          <p14:tracePt t="37079" x="4362450" y="4171950"/>
          <p14:tracePt t="37096" x="4362450" y="4197350"/>
          <p14:tracePt t="37112" x="4362450" y="4216400"/>
          <p14:tracePt t="37129" x="4362450" y="4248150"/>
          <p14:tracePt t="37146" x="4362450" y="4273550"/>
          <p14:tracePt t="37162" x="4362450" y="4298950"/>
          <p14:tracePt t="37179" x="4356100" y="4324350"/>
          <p14:tracePt t="37196" x="4356100" y="4343400"/>
          <p14:tracePt t="37212" x="4356100" y="4368800"/>
          <p14:tracePt t="37229" x="4356100" y="4387850"/>
          <p14:tracePt t="37246" x="4356100" y="4394200"/>
          <p14:tracePt t="37262" x="4362450" y="4413250"/>
          <p14:tracePt t="37279" x="4362450" y="4419600"/>
          <p14:tracePt t="37296" x="4368800" y="4432300"/>
          <p14:tracePt t="37312" x="4375150" y="4438650"/>
          <p14:tracePt t="37329" x="4381500" y="4457700"/>
          <p14:tracePt t="37346" x="4387850" y="4470400"/>
          <p14:tracePt t="37362" x="4394200" y="4483100"/>
          <p14:tracePt t="37379" x="4400550" y="4495800"/>
          <p14:tracePt t="37398" x="4406900" y="4495800"/>
          <p14:tracePt t="37438" x="4413250" y="4502150"/>
          <p14:tracePt t="37454" x="4413250" y="4508500"/>
          <p14:tracePt t="37462" x="4419600" y="4514850"/>
          <p14:tracePt t="37591" x="4425950" y="4514850"/>
          <p14:tracePt t="37606" x="4438650" y="4514850"/>
          <p14:tracePt t="37615" x="4445000" y="4508500"/>
          <p14:tracePt t="37623" x="4451350" y="4502150"/>
          <p14:tracePt t="37631" x="4451350" y="4483100"/>
          <p14:tracePt t="37646" x="4464050" y="4476750"/>
          <p14:tracePt t="37647" x="4470400" y="4464050"/>
          <p14:tracePt t="37662" x="4470400" y="4438650"/>
          <p14:tracePt t="37679" x="4489450" y="4413250"/>
          <p14:tracePt t="37696" x="4489450" y="4394200"/>
          <p14:tracePt t="37712" x="4489450" y="4368800"/>
          <p14:tracePt t="37729" x="4495800" y="4349750"/>
          <p14:tracePt t="37746" x="4502150" y="4330700"/>
          <p14:tracePt t="37762" x="4508500" y="4324350"/>
          <p14:tracePt t="37779" x="4514850" y="4311650"/>
          <p14:tracePt t="37796" x="4521200" y="4298950"/>
          <p14:tracePt t="37812" x="4521200" y="4279900"/>
          <p14:tracePt t="37829" x="4527550" y="4254500"/>
          <p14:tracePt t="37846" x="4527550" y="4222750"/>
          <p14:tracePt t="37847" x="4527550" y="4216400"/>
          <p14:tracePt t="37862" x="4527550" y="4191000"/>
          <p14:tracePt t="37879" x="4527550" y="4165600"/>
          <p14:tracePt t="37896" x="4527550" y="4146550"/>
          <p14:tracePt t="37912" x="4527550" y="4121150"/>
          <p14:tracePt t="37929" x="4527550" y="4095750"/>
          <p14:tracePt t="37946" x="4527550" y="4070350"/>
          <p14:tracePt t="37963" x="4527550" y="4057650"/>
          <p14:tracePt t="37979" x="4527550" y="4032250"/>
          <p14:tracePt t="37996" x="4527550" y="4019550"/>
          <p14:tracePt t="38013" x="4527550" y="3987800"/>
          <p14:tracePt t="38029" x="4527550" y="3949700"/>
          <p14:tracePt t="38046" x="4508500" y="3911600"/>
          <p14:tracePt t="38047" x="4502150" y="3892550"/>
          <p14:tracePt t="38062" x="4495800" y="3879850"/>
          <p14:tracePt t="38080" x="4483100" y="3867150"/>
          <p14:tracePt t="38096" x="4476750" y="3860800"/>
          <p14:tracePt t="38112" x="4470400" y="3848100"/>
          <p14:tracePt t="38151" x="4464050" y="3841750"/>
          <p14:tracePt t="38943" x="4464050" y="3848100"/>
          <p14:tracePt t="38951" x="4464050" y="3879850"/>
          <p14:tracePt t="38963" x="4464050" y="3905250"/>
          <p14:tracePt t="38979" x="4464050" y="3987800"/>
          <p14:tracePt t="38996" x="4464050" y="4057650"/>
          <p14:tracePt t="39013" x="4451350" y="4114800"/>
          <p14:tracePt t="39029" x="4438650" y="4178300"/>
          <p14:tracePt t="39046" x="4432300" y="4260850"/>
          <p14:tracePt t="39063" x="4425950" y="4324350"/>
          <p14:tracePt t="39079" x="4413250" y="4381500"/>
          <p14:tracePt t="39096" x="4400550" y="4432300"/>
          <p14:tracePt t="39113" x="4387850" y="4457700"/>
          <p14:tracePt t="39129" x="4381500" y="4483100"/>
          <p14:tracePt t="39146" x="4381500" y="4495800"/>
          <p14:tracePt t="39163" x="4381500" y="4514850"/>
          <p14:tracePt t="39179" x="4381500" y="4546600"/>
          <p14:tracePt t="39196" x="4381500" y="4572000"/>
          <p14:tracePt t="39213" x="4381500" y="4603750"/>
          <p14:tracePt t="39229" x="4381500" y="4629150"/>
          <p14:tracePt t="39246" x="4375150" y="4635500"/>
          <p14:tracePt t="39263" x="4375150" y="4641850"/>
          <p14:tracePt t="39279" x="4375150" y="4654550"/>
          <p14:tracePt t="39296" x="4375150" y="4679950"/>
          <p14:tracePt t="39313" x="4375150" y="4699000"/>
          <p14:tracePt t="39329" x="4375150" y="4718050"/>
          <p14:tracePt t="39503" x="4375150" y="4737100"/>
          <p14:tracePt t="39511" x="4375150" y="4756150"/>
          <p14:tracePt t="39519" x="4375150" y="4781550"/>
          <p14:tracePt t="39529" x="4375150" y="4806950"/>
          <p14:tracePt t="39546" x="4387850" y="4876800"/>
          <p14:tracePt t="39563" x="4387850" y="4921250"/>
          <p14:tracePt t="39579" x="4387850" y="4946650"/>
          <p14:tracePt t="39596" x="4387850" y="4953000"/>
          <p14:tracePt t="40063" x="4387850" y="4965700"/>
          <p14:tracePt t="40071" x="4387850" y="4978400"/>
          <p14:tracePt t="40080" x="4387850" y="4991100"/>
          <p14:tracePt t="40096" x="4387850" y="5016500"/>
          <p14:tracePt t="40113" x="4387850" y="5060950"/>
          <p14:tracePt t="40129" x="4394200" y="5092700"/>
          <p14:tracePt t="40146" x="4394200" y="5118100"/>
          <p14:tracePt t="40163" x="4394200" y="5168900"/>
          <p14:tracePt t="40179" x="4400550" y="5207000"/>
          <p14:tracePt t="40196" x="4413250" y="5238750"/>
          <p14:tracePt t="40213" x="4438650" y="5270500"/>
          <p14:tracePt t="40230" x="4445000" y="5289550"/>
          <p14:tracePt t="40246" x="4451350" y="5308600"/>
          <p14:tracePt t="40263" x="4451350" y="5314950"/>
          <p14:tracePt t="40327" x="4451350" y="5327650"/>
          <p14:tracePt t="40335" x="4457700" y="5340350"/>
          <p14:tracePt t="40346" x="4457700" y="5346700"/>
          <p14:tracePt t="40363" x="4457700" y="5378450"/>
          <p14:tracePt t="40379" x="4457700" y="5416550"/>
          <p14:tracePt t="40396" x="4457700" y="5454650"/>
          <p14:tracePt t="40413" x="4457700" y="5499100"/>
          <p14:tracePt t="40429" x="4457700" y="5537200"/>
          <p14:tracePt t="40446" x="4457700" y="5549900"/>
          <p14:tracePt t="40463" x="4457700" y="5556250"/>
          <p14:tracePt t="40479" x="4457700" y="5562600"/>
          <p14:tracePt t="40496" x="4457700" y="5581650"/>
          <p14:tracePt t="40513" x="4457700" y="5607050"/>
          <p14:tracePt t="40529" x="4438650" y="5645150"/>
          <p14:tracePt t="40546" x="4425950" y="5683250"/>
          <p14:tracePt t="40563" x="4413250" y="5708650"/>
          <p14:tracePt t="40579" x="4413250" y="5727700"/>
          <p14:tracePt t="40596" x="4413250" y="5746750"/>
          <p14:tracePt t="40613" x="4406900" y="5746750"/>
          <p14:tracePt t="41535" x="4406900" y="5734050"/>
          <p14:tracePt t="41543" x="4406900" y="5715000"/>
          <p14:tracePt t="41551" x="4406900" y="5708650"/>
          <p14:tracePt t="41563" x="4406900" y="5689600"/>
          <p14:tracePt t="41579" x="4406900" y="5664200"/>
          <p14:tracePt t="41596" x="4406900" y="5645150"/>
          <p14:tracePt t="41613" x="4406900" y="5626100"/>
          <p14:tracePt t="41630" x="4406900" y="5613400"/>
          <p14:tracePt t="41646" x="4413250" y="5581650"/>
          <p14:tracePt t="41648" x="4419600" y="5568950"/>
          <p14:tracePt t="41663" x="4451350" y="5486400"/>
          <p14:tracePt t="41680" x="4483100" y="5365750"/>
          <p14:tracePt t="41696" x="4527550" y="5219700"/>
          <p14:tracePt t="41713" x="4540250" y="5086350"/>
          <p14:tracePt t="41730" x="4540250" y="4921250"/>
          <p14:tracePt t="41746" x="4540250" y="4730750"/>
          <p14:tracePt t="41763" x="4540250" y="4540250"/>
          <p14:tracePt t="41780" x="4540250" y="4368800"/>
          <p14:tracePt t="41796" x="4540250" y="4216400"/>
          <p14:tracePt t="41813" x="4540250" y="4070350"/>
          <p14:tracePt t="41830" x="4540250" y="3962400"/>
          <p14:tracePt t="41846" x="4540250" y="3860800"/>
          <p14:tracePt t="41848" x="4540250" y="3810000"/>
          <p14:tracePt t="41863" x="4527550" y="3721100"/>
          <p14:tracePt t="41880" x="4502150" y="3632200"/>
          <p14:tracePt t="41896" x="4483100" y="3556000"/>
          <p14:tracePt t="41913" x="4464050" y="3479800"/>
          <p14:tracePt t="41930" x="4451350" y="3403600"/>
          <p14:tracePt t="41946" x="4451350" y="3321050"/>
          <p14:tracePt t="41963" x="4445000" y="3238500"/>
          <p14:tracePt t="41980" x="4445000" y="3149600"/>
          <p14:tracePt t="41996" x="4445000" y="3054350"/>
          <p14:tracePt t="42013" x="4432300" y="2971800"/>
          <p14:tracePt t="42030" x="4413250" y="2889250"/>
          <p14:tracePt t="42046" x="4400550" y="2838450"/>
          <p14:tracePt t="42048" x="4381500" y="2806700"/>
          <p14:tracePt t="42063" x="4362450" y="2749550"/>
          <p14:tracePt t="42080" x="4343400" y="2686050"/>
          <p14:tracePt t="42096" x="4318000" y="2654300"/>
          <p14:tracePt t="42113" x="4305300" y="2609850"/>
          <p14:tracePt t="42130" x="4292600" y="2584450"/>
          <p14:tracePt t="42146" x="4279900" y="2565400"/>
          <p14:tracePt t="42163" x="4273550" y="2552700"/>
          <p14:tracePt t="42180" x="4267200" y="2533650"/>
          <p14:tracePt t="42196" x="4254500" y="2514600"/>
          <p14:tracePt t="42213" x="4241800" y="2501900"/>
          <p14:tracePt t="42230" x="4235450" y="2495550"/>
          <p14:tracePt t="42312" x="4229100" y="2495550"/>
          <p14:tracePt t="42319" x="4216400" y="2489200"/>
          <p14:tracePt t="42330" x="4210050" y="2482850"/>
          <p14:tracePt t="42346" x="4197350" y="2482850"/>
          <p14:tracePt t="42363" x="4171950" y="2470150"/>
          <p14:tracePt t="42380" x="4159250" y="2457450"/>
          <p14:tracePt t="42397" x="4152900" y="2457450"/>
          <p14:tracePt t="42487" x="4146550" y="2457450"/>
          <p14:tracePt t="42512" x="4140200" y="2451100"/>
          <p14:tracePt t="43936" x="4146550" y="2514600"/>
          <p14:tracePt t="43943" x="4152900" y="2578100"/>
          <p14:tracePt t="43952" x="4159250" y="2635250"/>
          <p14:tracePt t="43963" x="4159250" y="2705100"/>
          <p14:tracePt t="43980" x="4159250" y="2774950"/>
          <p14:tracePt t="43997" x="4159250" y="2838450"/>
          <p14:tracePt t="44013" x="4159250" y="2882900"/>
          <p14:tracePt t="44030" x="4159250" y="2908300"/>
          <p14:tracePt t="44046" x="4159250" y="2927350"/>
          <p14:tracePt t="44063" x="4159250" y="2965450"/>
          <p14:tracePt t="44080" x="4165600" y="2990850"/>
          <p14:tracePt t="44176" x="4165600" y="3003550"/>
          <p14:tracePt t="44184" x="4165600" y="3016250"/>
          <p14:tracePt t="44192" x="4165600" y="3035300"/>
          <p14:tracePt t="44200" x="4165600" y="3060700"/>
          <p14:tracePt t="44213" x="4165600" y="3086100"/>
          <p14:tracePt t="44230" x="4152900" y="3149600"/>
          <p14:tracePt t="44246" x="4140200" y="3194050"/>
          <p14:tracePt t="44248" x="4127500" y="3206750"/>
          <p14:tracePt t="44400" x="4127500" y="3219450"/>
          <p14:tracePt t="44408" x="4127500" y="3244850"/>
          <p14:tracePt t="44415" x="4127500" y="3263900"/>
          <p14:tracePt t="44430" x="4127500" y="3289300"/>
          <p14:tracePt t="44446" x="4121150" y="3371850"/>
          <p14:tracePt t="44463" x="4095750" y="3467100"/>
          <p14:tracePt t="44480" x="4089400" y="3505200"/>
          <p14:tracePt t="44497" x="4083050" y="3543300"/>
          <p14:tracePt t="44513" x="4083050" y="3581400"/>
          <p14:tracePt t="44530" x="4076700" y="3632200"/>
          <p14:tracePt t="44547" x="4070350" y="3676650"/>
          <p14:tracePt t="44563" x="4057650" y="3727450"/>
          <p14:tracePt t="44580" x="4051300" y="3759200"/>
          <p14:tracePt t="44596" x="4038600" y="3803650"/>
          <p14:tracePt t="44613" x="4038600" y="3822700"/>
          <p14:tracePt t="44630" x="4032250" y="3848100"/>
          <p14:tracePt t="44647" x="4032250" y="3879850"/>
          <p14:tracePt t="44663" x="4019550" y="3956050"/>
          <p14:tracePt t="44680" x="4006850" y="4006850"/>
          <p14:tracePt t="44697" x="3987800" y="4076700"/>
          <p14:tracePt t="44713" x="3981450" y="4146550"/>
          <p14:tracePt t="44730" x="3981450" y="4216400"/>
          <p14:tracePt t="44747" x="3981450" y="4273550"/>
          <p14:tracePt t="44763" x="3981450" y="4318000"/>
          <p14:tracePt t="44780" x="3981450" y="4349750"/>
          <p14:tracePt t="44797" x="3981450" y="4381500"/>
          <p14:tracePt t="44813" x="3981450" y="4400550"/>
          <p14:tracePt t="44830" x="3981450" y="4419600"/>
          <p14:tracePt t="44848" x="3981450" y="4425950"/>
          <p14:tracePt t="44928" x="3981450" y="4432300"/>
          <p14:tracePt t="44936" x="3981450" y="4438650"/>
          <p14:tracePt t="44952" x="3994150" y="4451350"/>
          <p14:tracePt t="44968" x="4000500" y="4464050"/>
          <p14:tracePt t="44980" x="4006850" y="4470400"/>
          <p14:tracePt t="44997" x="4006850" y="4476750"/>
          <p14:tracePt t="46120" x="4013200" y="4483100"/>
          <p14:tracePt t="46128" x="4019550" y="4521200"/>
          <p14:tracePt t="46136" x="4032250" y="4552950"/>
          <p14:tracePt t="46147" x="4032250" y="4578350"/>
          <p14:tracePt t="46163" x="4038600" y="4616450"/>
          <p14:tracePt t="46180" x="4038600" y="4629150"/>
          <p14:tracePt t="46197" x="4038600" y="4635500"/>
          <p14:tracePt t="46213" x="4038600" y="4648200"/>
          <p14:tracePt t="46288" x="4038600" y="4660900"/>
          <p14:tracePt t="46296" x="4038600" y="4667250"/>
          <p14:tracePt t="46552" x="4038600" y="4679950"/>
          <p14:tracePt t="46560" x="4038600" y="4692650"/>
          <p14:tracePt t="46568" x="4038600" y="4705350"/>
          <p14:tracePt t="46580" x="4038600" y="4724400"/>
          <p14:tracePt t="46597" x="4038600" y="4762500"/>
          <p14:tracePt t="46613" x="4038600" y="4800600"/>
          <p14:tracePt t="46630" x="4038600" y="4832350"/>
          <p14:tracePt t="46647" x="4038600" y="4864100"/>
          <p14:tracePt t="46664" x="4038600" y="4921250"/>
          <p14:tracePt t="46680" x="4038600" y="4953000"/>
          <p14:tracePt t="46697" x="4038600" y="4984750"/>
          <p14:tracePt t="46714" x="4038600" y="5003800"/>
          <p14:tracePt t="46730" x="4038600" y="5022850"/>
          <p14:tracePt t="46747" x="4038600" y="5048250"/>
          <p14:tracePt t="46763" x="4038600" y="5073650"/>
          <p14:tracePt t="46780" x="4032250" y="5105400"/>
          <p14:tracePt t="46797" x="4032250" y="5149850"/>
          <p14:tracePt t="46813" x="4025900" y="5187950"/>
          <p14:tracePt t="46830" x="4025900" y="5232400"/>
          <p14:tracePt t="46847" x="4013200" y="5276850"/>
          <p14:tracePt t="46864" x="4013200" y="5346700"/>
          <p14:tracePt t="46880" x="4013200" y="5410200"/>
          <p14:tracePt t="46897" x="4013200" y="5461000"/>
          <p14:tracePt t="46914" x="4000500" y="5511800"/>
          <p14:tracePt t="46930" x="3987800" y="5556250"/>
          <p14:tracePt t="46947" x="3987800" y="5588000"/>
          <p14:tracePt t="46963" x="3981450" y="5613400"/>
          <p14:tracePt t="46980" x="3981450" y="5645150"/>
          <p14:tracePt t="46997" x="3981450" y="5664200"/>
          <p14:tracePt t="47013" x="3981450" y="5683250"/>
          <p14:tracePt t="47030" x="3981450" y="5695950"/>
          <p14:tracePt t="47047" x="3981450" y="5715000"/>
          <p14:tracePt t="47064" x="3981450" y="5746750"/>
          <p14:tracePt t="47080" x="3981450" y="5765800"/>
          <p14:tracePt t="47097" x="3981450" y="5784850"/>
          <p14:tracePt t="47114" x="3981450" y="5810250"/>
          <p14:tracePt t="47130" x="3981450" y="5835650"/>
          <p14:tracePt t="47147" x="3981450" y="5848350"/>
          <p14:tracePt t="47163" x="3981450" y="5854700"/>
          <p14:tracePt t="47180" x="3981450" y="5867400"/>
          <p14:tracePt t="47197" x="3981450" y="5886450"/>
          <p14:tracePt t="47213" x="3981450" y="5899150"/>
          <p14:tracePt t="47230" x="3981450" y="5918200"/>
          <p14:tracePt t="47247" x="3981450" y="5937250"/>
          <p14:tracePt t="47264" x="3981450" y="5943600"/>
          <p14:tracePt t="48496" x="3981450" y="5937250"/>
          <p14:tracePt t="48504" x="3994150" y="5930900"/>
          <p14:tracePt t="48514" x="3994150" y="5924550"/>
          <p14:tracePt t="48530" x="4013200" y="5911850"/>
          <p14:tracePt t="50417" x="4013200" y="5930900"/>
          <p14:tracePt t="50425" x="4013200" y="5943600"/>
          <p14:tracePt t="50433" x="4013200" y="5962650"/>
          <p14:tracePt t="50447" x="4013200" y="5981700"/>
          <p14:tracePt t="50464" x="4006850" y="6026150"/>
          <p14:tracePt t="50465" x="4006850" y="6038850"/>
          <p14:tracePt t="50481" x="4000500" y="6076950"/>
          <p14:tracePt t="50497" x="4000500" y="6089650"/>
          <p14:tracePt t="50514" x="3994150" y="6108700"/>
          <p14:tracePt t="50531" x="3994150" y="6115050"/>
          <p14:tracePt t="50547" x="3994150" y="6127750"/>
          <p14:tracePt t="50564" x="3987800" y="6134100"/>
          <p14:tracePt t="50581" x="3987800" y="6146800"/>
          <p14:tracePt t="50597" x="3987800" y="6165850"/>
          <p14:tracePt t="50614" x="3987800" y="6203950"/>
          <p14:tracePt t="50631" x="3987800" y="6216650"/>
          <p14:tracePt t="50647" x="3987800" y="6229350"/>
          <p14:tracePt t="50664" x="3987800" y="6242050"/>
          <p14:tracePt t="50681" x="3987800" y="6248400"/>
          <p14:tracePt t="50697" x="3987800" y="6254750"/>
          <p14:tracePt t="50714" x="3987800" y="6267450"/>
          <p14:tracePt t="50731" x="3987800" y="6286500"/>
          <p14:tracePt t="50747" x="3987800" y="6305550"/>
          <p14:tracePt t="50764" x="3987800" y="6337300"/>
          <p14:tracePt t="50781" x="3987800" y="6350000"/>
          <p14:tracePt t="50797" x="3987800" y="6369050"/>
          <p14:tracePt t="50814" x="3987800" y="6381750"/>
          <p14:tracePt t="50831" x="3987800" y="6394450"/>
          <p14:tracePt t="50847" x="3981450" y="6419850"/>
          <p14:tracePt t="50864" x="3975100" y="6445250"/>
          <p14:tracePt t="50865" x="3975100" y="6464300"/>
          <p14:tracePt t="50881" x="3975100" y="6496050"/>
          <p14:tracePt t="50897" x="3975100" y="6502400"/>
          <p14:tracePt t="50914" x="3975100" y="6508750"/>
          <p14:tracePt t="50985" x="3975100" y="6521450"/>
          <p14:tracePt t="50993" x="3975100" y="6527800"/>
          <p14:tracePt t="51001" x="3975100" y="6540500"/>
          <p14:tracePt t="51014" x="3975100" y="6553200"/>
          <p14:tracePt t="51031" x="3975100" y="6578600"/>
          <p14:tracePt t="51047" x="3975100" y="6591300"/>
          <p14:tracePt t="51064" x="3975100" y="6610350"/>
          <p14:tracePt t="51258" x="0" y="0"/>
        </p14:tracePtLst>
        <p14:tracePtLst>
          <p14:tracePt t="53369" x="5270500" y="3060700"/>
          <p14:tracePt t="53513" x="5264150" y="3060700"/>
          <p14:tracePt t="53545" x="5251450" y="3067050"/>
          <p14:tracePt t="53553" x="5251450" y="3073400"/>
          <p14:tracePt t="53569" x="5245100" y="3079750"/>
          <p14:tracePt t="53581" x="5238750" y="3079750"/>
          <p14:tracePt t="53597" x="5219700" y="3079750"/>
          <p14:tracePt t="53614" x="5213350" y="3092450"/>
          <p14:tracePt t="53631" x="5200650" y="3092450"/>
          <p14:tracePt t="53647" x="5187950" y="3098800"/>
          <p14:tracePt t="53664" x="5175250" y="3105150"/>
          <p14:tracePt t="53681" x="5168900" y="3105150"/>
          <p14:tracePt t="53698" x="5162550" y="3105150"/>
          <p14:tracePt t="53714" x="5149850" y="3117850"/>
          <p14:tracePt t="53731" x="5137150" y="3117850"/>
          <p14:tracePt t="53748" x="5124450" y="3117850"/>
          <p14:tracePt t="53764" x="5105400" y="3117850"/>
          <p14:tracePt t="53781" x="5086350" y="3117850"/>
          <p14:tracePt t="53797" x="5080000" y="3117850"/>
          <p14:tracePt t="53841" x="5073650" y="3117850"/>
          <p14:tracePt t="53849" x="5073650" y="3124200"/>
          <p14:tracePt t="53857" x="5054600" y="3124200"/>
          <p14:tracePt t="53865" x="5041900" y="3136900"/>
          <p14:tracePt t="53881" x="4991100" y="3136900"/>
          <p14:tracePt t="53898" x="4946650" y="3136900"/>
          <p14:tracePt t="53914" x="4921250" y="3143250"/>
          <p14:tracePt t="53931" x="4876800" y="3149600"/>
          <p14:tracePt t="53947" x="4870450" y="3149600"/>
          <p14:tracePt t="53964" x="4857750" y="3155950"/>
          <p14:tracePt t="53981" x="4851400" y="3155950"/>
          <p14:tracePt t="53997" x="4845050" y="3155950"/>
          <p14:tracePt t="54014" x="4838700" y="3162300"/>
          <p14:tracePt t="54031" x="4819650" y="3162300"/>
          <p14:tracePt t="54048" x="4794250" y="3168650"/>
          <p14:tracePt t="54064" x="4768850" y="3181350"/>
          <p14:tracePt t="54065" x="4749800" y="3181350"/>
          <p14:tracePt t="54081" x="4711700" y="3194050"/>
          <p14:tracePt t="54098" x="4679950" y="3206750"/>
          <p14:tracePt t="54114" x="4660900" y="3213100"/>
          <p14:tracePt t="54131" x="4648200" y="3219450"/>
          <p14:tracePt t="54148" x="4635500" y="3225800"/>
          <p14:tracePt t="54164" x="4629150" y="3232150"/>
          <p14:tracePt t="54181" x="4597400" y="3238500"/>
          <p14:tracePt t="54198" x="4572000" y="3251200"/>
          <p14:tracePt t="54214" x="4533900" y="3257550"/>
          <p14:tracePt t="54231" x="4508500" y="3276600"/>
          <p14:tracePt t="54247" x="4470400" y="3282950"/>
          <p14:tracePt t="54264" x="4451350" y="3289300"/>
          <p14:tracePt t="54265" x="4432300" y="3289300"/>
          <p14:tracePt t="54281" x="4406900" y="3302000"/>
          <p14:tracePt t="54298" x="4387850" y="3308350"/>
          <p14:tracePt t="54314" x="4362450" y="3314700"/>
          <p14:tracePt t="54331" x="4330700" y="3327400"/>
          <p14:tracePt t="54347" x="4311650" y="3327400"/>
          <p14:tracePt t="54364" x="4298950" y="3333750"/>
          <p14:tracePt t="54381" x="4292600" y="3333750"/>
          <p14:tracePt t="54417" x="4279900" y="3333750"/>
          <p14:tracePt t="54426" x="4273550" y="3333750"/>
          <p14:tracePt t="54433" x="4248150" y="3346450"/>
          <p14:tracePt t="54448" x="4241800" y="3352800"/>
          <p14:tracePt t="54464" x="4222750" y="3352800"/>
          <p14:tracePt t="54481" x="4184650" y="3352800"/>
          <p14:tracePt t="54498" x="4178300" y="3352800"/>
          <p14:tracePt t="54514" x="4171950" y="3352800"/>
          <p14:tracePt t="54531" x="4165600" y="3352800"/>
          <p14:tracePt t="54548" x="4159250" y="3352800"/>
          <p14:tracePt t="54564" x="4140200" y="3352800"/>
          <p14:tracePt t="54581" x="4114800" y="3359150"/>
          <p14:tracePt t="54598" x="4089400" y="3365500"/>
          <p14:tracePt t="54614" x="4076700" y="3371850"/>
          <p14:tracePt t="54631" x="4064000" y="3371850"/>
          <p14:tracePt t="54647" x="4057650" y="3371850"/>
          <p14:tracePt t="54689" x="4051300" y="3371850"/>
          <p14:tracePt t="54705" x="4038600" y="3378200"/>
          <p14:tracePt t="54713" x="4032250" y="3384550"/>
          <p14:tracePt t="54721" x="4019550" y="3390900"/>
          <p14:tracePt t="54737" x="4013200" y="3390900"/>
          <p14:tracePt t="54748" x="4006850" y="3390900"/>
          <p14:tracePt t="54764" x="3994150" y="3397250"/>
          <p14:tracePt t="54781" x="3968750" y="3397250"/>
          <p14:tracePt t="54801" x="3962400" y="3397250"/>
          <p14:tracePt t="54849" x="3962400" y="3403600"/>
          <p14:tracePt t="54881" x="3968750" y="3403600"/>
          <p14:tracePt t="54889" x="3994150" y="3403600"/>
          <p14:tracePt t="54898" x="4019550" y="3403600"/>
          <p14:tracePt t="54914" x="4070350" y="3384550"/>
          <p14:tracePt t="54931" x="4102100" y="3378200"/>
          <p14:tracePt t="54948" x="4121150" y="3365500"/>
          <p14:tracePt t="54964" x="4133850" y="3365500"/>
          <p14:tracePt t="54981" x="4152900" y="3352800"/>
          <p14:tracePt t="54998" x="4171950" y="3340100"/>
          <p14:tracePt t="55014" x="4197350" y="3333750"/>
          <p14:tracePt t="55031" x="4248150" y="3308350"/>
          <p14:tracePt t="55048" x="4330700" y="3282950"/>
          <p14:tracePt t="55064" x="4387850" y="3270250"/>
          <p14:tracePt t="55065" x="4413250" y="3257550"/>
          <p14:tracePt t="55081" x="4451350" y="3257550"/>
          <p14:tracePt t="55098" x="4470400" y="3251200"/>
          <p14:tracePt t="55114" x="4489450" y="3244850"/>
          <p14:tracePt t="55131" x="4508500" y="3238500"/>
          <p14:tracePt t="55148" x="4527550" y="3232150"/>
          <p14:tracePt t="55164" x="4546600" y="3225800"/>
          <p14:tracePt t="55181" x="4572000" y="3206750"/>
          <p14:tracePt t="55198" x="4610100" y="3200400"/>
          <p14:tracePt t="55214" x="4660900" y="3200400"/>
          <p14:tracePt t="55231" x="4718050" y="3181350"/>
          <p14:tracePt t="55248" x="4768850" y="3175000"/>
          <p14:tracePt t="55264" x="4806950" y="3155950"/>
          <p14:tracePt t="55281" x="4845050" y="3143250"/>
          <p14:tracePt t="55298" x="4864100" y="3130550"/>
          <p14:tracePt t="55314" x="4876800" y="3117850"/>
          <p14:tracePt t="55331" x="4883150" y="3117850"/>
          <p14:tracePt t="55348" x="4902200" y="3117850"/>
          <p14:tracePt t="55364" x="4921250" y="3105150"/>
          <p14:tracePt t="55381" x="4933950" y="3105150"/>
          <p14:tracePt t="55398" x="4959350" y="3105150"/>
          <p14:tracePt t="55414" x="4984750" y="3105150"/>
          <p14:tracePt t="55431" x="5022850" y="3105150"/>
          <p14:tracePt t="55448" x="5054600" y="3105150"/>
          <p14:tracePt t="55464" x="5073650" y="3105150"/>
          <p14:tracePt t="55481" x="5099050" y="3105150"/>
          <p14:tracePt t="55498" x="5111750" y="3105150"/>
          <p14:tracePt t="55514" x="5118100" y="3105150"/>
          <p14:tracePt t="55531" x="5130800" y="3105150"/>
          <p14:tracePt t="55548" x="5137150" y="3105150"/>
          <p14:tracePt t="55564" x="5143500" y="3105150"/>
          <p14:tracePt t="55581" x="5149850" y="3098800"/>
          <p14:tracePt t="55598" x="5162550" y="3092450"/>
          <p14:tracePt t="55614" x="5168900" y="3092450"/>
          <p14:tracePt t="55706" x="5175250" y="3086100"/>
          <p14:tracePt t="55969" x="5187950" y="3086100"/>
          <p14:tracePt t="55978" x="5194300" y="3086100"/>
          <p14:tracePt t="55986" x="5207000" y="3079750"/>
          <p14:tracePt t="55998" x="5226050" y="3067050"/>
          <p14:tracePt t="56014" x="5245100" y="3067050"/>
          <p14:tracePt t="56031" x="5270500" y="3060700"/>
          <p14:tracePt t="56048" x="5289550" y="3054350"/>
          <p14:tracePt t="56064" x="5302250" y="3048000"/>
          <p14:tracePt t="56081" x="5308600" y="3048000"/>
          <p14:tracePt t="56106" x="5308600" y="3041650"/>
          <p14:tracePt t="56114" x="5321300" y="3035300"/>
          <p14:tracePt t="56131" x="5353050" y="3016250"/>
          <p14:tracePt t="56148" x="5397500" y="2984500"/>
          <p14:tracePt t="56164" x="5441950" y="2959100"/>
          <p14:tracePt t="56181" x="5480050" y="2952750"/>
          <p14:tracePt t="56198" x="5492750" y="2940050"/>
          <p14:tracePt t="56214" x="5518150" y="2921000"/>
          <p14:tracePt t="56231" x="5530850" y="2914650"/>
          <p14:tracePt t="56248" x="5537200" y="2901950"/>
          <p14:tracePt t="56264" x="5543550" y="2901950"/>
          <p14:tracePt t="61090" x="5543550" y="2908300"/>
          <p14:tracePt t="61098" x="5537200" y="2921000"/>
          <p14:tracePt t="61107" x="5524500" y="2933700"/>
          <p14:tracePt t="61115" x="5518150" y="2946400"/>
          <p14:tracePt t="61132" x="5511800" y="2952750"/>
          <p14:tracePt t="61148" x="5505450" y="2965450"/>
          <p14:tracePt t="61165" x="5499100" y="2965450"/>
          <p14:tracePt t="61194" x="5492750" y="2971800"/>
          <p14:tracePt t="61203" x="5492750" y="2978150"/>
          <p14:tracePt t="61215" x="5486400" y="2990850"/>
          <p14:tracePt t="61232" x="5467350" y="3003550"/>
          <p14:tracePt t="61248" x="5441950" y="3022600"/>
          <p14:tracePt t="61265" x="5410200" y="3041650"/>
          <p14:tracePt t="61282" x="5391150" y="3041650"/>
          <p14:tracePt t="61298" x="5378450" y="3054350"/>
          <p14:tracePt t="61435" x="5372100" y="3054350"/>
          <p14:tracePt t="61466" x="5365750" y="3067050"/>
          <p14:tracePt t="61482" x="5353050" y="3073400"/>
          <p14:tracePt t="61498" x="5346700" y="3079750"/>
          <p14:tracePt t="61506" x="5334000" y="3079750"/>
          <p14:tracePt t="61530" x="5327650" y="3086100"/>
          <p14:tracePt t="61586" x="5321300" y="3086100"/>
          <p14:tracePt t="61602" x="5314950" y="3092450"/>
          <p14:tracePt t="61627" x="5308600" y="3092450"/>
          <p14:tracePt t="62235" x="5295900" y="3092450"/>
          <p14:tracePt t="62243" x="5289550" y="3098800"/>
          <p14:tracePt t="62244" x="0" y="0"/>
        </p14:tracePtLst>
        <p14:tracePtLst>
          <p14:tracePt t="62419" x="4946650" y="3206750"/>
          <p14:tracePt t="62491" x="0" y="0"/>
        </p14:tracePtLst>
        <p14:tracePtLst>
          <p14:tracePt t="62851" x="4908550" y="3181350"/>
          <p14:tracePt t="63083" x="4902200" y="3181350"/>
          <p14:tracePt t="63091" x="4895850" y="3181350"/>
          <p14:tracePt t="63099" x="4883150" y="3181350"/>
          <p14:tracePt t="63115" x="4857750" y="3181350"/>
          <p14:tracePt t="63132" x="4813300" y="3181350"/>
          <p14:tracePt t="63148" x="4762500" y="3181350"/>
          <p14:tracePt t="63165" x="4724400" y="3206750"/>
          <p14:tracePt t="63182" x="4692650" y="3219450"/>
          <p14:tracePt t="63199" x="4686300" y="3225800"/>
          <p14:tracePt t="63215" x="4679950" y="3238500"/>
          <p14:tracePt t="63232" x="4673600" y="3244850"/>
          <p14:tracePt t="63249" x="4654550" y="3263900"/>
          <p14:tracePt t="63265" x="4635500" y="3282950"/>
          <p14:tracePt t="63531" x="4629150" y="3282950"/>
          <p14:tracePt t="63539" x="4616450" y="3282950"/>
          <p14:tracePt t="63555" x="4597400" y="3295650"/>
          <p14:tracePt t="63565" x="4565650" y="3302000"/>
          <p14:tracePt t="63582" x="4483100" y="3327400"/>
          <p14:tracePt t="63599" x="4375150" y="3359150"/>
          <p14:tracePt t="63615" x="4241800" y="3390900"/>
          <p14:tracePt t="63632" x="4095750" y="3416300"/>
          <p14:tracePt t="63649" x="3962400" y="3435350"/>
          <p14:tracePt t="63665" x="3898900" y="3441700"/>
          <p14:tracePt t="63682" x="3892550" y="3448050"/>
          <p14:tracePt t="63699" x="3886200" y="3448050"/>
          <p14:tracePt t="63715" x="3892550" y="3460750"/>
          <p14:tracePt t="63732" x="3905250" y="3460750"/>
          <p14:tracePt t="63931" x="3911600" y="3460750"/>
          <p14:tracePt t="64011" x="3917950" y="3460750"/>
          <p14:tracePt t="64035" x="3930650" y="3454400"/>
          <p14:tracePt t="64043" x="3937000" y="3454400"/>
          <p14:tracePt t="64051" x="3949700" y="3454400"/>
          <p14:tracePt t="64065" x="3975100" y="3454400"/>
          <p14:tracePt t="64082" x="4051300" y="3454400"/>
          <p14:tracePt t="64083" x="4121150" y="3454400"/>
          <p14:tracePt t="64099" x="4311650" y="3454400"/>
          <p14:tracePt t="64115" x="4495800" y="3441700"/>
          <p14:tracePt t="64132" x="4692650" y="3416300"/>
          <p14:tracePt t="64149" x="4927600" y="3365500"/>
          <p14:tracePt t="64165" x="5162550" y="3282950"/>
          <p14:tracePt t="64182" x="5422900" y="3232150"/>
          <p14:tracePt t="64199" x="5619750" y="3175000"/>
          <p14:tracePt t="64215" x="5765800" y="3136900"/>
          <p14:tracePt t="64232" x="5867400" y="3098800"/>
          <p14:tracePt t="64249" x="5899150" y="3086100"/>
          <p14:tracePt t="64348" x="0" y="0"/>
        </p14:tracePtLst>
        <p14:tracePtLst>
          <p14:tracePt t="73477" x="5251450" y="3067050"/>
          <p14:tracePt t="73829" x="5257800" y="3067050"/>
          <p14:tracePt t="73845" x="5257800" y="3073400"/>
          <p14:tracePt t="73853" x="5257800" y="3079750"/>
          <p14:tracePt t="73860" x="5257800" y="3086100"/>
          <p14:tracePt t="73877" x="5257800" y="3098800"/>
          <p14:tracePt t="73885" x="5257800" y="3105150"/>
          <p14:tracePt t="73901" x="5257800" y="3117850"/>
          <p14:tracePt t="73916" x="5257800" y="3124200"/>
          <p14:tracePt t="73933" x="5251450" y="3143250"/>
          <p14:tracePt t="73950" x="5251450" y="3162300"/>
          <p14:tracePt t="73966" x="5251450" y="3187700"/>
          <p14:tracePt t="73997" x="5251450" y="3200400"/>
          <p14:tracePt t="74021" x="5251450" y="3206750"/>
          <p14:tracePt t="74029" x="5251450" y="3219450"/>
          <p14:tracePt t="74045" x="5251450" y="3225800"/>
          <p14:tracePt t="74061" x="5251450" y="3238500"/>
          <p14:tracePt t="74077" x="5251450" y="3244850"/>
          <p14:tracePt t="74157" x="5251450" y="3257550"/>
          <p14:tracePt t="74165" x="5251450" y="3263900"/>
          <p14:tracePt t="74173" x="5251450" y="3270250"/>
          <p14:tracePt t="74183" x="5251450" y="3276600"/>
          <p14:tracePt t="74205" x="5251450" y="3289300"/>
          <p14:tracePt t="74245" x="5251450" y="3295650"/>
          <p14:tracePt t="74309" x="5251450" y="3302000"/>
          <p14:tracePt t="74317" x="5251450" y="3314700"/>
          <p14:tracePt t="74325" x="5251450" y="3327400"/>
          <p14:tracePt t="74333" x="5251450" y="3340100"/>
          <p14:tracePt t="74350" x="5251450" y="3346450"/>
          <p14:tracePt t="74367" x="5251450" y="3359150"/>
          <p14:tracePt t="74383" x="5251450" y="3365500"/>
          <p14:tracePt t="74405" x="5251450" y="3371850"/>
          <p14:tracePt t="74416" x="5251450" y="3378200"/>
          <p14:tracePt t="74433" x="5251450" y="3384550"/>
          <p14:tracePt t="74450" x="5251450" y="3397250"/>
          <p14:tracePt t="74466" x="5251450" y="3403600"/>
          <p14:tracePt t="74541" x="5257800" y="3416300"/>
          <p14:tracePt t="74549" x="5257800" y="3422650"/>
          <p14:tracePt t="74565" x="5257800" y="3429000"/>
          <p14:tracePt t="74597" x="5257800" y="3435350"/>
          <p14:tracePt t="74629" x="5257800" y="3441700"/>
          <p14:tracePt t="74637" x="5264150" y="3441700"/>
          <p14:tracePt t="74653" x="5264150" y="3448050"/>
          <p14:tracePt t="74661" x="5264150" y="3454400"/>
          <p14:tracePt t="74677" x="5264150" y="3460750"/>
          <p14:tracePt t="74685" x="5270500" y="3467100"/>
          <p14:tracePt t="74709" x="5276850" y="3479800"/>
          <p14:tracePt t="74781" x="5276850" y="3492500"/>
          <p14:tracePt t="74789" x="5276850" y="3498850"/>
          <p14:tracePt t="74800" x="5276850" y="3505200"/>
          <p14:tracePt t="74816" x="5276850" y="3511550"/>
          <p14:tracePt t="74845" x="5276850" y="3517900"/>
          <p14:tracePt t="74853" x="5276850" y="3524250"/>
          <p14:tracePt t="74877" x="5276850" y="3530600"/>
          <p14:tracePt t="74885" x="5276850" y="3536950"/>
          <p14:tracePt t="74901" x="5276850" y="3543300"/>
          <p14:tracePt t="74925" x="5276850" y="3549650"/>
          <p14:tracePt t="74941" x="5276850" y="3556000"/>
          <p14:tracePt t="74950" x="5276850" y="3562350"/>
          <p14:tracePt t="74973" x="5276850" y="3568700"/>
          <p14:tracePt t="74989" x="5276850" y="3575050"/>
          <p14:tracePt t="75000" x="5276850" y="3581400"/>
          <p14:tracePt t="75016" x="5276850" y="3594100"/>
          <p14:tracePt t="75033" x="5276850" y="3600450"/>
          <p14:tracePt t="75050" x="5276850" y="3606800"/>
          <p14:tracePt t="75066" x="5276850" y="3613150"/>
          <p14:tracePt t="75125" x="5276850" y="3619500"/>
          <p14:tracePt t="75141" x="5276850" y="3632200"/>
          <p14:tracePt t="75149" x="5276850" y="3638550"/>
          <p14:tracePt t="75157" x="5276850" y="3644900"/>
          <p14:tracePt t="75167" x="5276850" y="3663950"/>
          <p14:tracePt t="75183" x="5276850" y="3676650"/>
          <p14:tracePt t="75200" x="5276850" y="3683000"/>
          <p14:tracePt t="75216" x="5276850" y="3702050"/>
          <p14:tracePt t="75237" x="5276850" y="3708400"/>
          <p14:tracePt t="75253" x="5276850" y="3714750"/>
          <p14:tracePt t="75266" x="5276850" y="3721100"/>
          <p14:tracePt t="75285" x="5276850" y="3727450"/>
          <p14:tracePt t="75301" x="5276850" y="3733800"/>
          <p14:tracePt t="75316" x="5283200" y="3740150"/>
          <p14:tracePt t="75349" x="5283200" y="3746500"/>
          <p14:tracePt t="75357" x="5289550" y="3746500"/>
          <p14:tracePt t="75367" x="5289550" y="3752850"/>
          <p14:tracePt t="75405" x="5295900" y="3759200"/>
          <p14:tracePt t="75469" x="5295900" y="3771900"/>
          <p14:tracePt t="75477" x="5295900" y="3778250"/>
          <p14:tracePt t="75493" x="5295900" y="3790950"/>
          <p14:tracePt t="75501" x="5295900" y="3797300"/>
          <p14:tracePt t="75517" x="5295900" y="3803650"/>
          <p14:tracePt t="75533" x="5302250" y="3822700"/>
          <p14:tracePt t="75565" x="5308600" y="3835400"/>
          <p14:tracePt t="75573" x="5308600" y="3841750"/>
          <p14:tracePt t="75583" x="5314950" y="3841750"/>
          <p14:tracePt t="75600" x="5314950" y="3854450"/>
          <p14:tracePt t="75616" x="5314950" y="3860800"/>
          <p14:tracePt t="75637" x="5314950" y="3873500"/>
          <p14:tracePt t="75669" x="5314950" y="3879850"/>
          <p14:tracePt t="75757" x="5314950" y="3892550"/>
          <p14:tracePt t="75781" x="5314950" y="3898900"/>
          <p14:tracePt t="75805" x="5314950" y="3911600"/>
          <p14:tracePt t="75821" x="5308600" y="3917950"/>
          <p14:tracePt t="76949" x="5308600" y="3905250"/>
          <p14:tracePt t="76957" x="5308600" y="3867150"/>
          <p14:tracePt t="76967" x="5302250" y="3841750"/>
          <p14:tracePt t="76983" x="5283200" y="3771900"/>
          <p14:tracePt t="77000" x="5283200" y="3721100"/>
          <p14:tracePt t="77017" x="5270500" y="3657600"/>
          <p14:tracePt t="77033" x="5264150" y="3594100"/>
          <p14:tracePt t="77050" x="5251450" y="3511550"/>
          <p14:tracePt t="77067" x="5226050" y="3448050"/>
          <p14:tracePt t="77083" x="5194300" y="3397250"/>
          <p14:tracePt t="77100" x="5168900" y="3359150"/>
          <p14:tracePt t="77101" x="5156200" y="3333750"/>
          <p14:tracePt t="77117" x="5130800" y="3308350"/>
          <p14:tracePt t="77133" x="5092700" y="3257550"/>
          <p14:tracePt t="77150" x="5073650" y="3225800"/>
          <p14:tracePt t="77167" x="5041900" y="3194050"/>
          <p14:tracePt t="77183" x="5010150" y="3155950"/>
          <p14:tracePt t="77200" x="4997450" y="3149600"/>
          <p14:tracePt t="77217" x="4984750" y="3136900"/>
          <p14:tracePt t="77233" x="4972050" y="3117850"/>
          <p14:tracePt t="77250" x="4965700" y="3105150"/>
          <p14:tracePt t="77267" x="4959350" y="3092450"/>
          <p14:tracePt t="77283" x="4953000" y="3079750"/>
          <p14:tracePt t="77300" x="4953000" y="3073400"/>
          <p14:tracePt t="77317" x="4953000" y="3054350"/>
          <p14:tracePt t="77333" x="4946650" y="3048000"/>
          <p14:tracePt t="77350" x="4946650" y="3041650"/>
          <p14:tracePt t="77367" x="4946650" y="3035300"/>
          <p14:tracePt t="77389" x="4946650" y="3028950"/>
          <p14:tracePt t="77405" x="4940300" y="3028950"/>
          <p14:tracePt t="77422" x="4933950" y="3028950"/>
          <p14:tracePt t="77433" x="4933950" y="3022600"/>
          <p14:tracePt t="77450" x="4927600" y="3016250"/>
          <p14:tracePt t="77485" x="4921250" y="3009900"/>
          <p14:tracePt t="77493" x="4914900" y="3009900"/>
          <p14:tracePt t="77645" x="4914900" y="3022600"/>
          <p14:tracePt t="77653" x="4914900" y="3035300"/>
          <p14:tracePt t="77661" x="4914900" y="3041650"/>
          <p14:tracePt t="77669" x="4921250" y="3041650"/>
          <p14:tracePt t="77683" x="4927600" y="3054350"/>
          <p14:tracePt t="77701" x="4933950" y="3060700"/>
          <p14:tracePt t="79686" x="4933950" y="3079750"/>
          <p14:tracePt t="79694" x="4933950" y="3092450"/>
          <p14:tracePt t="79702" x="4933950" y="3105150"/>
          <p14:tracePt t="79717" x="4927600" y="3117850"/>
          <p14:tracePt t="79734" x="4921250" y="3175000"/>
          <p14:tracePt t="79750" x="4908550" y="3194050"/>
          <p14:tracePt t="79767" x="4908550" y="3213100"/>
          <p14:tracePt t="79784" x="4902200" y="3219450"/>
          <p14:tracePt t="79800" x="4902200" y="3225800"/>
          <p14:tracePt t="79998" x="4902200" y="3232150"/>
          <p14:tracePt t="80022" x="4902200" y="3244850"/>
          <p14:tracePt t="80038" x="4902200" y="3251200"/>
          <p14:tracePt t="80054" x="4895850" y="3257550"/>
          <p14:tracePt t="80342" x="4895850" y="3270250"/>
          <p14:tracePt t="80350" x="4895850" y="3289300"/>
          <p14:tracePt t="80358" x="4895850" y="3308350"/>
          <p14:tracePt t="80367" x="4895850" y="3327400"/>
          <p14:tracePt t="80384" x="4889500" y="3359150"/>
          <p14:tracePt t="80400" x="4889500" y="3371850"/>
          <p14:tracePt t="80417" x="4889500" y="3378200"/>
          <p14:tracePt t="80434" x="4889500" y="3384550"/>
          <p14:tracePt t="80450" x="4883150" y="3397250"/>
          <p14:tracePt t="80467" x="4876800" y="3429000"/>
          <p14:tracePt t="80484" x="4876800" y="3454400"/>
          <p14:tracePt t="80500" x="4864100" y="3473450"/>
          <p14:tracePt t="80606" x="4864100" y="3486150"/>
          <p14:tracePt t="80614" x="4864100" y="3505200"/>
          <p14:tracePt t="80622" x="4857750" y="3511550"/>
          <p14:tracePt t="80634" x="4857750" y="3530600"/>
          <p14:tracePt t="80650" x="4857750" y="3562350"/>
          <p14:tracePt t="80667" x="4857750" y="3594100"/>
          <p14:tracePt t="80684" x="4857750" y="3606800"/>
          <p14:tracePt t="80750" x="4857750" y="3619500"/>
          <p14:tracePt t="80758" x="4857750" y="3625850"/>
          <p14:tracePt t="80767" x="4857750" y="3644900"/>
          <p14:tracePt t="80784" x="4857750" y="3663950"/>
          <p14:tracePt t="82206" x="4857750" y="3651250"/>
          <p14:tracePt t="82214" x="4857750" y="3638550"/>
          <p14:tracePt t="82222" x="4857750" y="3625850"/>
          <p14:tracePt t="82234" x="4857750" y="3619500"/>
          <p14:tracePt t="82250" x="4857750" y="3594100"/>
          <p14:tracePt t="82267" x="4857750" y="3581400"/>
          <p14:tracePt t="82284" x="4857750" y="3562350"/>
          <p14:tracePt t="82300" x="4857750" y="3556000"/>
          <p14:tracePt t="82317" x="4857750" y="3536950"/>
          <p14:tracePt t="82334" x="4845050" y="3511550"/>
          <p14:tracePt t="82351" x="4832350" y="3486150"/>
          <p14:tracePt t="82367" x="4813300" y="3448050"/>
          <p14:tracePt t="82384" x="4787900" y="3416300"/>
          <p14:tracePt t="82400" x="4768850" y="3390900"/>
          <p14:tracePt t="82417" x="4749800" y="3365500"/>
          <p14:tracePt t="82434" x="4743450" y="3359150"/>
          <p14:tracePt t="82450" x="4737100" y="3346450"/>
          <p14:tracePt t="82467" x="4724400" y="3340100"/>
          <p14:tracePt t="82484" x="4718050" y="3327400"/>
          <p14:tracePt t="82502" x="4711700" y="3314700"/>
          <p14:tracePt t="82517" x="4705350" y="3302000"/>
          <p14:tracePt t="82519" x="4699000" y="3295650"/>
          <p14:tracePt t="82534" x="4692650" y="3289300"/>
          <p14:tracePt t="82551" x="4686300" y="3282950"/>
          <p14:tracePt t="82574" x="4679950" y="3276600"/>
          <p14:tracePt t="82614" x="4673600" y="3270250"/>
          <p14:tracePt t="82622" x="4667250" y="3270250"/>
          <p14:tracePt t="82638" x="4667250" y="3263900"/>
          <p14:tracePt t="82651" x="4660900" y="3263900"/>
          <p14:tracePt t="82667" x="4641850" y="3251200"/>
          <p14:tracePt t="82684" x="4635500" y="3244850"/>
          <p14:tracePt t="82701" x="4622800" y="3238500"/>
          <p14:tracePt t="82998" x="4622800" y="3232150"/>
          <p14:tracePt t="84791" x="4616450" y="3232150"/>
          <p14:tracePt t="84798" x="4616450" y="3244850"/>
          <p14:tracePt t="84814" x="4616450" y="3251200"/>
          <p14:tracePt t="84830" x="4616450" y="3263900"/>
          <p14:tracePt t="84846" x="4616450" y="3270250"/>
          <p14:tracePt t="84854" x="4616450" y="3282950"/>
          <p14:tracePt t="84867" x="4616450" y="3295650"/>
          <p14:tracePt t="84884" x="4616450" y="3308350"/>
          <p14:tracePt t="84901" x="4616450" y="3321050"/>
          <p14:tracePt t="84918" x="4616450" y="3340100"/>
          <p14:tracePt t="84934" x="4616450" y="3371850"/>
          <p14:tracePt t="84951" x="4616450" y="3403600"/>
          <p14:tracePt t="84968" x="4616450" y="3454400"/>
          <p14:tracePt t="84984" x="4616450" y="3498850"/>
          <p14:tracePt t="85001" x="4616450" y="3549650"/>
          <p14:tracePt t="85017" x="4610100" y="3600450"/>
          <p14:tracePt t="85035" x="4597400" y="3644900"/>
          <p14:tracePt t="85051" x="4597400" y="3689350"/>
          <p14:tracePt t="85067" x="4597400" y="3733800"/>
          <p14:tracePt t="85084" x="4597400" y="3778250"/>
          <p14:tracePt t="85101" x="4597400" y="3810000"/>
          <p14:tracePt t="85117" x="4597400" y="3848100"/>
          <p14:tracePt t="85134" x="4603750" y="3905250"/>
          <p14:tracePt t="85151" x="4603750" y="3949700"/>
          <p14:tracePt t="85168" x="4603750" y="3968750"/>
          <p14:tracePt t="85184" x="4603750" y="3994150"/>
          <p14:tracePt t="85201" x="4603750" y="4006850"/>
          <p14:tracePt t="85217" x="4603750" y="4019550"/>
          <p14:tracePt t="85234" x="4603750" y="4038600"/>
          <p14:tracePt t="85251" x="4597400" y="4057650"/>
          <p14:tracePt t="85267" x="4597400" y="4076700"/>
          <p14:tracePt t="85284" x="4597400" y="4083050"/>
          <p14:tracePt t="85301" x="4597400" y="4102100"/>
          <p14:tracePt t="85318" x="4597400" y="4121150"/>
          <p14:tracePt t="85334" x="4591050" y="4133850"/>
          <p14:tracePt t="85351" x="4591050" y="4152900"/>
          <p14:tracePt t="85367" x="4578350" y="4165600"/>
          <p14:tracePt t="85384" x="4572000" y="4191000"/>
          <p14:tracePt t="85401" x="4572000" y="4203700"/>
          <p14:tracePt t="85417" x="4572000" y="4229100"/>
          <p14:tracePt t="85434" x="4572000" y="4241800"/>
          <p14:tracePt t="85451" x="4572000" y="4273550"/>
          <p14:tracePt t="85468" x="4565650" y="4292600"/>
          <p14:tracePt t="85484" x="4559300" y="4324350"/>
          <p14:tracePt t="85501" x="4559300" y="4337050"/>
          <p14:tracePt t="85518" x="4552950" y="4356100"/>
          <p14:tracePt t="85519" x="4552950" y="4362450"/>
          <p14:tracePt t="85534" x="4546600" y="4375150"/>
          <p14:tracePt t="85559" x="4546600" y="4381500"/>
          <p14:tracePt t="86743" x="0" y="0"/>
        </p14:tracePtLst>
        <p14:tracePtLst>
          <p14:tracePt t="96906" x="3397250" y="2216150"/>
          <p14:tracePt t="96913" x="3397250" y="2209800"/>
          <p14:tracePt t="96921" x="3390900" y="2197100"/>
          <p14:tracePt t="96935" x="3384550" y="2190750"/>
          <p14:tracePt t="96952" x="3371850" y="2171700"/>
          <p14:tracePt t="96969" x="3365500" y="2165350"/>
          <p14:tracePt t="96986" x="3359150" y="2159000"/>
          <p14:tracePt t="97002" x="3346450" y="2146300"/>
          <p14:tracePt t="97019" x="3340100" y="2139950"/>
          <p14:tracePt t="97035" x="3314700" y="2133600"/>
          <p14:tracePt t="97052" x="3295650" y="2133600"/>
          <p14:tracePt t="97069" x="3289300" y="2133600"/>
          <p14:tracePt t="97137" x="3282950" y="2133600"/>
          <p14:tracePt t="97145" x="3276600" y="2133600"/>
          <p14:tracePt t="97152" x="3270250" y="2133600"/>
          <p14:tracePt t="97169" x="3251200" y="2133600"/>
          <p14:tracePt t="97185" x="3238500" y="2139950"/>
          <p14:tracePt t="97202" x="3225800" y="2146300"/>
          <p14:tracePt t="97219" x="3225800" y="2152650"/>
          <p14:tracePt t="97361" x="3213100" y="2165350"/>
          <p14:tracePt t="97368" x="3206750" y="2165350"/>
          <p14:tracePt t="97377" x="3200400" y="2178050"/>
          <p14:tracePt t="97385" x="3187700" y="2190750"/>
          <p14:tracePt t="97402" x="3181350" y="2197100"/>
          <p14:tracePt t="97419" x="3181350" y="2203450"/>
          <p14:tracePt t="97473" x="3181350" y="2216150"/>
          <p14:tracePt t="97481" x="3181350" y="2222500"/>
          <p14:tracePt t="97544" x="3181350" y="2228850"/>
          <p14:tracePt t="97577" x="3187700" y="2228850"/>
          <p14:tracePt t="97593" x="3200400" y="2228850"/>
          <p14:tracePt t="97609" x="3206750" y="2228850"/>
          <p14:tracePt t="97617" x="3213100" y="2228850"/>
          <p14:tracePt t="97625" x="3219450" y="2222500"/>
          <p14:tracePt t="97641" x="3225800" y="2216150"/>
          <p14:tracePt t="97657" x="3232150" y="2203450"/>
          <p14:tracePt t="97669" x="3232150" y="2197100"/>
          <p14:tracePt t="97686" x="3232150" y="2190750"/>
          <p14:tracePt t="97702" x="3232150" y="2184400"/>
          <p14:tracePt t="97719" x="3232150" y="2178050"/>
          <p14:tracePt t="97735" x="3232150" y="2171700"/>
          <p14:tracePt t="97752" x="3244850" y="2159000"/>
          <p14:tracePt t="98009" x="3244850" y="2171700"/>
          <p14:tracePt t="98017" x="3232150" y="2190750"/>
          <p14:tracePt t="98025" x="3219450" y="2203450"/>
          <p14:tracePt t="98036" x="3213100" y="2209800"/>
          <p14:tracePt t="98052" x="3206750" y="2216150"/>
          <p14:tracePt t="98129" x="3206750" y="2209800"/>
          <p14:tracePt t="98145" x="3213100" y="2203450"/>
          <p14:tracePt t="98153" x="3225800" y="2190750"/>
          <p14:tracePt t="98177" x="3238500" y="2184400"/>
          <p14:tracePt t="98193" x="3244850" y="2184400"/>
          <p14:tracePt t="98201" x="3251200" y="2178050"/>
          <p14:tracePt t="98209" x="3257550" y="2178050"/>
          <p14:tracePt t="98219" x="3263900" y="2178050"/>
          <p14:tracePt t="98236" x="3282950" y="2165350"/>
          <p14:tracePt t="98252" x="3308350" y="2146300"/>
          <p14:tracePt t="98269" x="3327400" y="2139950"/>
          <p14:tracePt t="98285" x="3333750" y="2127250"/>
          <p14:tracePt t="98561" x="3333750" y="2146300"/>
          <p14:tracePt t="98577" x="3327400" y="2152650"/>
          <p14:tracePt t="98585" x="3327400" y="2165350"/>
          <p14:tracePt t="98601" x="3321050" y="2165350"/>
          <p14:tracePt t="98617" x="3321050" y="2171700"/>
          <p14:tracePt t="98641" x="3321050" y="2178050"/>
          <p14:tracePt t="98649" x="3314700" y="2190750"/>
          <p14:tracePt t="98657" x="3308350" y="2197100"/>
          <p14:tracePt t="98669" x="3308350" y="2203450"/>
          <p14:tracePt t="98686" x="3302000" y="2216150"/>
          <p14:tracePt t="98702" x="3295650" y="2228850"/>
          <p14:tracePt t="98719" x="3295650" y="2235200"/>
          <p14:tracePt t="98873" x="3295650" y="2241550"/>
          <p14:tracePt t="98881" x="3289300" y="2247900"/>
          <p14:tracePt t="98897" x="3289300" y="2254250"/>
          <p14:tracePt t="98905" x="3289300" y="2260600"/>
          <p14:tracePt t="98919" x="3289300" y="2266950"/>
          <p14:tracePt t="98936" x="3289300" y="2286000"/>
          <p14:tracePt t="98952" x="3282950" y="2311400"/>
          <p14:tracePt t="98969" x="3282950" y="2324100"/>
          <p14:tracePt t="98986" x="3282950" y="2330450"/>
          <p14:tracePt t="99002" x="3282950" y="2336800"/>
          <p14:tracePt t="99019" x="3282950" y="2343150"/>
          <p14:tracePt t="99121" x="3282950" y="2355850"/>
          <p14:tracePt t="99129" x="3282950" y="2362200"/>
          <p14:tracePt t="99145" x="3282950" y="2368550"/>
          <p14:tracePt t="99169" x="3282950" y="2374900"/>
          <p14:tracePt t="99209" x="3282950" y="2387600"/>
          <p14:tracePt t="99217" x="3270250" y="2387600"/>
          <p14:tracePt t="99225" x="3251200" y="2387600"/>
          <p14:tracePt t="99236" x="3244850" y="2393950"/>
          <p14:tracePt t="99252" x="3225800" y="2400300"/>
          <p14:tracePt t="99345" x="3206750" y="2406650"/>
          <p14:tracePt t="99353" x="3200400" y="2413000"/>
          <p14:tracePt t="99361" x="3181350" y="2413000"/>
          <p14:tracePt t="99369" x="3175000" y="2419350"/>
          <p14:tracePt t="99386" x="3155950" y="2419350"/>
          <p14:tracePt t="99403" x="3149600" y="2419350"/>
          <p14:tracePt t="99419" x="3136900" y="2419350"/>
          <p14:tracePt t="99489" x="3117850" y="2419350"/>
          <p14:tracePt t="99497" x="3111500" y="2432050"/>
          <p14:tracePt t="99505" x="3092450" y="2432050"/>
          <p14:tracePt t="99521" x="3079750" y="2438400"/>
          <p14:tracePt t="99609" x="3073400" y="2444750"/>
          <p14:tracePt t="99617" x="3067050" y="2444750"/>
          <p14:tracePt t="99649" x="3067050" y="2451100"/>
          <p14:tracePt t="99657" x="3105150" y="2463800"/>
          <p14:tracePt t="99669" x="3149600" y="2463800"/>
          <p14:tracePt t="99686" x="3232150" y="2463800"/>
          <p14:tracePt t="99703" x="3282950" y="2457450"/>
          <p14:tracePt t="99719" x="3302000" y="2451100"/>
          <p14:tracePt t="100025" x="0" y="0"/>
        </p14:tracePtLst>
      </p14:laserTraceLst>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lstStyle/>
          <a:p>
            <a:r>
              <a:rPr lang="de-DE" b="1" dirty="0" smtClean="0">
                <a:solidFill>
                  <a:schemeClr val="accent5"/>
                </a:solidFill>
              </a:rPr>
              <a:t>Quellen in der Übersicht</a:t>
            </a:r>
            <a:endParaRPr lang="de-DE" b="1" dirty="0">
              <a:solidFill>
                <a:schemeClr val="accent5"/>
              </a:solidFill>
            </a:endParaRPr>
          </a:p>
        </p:txBody>
      </p:sp>
      <p:sp>
        <p:nvSpPr>
          <p:cNvPr id="9" name="Inhaltsplatzhalter 8"/>
          <p:cNvSpPr>
            <a:spLocks noGrp="1"/>
          </p:cNvSpPr>
          <p:nvPr>
            <p:ph idx="1"/>
          </p:nvPr>
        </p:nvSpPr>
        <p:spPr/>
        <p:txBody>
          <a:bodyPr>
            <a:normAutofit/>
          </a:bodyPr>
          <a:lstStyle/>
          <a:p>
            <a:pPr marL="0" indent="0" algn="just">
              <a:lnSpc>
                <a:spcPct val="100000"/>
              </a:lnSpc>
              <a:spcBef>
                <a:spcPts val="0"/>
              </a:spcBef>
              <a:buNone/>
              <a:defRPr/>
            </a:pPr>
            <a:r>
              <a:rPr lang="de-DE" sz="1500" dirty="0"/>
              <a:t>*** </a:t>
            </a:r>
            <a:r>
              <a:rPr lang="de-DE" sz="1500" dirty="0" smtClean="0"/>
              <a:t> </a:t>
            </a:r>
            <a:r>
              <a:rPr lang="de-DE" sz="1400" dirty="0" smtClean="0"/>
              <a:t>-/</a:t>
            </a:r>
            <a:endParaRPr lang="de-DE" altLang="de-DE" sz="1400" dirty="0"/>
          </a:p>
          <a:p>
            <a:pPr marL="0" lvl="0" indent="0" algn="just">
              <a:lnSpc>
                <a:spcPct val="100000"/>
              </a:lnSpc>
              <a:spcBef>
                <a:spcPts val="0"/>
              </a:spcBef>
              <a:buNone/>
              <a:defRPr/>
            </a:pPr>
            <a:r>
              <a:rPr lang="de-DE" sz="1500" dirty="0" smtClean="0"/>
              <a:t> </a:t>
            </a:r>
          </a:p>
          <a:p>
            <a:pPr marL="0" lvl="0" indent="0" algn="just">
              <a:lnSpc>
                <a:spcPct val="100000"/>
              </a:lnSpc>
              <a:spcBef>
                <a:spcPts val="0"/>
              </a:spcBef>
              <a:buNone/>
              <a:defRPr/>
            </a:pPr>
            <a:endParaRPr lang="de-DE" altLang="de-DE" sz="1500" dirty="0"/>
          </a:p>
          <a:p>
            <a:pPr marL="457200" lvl="1" indent="-457200" hangingPunct="0">
              <a:lnSpc>
                <a:spcPct val="100000"/>
              </a:lnSpc>
              <a:spcBef>
                <a:spcPct val="0"/>
              </a:spcBef>
              <a:spcAft>
                <a:spcPts val="1413"/>
              </a:spcAft>
              <a:buSzPct val="100000"/>
            </a:pPr>
            <a:endParaRPr lang="de-DE" altLang="de-DE" sz="1500" dirty="0"/>
          </a:p>
        </p:txBody>
      </p:sp>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66500" y="6032500"/>
            <a:ext cx="609600" cy="609600"/>
          </a:xfrm>
          <a:prstGeom prst="rect">
            <a:avLst/>
          </a:prstGeom>
        </p:spPr>
      </p:pic>
    </p:spTree>
    <p:extLst>
      <p:ext uri="{BB962C8B-B14F-4D97-AF65-F5344CB8AC3E}">
        <p14:creationId xmlns:p14="http://schemas.microsoft.com/office/powerpoint/2010/main" val="2206646964"/>
      </p:ext>
    </p:extLst>
  </p:cSld>
  <p:clrMapOvr>
    <a:masterClrMapping/>
  </p:clrMapOvr>
  <mc:AlternateContent xmlns:mc="http://schemas.openxmlformats.org/markup-compatibility/2006" xmlns:p14="http://schemas.microsoft.com/office/powerpoint/2010/main">
    <mc:Choice Requires="p14">
      <p:transition spd="slow" p14:dur="2000" advTm="928"/>
    </mc:Choice>
    <mc:Fallback xmlns="">
      <p:transition spd="slow" advTm="9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xmlns="" id="{81BE4FA3-AC4B-2FC9-B79F-5B73562B21CF}"/>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597159" y="5906279"/>
            <a:ext cx="1604865" cy="557333"/>
          </a:xfrm>
          <a:prstGeom prst="rect">
            <a:avLst/>
          </a:prstGeom>
        </p:spPr>
      </p:pic>
      <p:pic>
        <p:nvPicPr>
          <p:cNvPr id="13" name="Grafik 12">
            <a:extLst>
              <a:ext uri="{FF2B5EF4-FFF2-40B4-BE49-F238E27FC236}">
                <a16:creationId xmlns:a16="http://schemas.microsoft.com/office/drawing/2014/main" xmlns="" id="{44B8956A-225D-8F15-907E-86B4B0364A2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p:blipFill>
        <p:spPr>
          <a:xfrm>
            <a:off x="9410645" y="5704781"/>
            <a:ext cx="2276475" cy="828675"/>
          </a:xfrm>
          <a:prstGeom prst="rect">
            <a:avLst/>
          </a:prstGeom>
        </p:spPr>
      </p:pic>
      <p:pic>
        <p:nvPicPr>
          <p:cNvPr id="16" name="Grafik 15">
            <a:extLst>
              <a:ext uri="{FF2B5EF4-FFF2-40B4-BE49-F238E27FC236}">
                <a16:creationId xmlns:a16="http://schemas.microsoft.com/office/drawing/2014/main" xmlns="" id="{C8DC80B3-F432-92CA-17FE-9FA4377350A6}"/>
              </a:ext>
            </a:extLst>
          </p:cNvPr>
          <p:cNvPicPr>
            <a:picLocks noChangeAspect="1"/>
          </p:cNvPicPr>
          <p:nvPr/>
        </p:nvPicPr>
        <p:blipFill>
          <a:blip r:embed="rId7"/>
          <a:stretch>
            <a:fillRect/>
          </a:stretch>
        </p:blipFill>
        <p:spPr>
          <a:xfrm>
            <a:off x="6960636" y="5755755"/>
            <a:ext cx="1306286" cy="707857"/>
          </a:xfrm>
          <a:prstGeom prst="rect">
            <a:avLst/>
          </a:prstGeom>
        </p:spPr>
      </p:pic>
      <p:sp>
        <p:nvSpPr>
          <p:cNvPr id="18" name="Textfeld 17">
            <a:extLst>
              <a:ext uri="{FF2B5EF4-FFF2-40B4-BE49-F238E27FC236}">
                <a16:creationId xmlns:a16="http://schemas.microsoft.com/office/drawing/2014/main" xmlns="" id="{0BC685B1-6D36-FE7B-6ED6-90005B5A3DA0}"/>
              </a:ext>
            </a:extLst>
          </p:cNvPr>
          <p:cNvSpPr txBox="1"/>
          <p:nvPr/>
        </p:nvSpPr>
        <p:spPr>
          <a:xfrm>
            <a:off x="597159" y="541176"/>
            <a:ext cx="8244837" cy="3785652"/>
          </a:xfrm>
          <a:prstGeom prst="rect">
            <a:avLst/>
          </a:prstGeom>
          <a:noFill/>
        </p:spPr>
        <p:txBody>
          <a:bodyPr wrap="square" rtlCol="0">
            <a:spAutoFit/>
          </a:bodyPr>
          <a:lstStyle/>
          <a:p>
            <a:pPr algn="just"/>
            <a:r>
              <a:rPr lang="de-DE" sz="1600" dirty="0" smtClean="0"/>
              <a:t>Die vorliegenden Materialien wurde </a:t>
            </a:r>
            <a:r>
              <a:rPr lang="de-DE" sz="1600" dirty="0"/>
              <a:t>im Rahmen des Projektes </a:t>
            </a:r>
            <a:r>
              <a:rPr lang="de-DE" sz="1600" dirty="0" err="1"/>
              <a:t>FAIBLE.nrw</a:t>
            </a:r>
            <a:r>
              <a:rPr lang="de-DE" sz="1600" dirty="0"/>
              <a:t> </a:t>
            </a:r>
            <a:r>
              <a:rPr lang="de-DE" sz="1600" dirty="0" smtClean="0"/>
              <a:t>vom </a:t>
            </a:r>
            <a:r>
              <a:rPr lang="de-DE" sz="1600" dirty="0"/>
              <a:t>Arbeitsbereich Didaktik der </a:t>
            </a:r>
            <a:r>
              <a:rPr lang="de-DE" sz="1600" dirty="0" smtClean="0"/>
              <a:t>Informatik der WWU-Münster erstellt </a:t>
            </a:r>
            <a:r>
              <a:rPr lang="de-DE" sz="1600" dirty="0"/>
              <a:t>und </a:t>
            </a:r>
            <a:r>
              <a:rPr lang="de-DE" sz="1600" dirty="0" smtClean="0"/>
              <a:t>sind unter </a:t>
            </a:r>
            <a:r>
              <a:rPr lang="de-DE" sz="1600" dirty="0"/>
              <a:t>der (CC BY 4.0) - Lizenz veröffentlicht. Ausdrücklich ausgenommen von dieser Lizenz sind alle </a:t>
            </a:r>
            <a:r>
              <a:rPr lang="de-DE" sz="1600" dirty="0" smtClean="0"/>
              <a:t>Logos. </a:t>
            </a:r>
            <a:r>
              <a:rPr lang="de-DE" sz="1600" dirty="0"/>
              <a:t>Weiterhin kann die Lizenz einzelner verwendeter Materialien, wie gekennzeichnet, abweichen. Nicht gekennzeichnete Bilder sind entweder gemeinfrei oder selbst erstellt und stehen unter der Lizenz des Gesamtwerkes (CC BY 4.0).</a:t>
            </a:r>
          </a:p>
          <a:p>
            <a:pPr algn="just"/>
            <a:endParaRPr lang="de-DE" sz="1600" dirty="0"/>
          </a:p>
          <a:p>
            <a:pPr algn="just"/>
            <a:r>
              <a:rPr lang="de-DE" sz="1600" dirty="0"/>
              <a:t>Sonderregelung für die Verwendung im Bildungskontext: </a:t>
            </a:r>
          </a:p>
          <a:p>
            <a:pPr algn="just"/>
            <a:r>
              <a:rPr lang="de-DE" sz="1600" dirty="0"/>
              <a:t>Die CC BY 4.0-Lizenz verlangt die Namensnennung bei der Übernahme von Materialien. Da dies den gewünschten Anwendungsfall erschweren kann, genügt dem Projekt FAIBLE.nrw bei der Verwendung in informatikdidaktischen Kontexten (Hochschule, Weiterbildung etc.) ein Verweis auf das Gesamtwerk anstelle der aufwändigeren Einzelangaben nach der TULLU-Regel. In allen anderen Kontexten gilt diese Sonderregel </a:t>
            </a:r>
            <a:r>
              <a:rPr lang="de-DE" sz="1600" dirty="0" smtClean="0"/>
              <a:t>nicht.</a:t>
            </a:r>
            <a:endParaRPr lang="de-DE" sz="1600" dirty="0"/>
          </a:p>
          <a:p>
            <a:pPr algn="just"/>
            <a:endParaRPr lang="de-DE" sz="1600" dirty="0"/>
          </a:p>
          <a:p>
            <a:pPr algn="just"/>
            <a:r>
              <a:rPr lang="de-DE" sz="1600" dirty="0"/>
              <a:t>Das Werk ist Online unter </a:t>
            </a:r>
            <a:r>
              <a:rPr lang="de-DE" sz="1600" dirty="0">
                <a:hlinkClick r:id="rId8"/>
              </a:rPr>
              <a:t>https://www.orca.nrw/</a:t>
            </a:r>
            <a:r>
              <a:rPr lang="de-DE" sz="1600" dirty="0"/>
              <a:t> verfügbar. </a:t>
            </a:r>
          </a:p>
        </p:txBody>
      </p:sp>
      <p:pic>
        <p:nvPicPr>
          <p:cNvPr id="20" name="Grafik 19">
            <a:extLst>
              <a:ext uri="{FF2B5EF4-FFF2-40B4-BE49-F238E27FC236}">
                <a16:creationId xmlns:a16="http://schemas.microsoft.com/office/drawing/2014/main" xmlns="" id="{6FCD7A78-66A4-5DEC-207C-A43A5C74DC79}"/>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tretch>
            <a:fillRect/>
          </a:stretch>
        </p:blipFill>
        <p:spPr>
          <a:xfrm>
            <a:off x="595789" y="4681289"/>
            <a:ext cx="1143000" cy="400050"/>
          </a:xfrm>
          <a:prstGeom prst="rect">
            <a:avLst/>
          </a:prstGeom>
        </p:spPr>
      </p:pic>
      <p:sp>
        <p:nvSpPr>
          <p:cNvPr id="22" name="Textfeld 21">
            <a:extLst>
              <a:ext uri="{FF2B5EF4-FFF2-40B4-BE49-F238E27FC236}">
                <a16:creationId xmlns:a16="http://schemas.microsoft.com/office/drawing/2014/main" xmlns="" id="{8CB68AB2-E096-EA38-0D0C-AA813099036B}"/>
              </a:ext>
            </a:extLst>
          </p:cNvPr>
          <p:cNvSpPr txBox="1"/>
          <p:nvPr/>
        </p:nvSpPr>
        <p:spPr>
          <a:xfrm>
            <a:off x="486546" y="5081339"/>
            <a:ext cx="6094602" cy="276999"/>
          </a:xfrm>
          <a:prstGeom prst="rect">
            <a:avLst/>
          </a:prstGeom>
          <a:noFill/>
        </p:spPr>
        <p:txBody>
          <a:bodyPr wrap="square">
            <a:spAutoFit/>
          </a:bodyPr>
          <a:lstStyle/>
          <a:p>
            <a:r>
              <a:rPr lang="de-DE" sz="1200" dirty="0">
                <a:hlinkClick r:id="rId11"/>
              </a:rPr>
              <a:t>(https://creativecommons.org/licenses/by/4.0/deed.de)</a:t>
            </a:r>
            <a:endParaRPr lang="de-DE" sz="1200" dirty="0"/>
          </a:p>
        </p:txBody>
      </p:sp>
      <p:sp>
        <p:nvSpPr>
          <p:cNvPr id="25" name="Textfeld 24">
            <a:extLst>
              <a:ext uri="{FF2B5EF4-FFF2-40B4-BE49-F238E27FC236}">
                <a16:creationId xmlns:a16="http://schemas.microsoft.com/office/drawing/2014/main" xmlns="" id="{DE95745B-BB7C-DC8F-E2CE-388135E92674}"/>
              </a:ext>
            </a:extLst>
          </p:cNvPr>
          <p:cNvSpPr txBox="1"/>
          <p:nvPr/>
        </p:nvSpPr>
        <p:spPr>
          <a:xfrm>
            <a:off x="9068500" y="1484851"/>
            <a:ext cx="1317990" cy="230832"/>
          </a:xfrm>
          <a:prstGeom prst="rect">
            <a:avLst/>
          </a:prstGeom>
          <a:noFill/>
        </p:spPr>
        <p:txBody>
          <a:bodyPr wrap="none" rtlCol="0">
            <a:spAutoFit/>
          </a:bodyPr>
          <a:lstStyle/>
          <a:p>
            <a:r>
              <a:rPr lang="de-DE" sz="900" dirty="0"/>
              <a:t>Beteiligte Hochschulen: </a:t>
            </a:r>
          </a:p>
        </p:txBody>
      </p:sp>
      <p:grpSp>
        <p:nvGrpSpPr>
          <p:cNvPr id="31" name="Gruppieren 30">
            <a:extLst>
              <a:ext uri="{FF2B5EF4-FFF2-40B4-BE49-F238E27FC236}">
                <a16:creationId xmlns:a16="http://schemas.microsoft.com/office/drawing/2014/main" xmlns="" id="{33E872C0-8BFA-BC27-94FE-E9056F62F486}"/>
              </a:ext>
            </a:extLst>
          </p:cNvPr>
          <p:cNvGrpSpPr/>
          <p:nvPr/>
        </p:nvGrpSpPr>
        <p:grpSpPr>
          <a:xfrm>
            <a:off x="9068500" y="2142353"/>
            <a:ext cx="2301656" cy="523220"/>
            <a:chOff x="9149034" y="1823146"/>
            <a:chExt cx="2301656" cy="523220"/>
          </a:xfrm>
        </p:grpSpPr>
        <p:sp>
          <p:nvSpPr>
            <p:cNvPr id="32" name="Textfeld 31">
              <a:extLst>
                <a:ext uri="{FF2B5EF4-FFF2-40B4-BE49-F238E27FC236}">
                  <a16:creationId xmlns:a16="http://schemas.microsoft.com/office/drawing/2014/main" xmlns="" id="{33DB10BB-7F43-A3A9-955C-4EFC8D42D879}"/>
                </a:ext>
              </a:extLst>
            </p:cNvPr>
            <p:cNvSpPr txBox="1"/>
            <p:nvPr/>
          </p:nvSpPr>
          <p:spPr>
            <a:xfrm>
              <a:off x="9564533" y="1823146"/>
              <a:ext cx="1886157" cy="523220"/>
            </a:xfrm>
            <a:prstGeom prst="rect">
              <a:avLst/>
            </a:prstGeom>
            <a:noFill/>
          </p:spPr>
          <p:txBody>
            <a:bodyPr wrap="none" rtlCol="0">
              <a:spAutoFit/>
            </a:bodyPr>
            <a:lstStyle/>
            <a:p>
              <a:r>
                <a:rPr lang="de-DE" sz="1400" dirty="0"/>
                <a:t>Westfälische Wilhelms-</a:t>
              </a:r>
            </a:p>
            <a:p>
              <a:r>
                <a:rPr lang="de-DE" sz="1400" dirty="0"/>
                <a:t>Universität Münster </a:t>
              </a:r>
            </a:p>
          </p:txBody>
        </p:sp>
        <p:pic>
          <p:nvPicPr>
            <p:cNvPr id="33" name="Grafik 32" descr="Schulgebäude Silhouette">
              <a:extLst>
                <a:ext uri="{FF2B5EF4-FFF2-40B4-BE49-F238E27FC236}">
                  <a16:creationId xmlns:a16="http://schemas.microsoft.com/office/drawing/2014/main" xmlns="" id="{F731E133-32A0-8139-14A5-B0A9062786B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149034" y="1859572"/>
              <a:ext cx="415499" cy="415499"/>
            </a:xfrm>
            <a:prstGeom prst="rect">
              <a:avLst/>
            </a:prstGeom>
          </p:spPr>
        </p:pic>
      </p:grpSp>
      <p:grpSp>
        <p:nvGrpSpPr>
          <p:cNvPr id="34" name="Gruppieren 33">
            <a:extLst>
              <a:ext uri="{FF2B5EF4-FFF2-40B4-BE49-F238E27FC236}">
                <a16:creationId xmlns:a16="http://schemas.microsoft.com/office/drawing/2014/main" xmlns="" id="{459BCE12-0386-9CA9-4386-9963EF94FAD1}"/>
              </a:ext>
            </a:extLst>
          </p:cNvPr>
          <p:cNvGrpSpPr/>
          <p:nvPr/>
        </p:nvGrpSpPr>
        <p:grpSpPr>
          <a:xfrm>
            <a:off x="9068500" y="1714573"/>
            <a:ext cx="1656544" cy="415499"/>
            <a:chOff x="9227112" y="1877006"/>
            <a:chExt cx="1656544" cy="415499"/>
          </a:xfrm>
        </p:grpSpPr>
        <p:sp>
          <p:nvSpPr>
            <p:cNvPr id="35" name="Textfeld 34">
              <a:extLst>
                <a:ext uri="{FF2B5EF4-FFF2-40B4-BE49-F238E27FC236}">
                  <a16:creationId xmlns:a16="http://schemas.microsoft.com/office/drawing/2014/main" xmlns="" id="{23DF5600-94F8-9ABA-12E8-A475EA584441}"/>
                </a:ext>
              </a:extLst>
            </p:cNvPr>
            <p:cNvSpPr txBox="1"/>
            <p:nvPr/>
          </p:nvSpPr>
          <p:spPr>
            <a:xfrm>
              <a:off x="9642611" y="1964924"/>
              <a:ext cx="1241045" cy="307777"/>
            </a:xfrm>
            <a:prstGeom prst="rect">
              <a:avLst/>
            </a:prstGeom>
            <a:noFill/>
          </p:spPr>
          <p:txBody>
            <a:bodyPr wrap="none" rtlCol="0">
              <a:spAutoFit/>
            </a:bodyPr>
            <a:lstStyle/>
            <a:p>
              <a:r>
                <a:rPr lang="de-DE" sz="1400" dirty="0"/>
                <a:t>RWTH-Aachen</a:t>
              </a:r>
            </a:p>
          </p:txBody>
        </p:sp>
        <p:pic>
          <p:nvPicPr>
            <p:cNvPr id="36" name="Grafik 35" descr="Schulgebäude Silhouette">
              <a:extLst>
                <a:ext uri="{FF2B5EF4-FFF2-40B4-BE49-F238E27FC236}">
                  <a16:creationId xmlns:a16="http://schemas.microsoft.com/office/drawing/2014/main" xmlns="" id="{298F5BB9-0A2C-BAE2-563F-DDA47EE8DF55}"/>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27112" y="1877006"/>
              <a:ext cx="415499" cy="415499"/>
            </a:xfrm>
            <a:prstGeom prst="rect">
              <a:avLst/>
            </a:prstGeom>
          </p:spPr>
        </p:pic>
      </p:grpSp>
      <p:grpSp>
        <p:nvGrpSpPr>
          <p:cNvPr id="37" name="Gruppieren 36">
            <a:extLst>
              <a:ext uri="{FF2B5EF4-FFF2-40B4-BE49-F238E27FC236}">
                <a16:creationId xmlns:a16="http://schemas.microsoft.com/office/drawing/2014/main" xmlns="" id="{E79D517F-4281-CF54-EC73-428BFD1E0540}"/>
              </a:ext>
            </a:extLst>
          </p:cNvPr>
          <p:cNvGrpSpPr/>
          <p:nvPr/>
        </p:nvGrpSpPr>
        <p:grpSpPr>
          <a:xfrm>
            <a:off x="9068500" y="2589935"/>
            <a:ext cx="2597635" cy="415499"/>
            <a:chOff x="9227112" y="1877006"/>
            <a:chExt cx="2597635" cy="415499"/>
          </a:xfrm>
        </p:grpSpPr>
        <p:sp>
          <p:nvSpPr>
            <p:cNvPr id="38" name="Textfeld 37">
              <a:extLst>
                <a:ext uri="{FF2B5EF4-FFF2-40B4-BE49-F238E27FC236}">
                  <a16:creationId xmlns:a16="http://schemas.microsoft.com/office/drawing/2014/main" xmlns="" id="{A91E6119-101A-2855-73A2-65756DBB4D07}"/>
                </a:ext>
              </a:extLst>
            </p:cNvPr>
            <p:cNvSpPr txBox="1"/>
            <p:nvPr/>
          </p:nvSpPr>
          <p:spPr>
            <a:xfrm>
              <a:off x="9642611" y="1964924"/>
              <a:ext cx="2182136" cy="307777"/>
            </a:xfrm>
            <a:prstGeom prst="rect">
              <a:avLst/>
            </a:prstGeom>
            <a:noFill/>
          </p:spPr>
          <p:txBody>
            <a:bodyPr wrap="none" rtlCol="0">
              <a:spAutoFit/>
            </a:bodyPr>
            <a:lstStyle/>
            <a:p>
              <a:r>
                <a:rPr lang="de-DE" sz="1400" dirty="0"/>
                <a:t>Universität Duisburg-Essen </a:t>
              </a:r>
            </a:p>
          </p:txBody>
        </p:sp>
        <p:pic>
          <p:nvPicPr>
            <p:cNvPr id="39" name="Grafik 38" descr="Schulgebäude Silhouette">
              <a:extLst>
                <a:ext uri="{FF2B5EF4-FFF2-40B4-BE49-F238E27FC236}">
                  <a16:creationId xmlns:a16="http://schemas.microsoft.com/office/drawing/2014/main" xmlns="" id="{B33C6787-FF2C-652E-B2C0-9D9E15A68C3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27112" y="1877006"/>
              <a:ext cx="415499" cy="415499"/>
            </a:xfrm>
            <a:prstGeom prst="rect">
              <a:avLst/>
            </a:prstGeom>
          </p:spPr>
        </p:pic>
      </p:grpSp>
      <p:grpSp>
        <p:nvGrpSpPr>
          <p:cNvPr id="40" name="Gruppieren 39">
            <a:extLst>
              <a:ext uri="{FF2B5EF4-FFF2-40B4-BE49-F238E27FC236}">
                <a16:creationId xmlns:a16="http://schemas.microsoft.com/office/drawing/2014/main" xmlns="" id="{EEA86DE1-BDBF-1E33-D796-8079976AE513}"/>
              </a:ext>
            </a:extLst>
          </p:cNvPr>
          <p:cNvGrpSpPr/>
          <p:nvPr/>
        </p:nvGrpSpPr>
        <p:grpSpPr>
          <a:xfrm>
            <a:off x="9068757" y="2941615"/>
            <a:ext cx="1859484" cy="415499"/>
            <a:chOff x="9227112" y="1877006"/>
            <a:chExt cx="1859484" cy="415499"/>
          </a:xfrm>
        </p:grpSpPr>
        <p:sp>
          <p:nvSpPr>
            <p:cNvPr id="41" name="Textfeld 40">
              <a:extLst>
                <a:ext uri="{FF2B5EF4-FFF2-40B4-BE49-F238E27FC236}">
                  <a16:creationId xmlns:a16="http://schemas.microsoft.com/office/drawing/2014/main" xmlns="" id="{1B39D1CF-5E7E-A39B-C215-FF9C4222D9B1}"/>
                </a:ext>
              </a:extLst>
            </p:cNvPr>
            <p:cNvSpPr txBox="1"/>
            <p:nvPr/>
          </p:nvSpPr>
          <p:spPr>
            <a:xfrm>
              <a:off x="9642611" y="1964924"/>
              <a:ext cx="1443985" cy="307777"/>
            </a:xfrm>
            <a:prstGeom prst="rect">
              <a:avLst/>
            </a:prstGeom>
            <a:noFill/>
          </p:spPr>
          <p:txBody>
            <a:bodyPr wrap="none" rtlCol="0">
              <a:spAutoFit/>
            </a:bodyPr>
            <a:lstStyle/>
            <a:p>
              <a:r>
                <a:rPr lang="de-DE" sz="1400" dirty="0"/>
                <a:t>Universität Bonn </a:t>
              </a:r>
            </a:p>
          </p:txBody>
        </p:sp>
        <p:pic>
          <p:nvPicPr>
            <p:cNvPr id="42" name="Grafik 41" descr="Schulgebäude Silhouette">
              <a:extLst>
                <a:ext uri="{FF2B5EF4-FFF2-40B4-BE49-F238E27FC236}">
                  <a16:creationId xmlns:a16="http://schemas.microsoft.com/office/drawing/2014/main" xmlns="" id="{E4077173-01D0-FC9C-296C-47D9065D688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27112" y="1877006"/>
              <a:ext cx="415499" cy="415499"/>
            </a:xfrm>
            <a:prstGeom prst="rect">
              <a:avLst/>
            </a:prstGeom>
          </p:spPr>
        </p:pic>
      </p:grpSp>
      <p:grpSp>
        <p:nvGrpSpPr>
          <p:cNvPr id="43" name="Gruppieren 42">
            <a:extLst>
              <a:ext uri="{FF2B5EF4-FFF2-40B4-BE49-F238E27FC236}">
                <a16:creationId xmlns:a16="http://schemas.microsoft.com/office/drawing/2014/main" xmlns="" id="{3CFC84D2-547C-472D-6933-86C86E9B90FD}"/>
              </a:ext>
            </a:extLst>
          </p:cNvPr>
          <p:cNvGrpSpPr/>
          <p:nvPr/>
        </p:nvGrpSpPr>
        <p:grpSpPr>
          <a:xfrm>
            <a:off x="9068757" y="3288952"/>
            <a:ext cx="2246770" cy="415499"/>
            <a:chOff x="9227112" y="1877006"/>
            <a:chExt cx="2246770" cy="415499"/>
          </a:xfrm>
        </p:grpSpPr>
        <p:sp>
          <p:nvSpPr>
            <p:cNvPr id="44" name="Textfeld 43">
              <a:extLst>
                <a:ext uri="{FF2B5EF4-FFF2-40B4-BE49-F238E27FC236}">
                  <a16:creationId xmlns:a16="http://schemas.microsoft.com/office/drawing/2014/main" xmlns="" id="{DC055A3E-83C3-7448-A2C3-BBA355BEEADE}"/>
                </a:ext>
              </a:extLst>
            </p:cNvPr>
            <p:cNvSpPr txBox="1"/>
            <p:nvPr/>
          </p:nvSpPr>
          <p:spPr>
            <a:xfrm>
              <a:off x="9642611" y="1964924"/>
              <a:ext cx="1831271" cy="307777"/>
            </a:xfrm>
            <a:prstGeom prst="rect">
              <a:avLst/>
            </a:prstGeom>
            <a:noFill/>
          </p:spPr>
          <p:txBody>
            <a:bodyPr wrap="none" rtlCol="0">
              <a:spAutoFit/>
            </a:bodyPr>
            <a:lstStyle/>
            <a:p>
              <a:r>
                <a:rPr lang="de-DE" sz="1400" dirty="0"/>
                <a:t>Universität Paderborn </a:t>
              </a:r>
            </a:p>
          </p:txBody>
        </p:sp>
        <p:pic>
          <p:nvPicPr>
            <p:cNvPr id="45" name="Grafik 44" descr="Schulgebäude Silhouette">
              <a:extLst>
                <a:ext uri="{FF2B5EF4-FFF2-40B4-BE49-F238E27FC236}">
                  <a16:creationId xmlns:a16="http://schemas.microsoft.com/office/drawing/2014/main" xmlns="" id="{38508A31-BF47-C829-7520-ECB3014F89F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27112" y="1877006"/>
              <a:ext cx="415499" cy="415499"/>
            </a:xfrm>
            <a:prstGeom prst="rect">
              <a:avLst/>
            </a:prstGeom>
          </p:spPr>
        </p:pic>
      </p:grpSp>
      <p:grpSp>
        <p:nvGrpSpPr>
          <p:cNvPr id="46" name="Gruppieren 45">
            <a:extLst>
              <a:ext uri="{FF2B5EF4-FFF2-40B4-BE49-F238E27FC236}">
                <a16:creationId xmlns:a16="http://schemas.microsoft.com/office/drawing/2014/main" xmlns="" id="{3AA81F93-FB06-3133-C2F2-10144CFDEAEF}"/>
              </a:ext>
            </a:extLst>
          </p:cNvPr>
          <p:cNvGrpSpPr/>
          <p:nvPr/>
        </p:nvGrpSpPr>
        <p:grpSpPr>
          <a:xfrm>
            <a:off x="9068500" y="3627633"/>
            <a:ext cx="2926379" cy="415499"/>
            <a:chOff x="9227112" y="1877006"/>
            <a:chExt cx="2926379" cy="415499"/>
          </a:xfrm>
        </p:grpSpPr>
        <p:sp>
          <p:nvSpPr>
            <p:cNvPr id="47" name="Textfeld 46">
              <a:extLst>
                <a:ext uri="{FF2B5EF4-FFF2-40B4-BE49-F238E27FC236}">
                  <a16:creationId xmlns:a16="http://schemas.microsoft.com/office/drawing/2014/main" xmlns="" id="{95F2000D-BDCB-3F91-90B6-31C360FED96F}"/>
                </a:ext>
              </a:extLst>
            </p:cNvPr>
            <p:cNvSpPr txBox="1"/>
            <p:nvPr/>
          </p:nvSpPr>
          <p:spPr>
            <a:xfrm>
              <a:off x="9642611" y="1964924"/>
              <a:ext cx="2510880" cy="307777"/>
            </a:xfrm>
            <a:prstGeom prst="rect">
              <a:avLst/>
            </a:prstGeom>
            <a:noFill/>
          </p:spPr>
          <p:txBody>
            <a:bodyPr wrap="none" rtlCol="0">
              <a:spAutoFit/>
            </a:bodyPr>
            <a:lstStyle/>
            <a:p>
              <a:r>
                <a:rPr lang="de-DE" sz="1400" dirty="0"/>
                <a:t>Technische Universität Dresden</a:t>
              </a:r>
            </a:p>
          </p:txBody>
        </p:sp>
        <p:pic>
          <p:nvPicPr>
            <p:cNvPr id="48" name="Grafik 47" descr="Schulgebäude Silhouette">
              <a:extLst>
                <a:ext uri="{FF2B5EF4-FFF2-40B4-BE49-F238E27FC236}">
                  <a16:creationId xmlns:a16="http://schemas.microsoft.com/office/drawing/2014/main" xmlns="" id="{6E2FA530-A3C8-2B95-ADB5-26C165261192}"/>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227112" y="1877006"/>
              <a:ext cx="415499" cy="415499"/>
            </a:xfrm>
            <a:prstGeom prst="rect">
              <a:avLst/>
            </a:prstGeom>
          </p:spPr>
        </p:pic>
      </p:grpSp>
      <p:grpSp>
        <p:nvGrpSpPr>
          <p:cNvPr id="49" name="Gruppieren 48">
            <a:extLst>
              <a:ext uri="{FF2B5EF4-FFF2-40B4-BE49-F238E27FC236}">
                <a16:creationId xmlns:a16="http://schemas.microsoft.com/office/drawing/2014/main" xmlns="" id="{910A27A0-7C89-8C8A-B68A-256FE9625CA2}"/>
              </a:ext>
            </a:extLst>
          </p:cNvPr>
          <p:cNvGrpSpPr/>
          <p:nvPr/>
        </p:nvGrpSpPr>
        <p:grpSpPr>
          <a:xfrm>
            <a:off x="9068500" y="4012055"/>
            <a:ext cx="2211312" cy="523220"/>
            <a:chOff x="9149034" y="1823146"/>
            <a:chExt cx="2211312" cy="523220"/>
          </a:xfrm>
        </p:grpSpPr>
        <p:sp>
          <p:nvSpPr>
            <p:cNvPr id="50" name="Textfeld 49">
              <a:extLst>
                <a:ext uri="{FF2B5EF4-FFF2-40B4-BE49-F238E27FC236}">
                  <a16:creationId xmlns:a16="http://schemas.microsoft.com/office/drawing/2014/main" xmlns="" id="{A5BD2530-E4F2-9270-395D-59AE5C0AC577}"/>
                </a:ext>
              </a:extLst>
            </p:cNvPr>
            <p:cNvSpPr txBox="1"/>
            <p:nvPr/>
          </p:nvSpPr>
          <p:spPr>
            <a:xfrm>
              <a:off x="9564533" y="1823146"/>
              <a:ext cx="1795813" cy="523220"/>
            </a:xfrm>
            <a:prstGeom prst="rect">
              <a:avLst/>
            </a:prstGeom>
            <a:noFill/>
          </p:spPr>
          <p:txBody>
            <a:bodyPr wrap="none" rtlCol="0">
              <a:spAutoFit/>
            </a:bodyPr>
            <a:lstStyle/>
            <a:p>
              <a:r>
                <a:rPr lang="de-DE" sz="1400" dirty="0"/>
                <a:t>Carl von Ossietzky </a:t>
              </a:r>
            </a:p>
            <a:p>
              <a:r>
                <a:rPr lang="de-DE" sz="1400" dirty="0"/>
                <a:t>Universität Oldenburg</a:t>
              </a:r>
            </a:p>
          </p:txBody>
        </p:sp>
        <p:pic>
          <p:nvPicPr>
            <p:cNvPr id="51" name="Grafik 50" descr="Schulgebäude Silhouette">
              <a:extLst>
                <a:ext uri="{FF2B5EF4-FFF2-40B4-BE49-F238E27FC236}">
                  <a16:creationId xmlns:a16="http://schemas.microsoft.com/office/drawing/2014/main" xmlns="" id="{63524D8E-2D5F-25D4-B024-BF7A4428B798}"/>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9149034" y="1859572"/>
              <a:ext cx="415499" cy="415499"/>
            </a:xfrm>
            <a:prstGeom prst="rect">
              <a:avLst/>
            </a:prstGeom>
          </p:spPr>
        </p:pic>
      </p:grpSp>
      <p:pic>
        <p:nvPicPr>
          <p:cNvPr id="4" name="Grafik 3">
            <a:extLst>
              <a:ext uri="{FF2B5EF4-FFF2-40B4-BE49-F238E27FC236}">
                <a16:creationId xmlns:a16="http://schemas.microsoft.com/office/drawing/2014/main" xmlns="" id="{7C17C847-02DA-6E37-84EB-78B1BC5CB89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tretch>
            <a:fillRect/>
          </a:stretch>
        </p:blipFill>
        <p:spPr>
          <a:xfrm>
            <a:off x="9068500" y="598486"/>
            <a:ext cx="2926379" cy="799557"/>
          </a:xfrm>
          <a:prstGeom prst="rect">
            <a:avLst/>
          </a:prstGeom>
        </p:spPr>
      </p:pic>
    </p:spTree>
    <p:extLst>
      <p:ext uri="{BB962C8B-B14F-4D97-AF65-F5344CB8AC3E}">
        <p14:creationId xmlns:p14="http://schemas.microsoft.com/office/powerpoint/2010/main" val="1874383951"/>
      </p:ext>
    </p:extLst>
  </p:cSld>
  <p:clrMapOvr>
    <a:masterClrMapping/>
  </p:clrMapOvr>
  <p:extLst mod="1">
    <p:ext uri="{6950BFC3-D8DA-4A85-94F7-54DA5524770B}">
      <p188:commentRel xmlns:p188="http://schemas.microsoft.com/office/powerpoint/2018/8/main" xmlns="" r:id="rId16"/>
    </p:ext>
  </p:extLs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463</Words>
  <Application>Microsoft Office PowerPoint</Application>
  <PresentationFormat>Breitbild</PresentationFormat>
  <Paragraphs>70</Paragraphs>
  <Slides>7</Slides>
  <Notes>6</Notes>
  <HiddenSlides>0</HiddenSlides>
  <MMClips>5</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Calibri Light</vt:lpstr>
      <vt:lpstr>Office Theme</vt:lpstr>
      <vt:lpstr>PowerPoint-Präsentation</vt:lpstr>
      <vt:lpstr>Wertetabelle</vt:lpstr>
      <vt:lpstr>Aufgabe: Wertetabelle aufbauen</vt:lpstr>
      <vt:lpstr>Lösung: Stellenwert als Wechselfrequenz ansehen</vt:lpstr>
      <vt:lpstr>Lösung: Stellenwert als Wechselfrequenz ansehen</vt:lpstr>
      <vt:lpstr>Quellen in der Übersicht</vt:lpstr>
      <vt:lpstr>PowerPoint-Präsentation</vt:lpstr>
    </vt:vector>
  </TitlesOfParts>
  <Company>MIFcom GmbH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Schaltwerke</dc:title>
  <dc:creator>dmm</dc:creator>
  <cp:lastModifiedBy>dmm</cp:lastModifiedBy>
  <cp:revision>182</cp:revision>
  <cp:lastPrinted>2023-06-09T18:31:55Z</cp:lastPrinted>
  <dcterms:created xsi:type="dcterms:W3CDTF">2022-08-30T16:08:47Z</dcterms:created>
  <dcterms:modified xsi:type="dcterms:W3CDTF">2024-04-02T11:52:54Z</dcterms:modified>
</cp:coreProperties>
</file>