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73" r:id="rId3"/>
    <p:sldId id="275" r:id="rId4"/>
    <p:sldId id="274" r:id="rId5"/>
    <p:sldId id="276" r:id="rId6"/>
    <p:sldId id="277" r:id="rId7"/>
    <p:sldId id="278" r:id="rId8"/>
    <p:sldId id="279" r:id="rId9"/>
    <p:sldId id="280"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13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8B1A5D-33CF-4269-87FC-310797AD1754}"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de-DE"/>
        </a:p>
      </dgm:t>
    </dgm:pt>
    <dgm:pt modelId="{5C6986D2-D85B-4319-AB91-ADB3135C02A5}">
      <dgm:prSet phldrT="[Text]" custT="1"/>
      <dgm:spPr>
        <a:solidFill>
          <a:srgbClr val="FFC000"/>
        </a:solidFill>
      </dgm:spPr>
      <dgm:t>
        <a:bodyPr/>
        <a:lstStyle/>
        <a:p>
          <a:r>
            <a:rPr lang="de-DE" sz="1800" dirty="0">
              <a:solidFill>
                <a:schemeClr val="tx1"/>
              </a:solidFill>
              <a:latin typeface="+mn-lt"/>
            </a:rPr>
            <a:t>Forschungs-</a:t>
          </a:r>
          <a:br>
            <a:rPr lang="de-DE" sz="1800" dirty="0">
              <a:solidFill>
                <a:schemeClr val="tx1"/>
              </a:solidFill>
              <a:latin typeface="+mn-lt"/>
            </a:rPr>
          </a:br>
          <a:r>
            <a:rPr lang="de-DE" sz="1800" dirty="0">
              <a:solidFill>
                <a:schemeClr val="tx1"/>
              </a:solidFill>
              <a:latin typeface="+mn-lt"/>
            </a:rPr>
            <a:t>stand</a:t>
          </a:r>
        </a:p>
      </dgm:t>
    </dgm:pt>
    <dgm:pt modelId="{A296CBEE-4D71-4A47-A29B-5E10BE35ED4E}" type="parTrans" cxnId="{DB34766D-69AF-45A0-A7DE-AD5808FD3FAA}">
      <dgm:prSet/>
      <dgm:spPr/>
      <dgm:t>
        <a:bodyPr/>
        <a:lstStyle/>
        <a:p>
          <a:endParaRPr lang="de-DE"/>
        </a:p>
      </dgm:t>
    </dgm:pt>
    <dgm:pt modelId="{8C362A3B-0BC3-4DD1-880C-EF9FED720BA8}" type="sibTrans" cxnId="{DB34766D-69AF-45A0-A7DE-AD5808FD3FAA}">
      <dgm:prSet/>
      <dgm:spPr/>
      <dgm:t>
        <a:bodyPr/>
        <a:lstStyle/>
        <a:p>
          <a:endParaRPr lang="de-DE"/>
        </a:p>
      </dgm:t>
    </dgm:pt>
    <dgm:pt modelId="{27BB361A-17CC-410B-9533-A60BEB88A3B0}">
      <dgm:prSet phldrT="[Text]" custT="1"/>
      <dgm:spPr>
        <a:solidFill>
          <a:srgbClr val="FFC000"/>
        </a:solidFill>
      </dgm:spPr>
      <dgm:t>
        <a:bodyPr/>
        <a:lstStyle/>
        <a:p>
          <a:r>
            <a:rPr lang="de-DE" sz="1800" dirty="0">
              <a:solidFill>
                <a:schemeClr val="tx1"/>
              </a:solidFill>
              <a:latin typeface="+mn-lt"/>
            </a:rPr>
            <a:t>Wissenslücke</a:t>
          </a:r>
        </a:p>
      </dgm:t>
    </dgm:pt>
    <dgm:pt modelId="{9A72AA1D-607F-4A22-B28B-1CFE8C1ABEB1}" type="parTrans" cxnId="{D73DA5C7-32FB-41BD-A8CD-2706D94E1F58}">
      <dgm:prSet/>
      <dgm:spPr/>
      <dgm:t>
        <a:bodyPr/>
        <a:lstStyle/>
        <a:p>
          <a:endParaRPr lang="de-DE"/>
        </a:p>
      </dgm:t>
    </dgm:pt>
    <dgm:pt modelId="{48D092BE-92E4-40E1-BCD7-EFD079533FE3}" type="sibTrans" cxnId="{D73DA5C7-32FB-41BD-A8CD-2706D94E1F58}">
      <dgm:prSet/>
      <dgm:spPr/>
      <dgm:t>
        <a:bodyPr/>
        <a:lstStyle/>
        <a:p>
          <a:endParaRPr lang="de-DE"/>
        </a:p>
      </dgm:t>
    </dgm:pt>
    <dgm:pt modelId="{CA468E30-3D4D-4A49-9D27-99DC80208806}">
      <dgm:prSet phldrT="[Text]" custT="1"/>
      <dgm:spPr>
        <a:solidFill>
          <a:srgbClr val="FFC000"/>
        </a:solidFill>
      </dgm:spPr>
      <dgm:t>
        <a:bodyPr/>
        <a:lstStyle/>
        <a:p>
          <a:r>
            <a:rPr lang="de-DE" sz="1800" dirty="0">
              <a:solidFill>
                <a:schemeClr val="tx1"/>
              </a:solidFill>
              <a:latin typeface="+mn-lt"/>
            </a:rPr>
            <a:t>Problem-/ Fragestellung</a:t>
          </a:r>
        </a:p>
      </dgm:t>
    </dgm:pt>
    <dgm:pt modelId="{2796BAD8-C872-4758-956A-2698C7307837}" type="parTrans" cxnId="{BF923D01-CC78-4384-BB3F-4A9383232C05}">
      <dgm:prSet/>
      <dgm:spPr/>
      <dgm:t>
        <a:bodyPr/>
        <a:lstStyle/>
        <a:p>
          <a:endParaRPr lang="de-DE"/>
        </a:p>
      </dgm:t>
    </dgm:pt>
    <dgm:pt modelId="{70E82968-DEE2-4E10-999A-8C41579D88A4}" type="sibTrans" cxnId="{BF923D01-CC78-4384-BB3F-4A9383232C05}">
      <dgm:prSet/>
      <dgm:spPr/>
      <dgm:t>
        <a:bodyPr/>
        <a:lstStyle/>
        <a:p>
          <a:endParaRPr lang="de-DE"/>
        </a:p>
      </dgm:t>
    </dgm:pt>
    <dgm:pt modelId="{E3C76D86-8CB1-436B-9EA0-CA97549BD05A}">
      <dgm:prSet phldrT="[Text]" custT="1"/>
      <dgm:spPr>
        <a:solidFill>
          <a:srgbClr val="FFC000"/>
        </a:solidFill>
      </dgm:spPr>
      <dgm:t>
        <a:bodyPr/>
        <a:lstStyle/>
        <a:p>
          <a:r>
            <a:rPr lang="de-DE" sz="1800" dirty="0">
              <a:solidFill>
                <a:schemeClr val="tx1"/>
              </a:solidFill>
              <a:latin typeface="+mn-lt"/>
            </a:rPr>
            <a:t>Erkenntnisprozess/Methode</a:t>
          </a:r>
        </a:p>
      </dgm:t>
    </dgm:pt>
    <dgm:pt modelId="{6BEC6113-1CAB-4575-8BEB-FACED6AC4113}" type="parTrans" cxnId="{513D951E-1DD3-4C65-B447-D9B81ABC13AC}">
      <dgm:prSet/>
      <dgm:spPr/>
      <dgm:t>
        <a:bodyPr/>
        <a:lstStyle/>
        <a:p>
          <a:endParaRPr lang="de-DE"/>
        </a:p>
      </dgm:t>
    </dgm:pt>
    <dgm:pt modelId="{B985E2CD-E4A8-4AA7-B691-4B9A4D6B28F4}" type="sibTrans" cxnId="{513D951E-1DD3-4C65-B447-D9B81ABC13AC}">
      <dgm:prSet/>
      <dgm:spPr/>
      <dgm:t>
        <a:bodyPr/>
        <a:lstStyle/>
        <a:p>
          <a:endParaRPr lang="de-DE"/>
        </a:p>
      </dgm:t>
    </dgm:pt>
    <dgm:pt modelId="{4DC68726-A0EE-4064-B44A-86CF65958EA1}">
      <dgm:prSet phldrT="[Text]" custT="1"/>
      <dgm:spPr>
        <a:solidFill>
          <a:srgbClr val="FFC000"/>
        </a:solidFill>
      </dgm:spPr>
      <dgm:t>
        <a:bodyPr/>
        <a:lstStyle/>
        <a:p>
          <a:r>
            <a:rPr lang="de-DE" sz="1800" dirty="0">
              <a:solidFill>
                <a:schemeClr val="tx1"/>
              </a:solidFill>
              <a:latin typeface="+mn-lt"/>
            </a:rPr>
            <a:t>Erkenntnisprozess/Ergebnisse</a:t>
          </a:r>
        </a:p>
      </dgm:t>
    </dgm:pt>
    <dgm:pt modelId="{0B661A0C-8C9C-4C0A-B24F-E402D2A20900}" type="parTrans" cxnId="{B7AACB99-D8D7-4060-A174-DC9CBD45F822}">
      <dgm:prSet/>
      <dgm:spPr/>
      <dgm:t>
        <a:bodyPr/>
        <a:lstStyle/>
        <a:p>
          <a:endParaRPr lang="de-DE"/>
        </a:p>
      </dgm:t>
    </dgm:pt>
    <dgm:pt modelId="{0AD8B909-66C3-475C-8907-B6DD0807B500}" type="sibTrans" cxnId="{B7AACB99-D8D7-4060-A174-DC9CBD45F822}">
      <dgm:prSet/>
      <dgm:spPr/>
      <dgm:t>
        <a:bodyPr/>
        <a:lstStyle/>
        <a:p>
          <a:endParaRPr lang="de-DE"/>
        </a:p>
      </dgm:t>
    </dgm:pt>
    <dgm:pt modelId="{CB641118-4DC4-40AB-B745-42BF56904B04}">
      <dgm:prSet custT="1"/>
      <dgm:spPr>
        <a:solidFill>
          <a:srgbClr val="FFC000"/>
        </a:solidFill>
      </dgm:spPr>
      <dgm:t>
        <a:bodyPr/>
        <a:lstStyle/>
        <a:p>
          <a:r>
            <a:rPr lang="de-DE" sz="1800" dirty="0">
              <a:solidFill>
                <a:schemeClr val="tx1"/>
              </a:solidFill>
              <a:latin typeface="+mn-lt"/>
            </a:rPr>
            <a:t>Wissenszuwachs</a:t>
          </a:r>
        </a:p>
      </dgm:t>
    </dgm:pt>
    <dgm:pt modelId="{16899998-C25C-47E2-AA57-F96D8B9EF6E0}" type="parTrans" cxnId="{10E38553-B37A-44FB-99DD-91C2117D65CB}">
      <dgm:prSet/>
      <dgm:spPr/>
      <dgm:t>
        <a:bodyPr/>
        <a:lstStyle/>
        <a:p>
          <a:endParaRPr lang="de-DE"/>
        </a:p>
      </dgm:t>
    </dgm:pt>
    <dgm:pt modelId="{97C20268-0481-407B-BF9D-E6430A6F6586}" type="sibTrans" cxnId="{10E38553-B37A-44FB-99DD-91C2117D65CB}">
      <dgm:prSet/>
      <dgm:spPr/>
      <dgm:t>
        <a:bodyPr/>
        <a:lstStyle/>
        <a:p>
          <a:endParaRPr lang="de-DE"/>
        </a:p>
      </dgm:t>
    </dgm:pt>
    <dgm:pt modelId="{885CA1C7-0380-4FF2-9512-92302FD8A0B2}">
      <dgm:prSet custT="1"/>
      <dgm:spPr>
        <a:solidFill>
          <a:srgbClr val="FFC000"/>
        </a:solidFill>
      </dgm:spPr>
      <dgm:t>
        <a:bodyPr/>
        <a:lstStyle/>
        <a:p>
          <a:r>
            <a:rPr lang="de-DE" sz="1800" dirty="0">
              <a:solidFill>
                <a:schemeClr val="tx1"/>
              </a:solidFill>
              <a:latin typeface="+mn-lt"/>
            </a:rPr>
            <a:t>Anschlussforschung</a:t>
          </a:r>
        </a:p>
      </dgm:t>
    </dgm:pt>
    <dgm:pt modelId="{DE63C6D9-D7B4-46FA-B8FD-F3F0C324F7DC}" type="parTrans" cxnId="{5AF43DB4-BBF4-4CE3-8554-575DBBD39BAF}">
      <dgm:prSet/>
      <dgm:spPr/>
      <dgm:t>
        <a:bodyPr/>
        <a:lstStyle/>
        <a:p>
          <a:endParaRPr lang="de-DE"/>
        </a:p>
      </dgm:t>
    </dgm:pt>
    <dgm:pt modelId="{2AE884AD-95F7-480A-95E2-2F0A5E97016F}" type="sibTrans" cxnId="{5AF43DB4-BBF4-4CE3-8554-575DBBD39BAF}">
      <dgm:prSet/>
      <dgm:spPr/>
      <dgm:t>
        <a:bodyPr/>
        <a:lstStyle/>
        <a:p>
          <a:endParaRPr lang="de-DE"/>
        </a:p>
      </dgm:t>
    </dgm:pt>
    <dgm:pt modelId="{B4F5C260-7096-4426-85CC-D5222E78EAE5}" type="pres">
      <dgm:prSet presAssocID="{258B1A5D-33CF-4269-87FC-310797AD1754}" presName="cycle" presStyleCnt="0">
        <dgm:presLayoutVars>
          <dgm:dir/>
          <dgm:resizeHandles val="exact"/>
        </dgm:presLayoutVars>
      </dgm:prSet>
      <dgm:spPr/>
    </dgm:pt>
    <dgm:pt modelId="{0BC333A6-3682-4917-880C-A0A1375A800A}" type="pres">
      <dgm:prSet presAssocID="{5C6986D2-D85B-4319-AB91-ADB3135C02A5}" presName="node" presStyleLbl="node1" presStyleIdx="0" presStyleCnt="7" custScaleX="126963" custScaleY="118655" custRadScaleRad="100138" custRadScaleInc="0">
        <dgm:presLayoutVars>
          <dgm:bulletEnabled val="1"/>
        </dgm:presLayoutVars>
      </dgm:prSet>
      <dgm:spPr/>
    </dgm:pt>
    <dgm:pt modelId="{5BF0497C-FB45-4296-A564-2B515185FD11}" type="pres">
      <dgm:prSet presAssocID="{5C6986D2-D85B-4319-AB91-ADB3135C02A5}" presName="spNode" presStyleCnt="0"/>
      <dgm:spPr/>
    </dgm:pt>
    <dgm:pt modelId="{031BF938-A60F-4591-AF64-22B483255008}" type="pres">
      <dgm:prSet presAssocID="{8C362A3B-0BC3-4DD1-880C-EF9FED720BA8}" presName="sibTrans" presStyleLbl="sibTrans1D1" presStyleIdx="0" presStyleCnt="7"/>
      <dgm:spPr/>
    </dgm:pt>
    <dgm:pt modelId="{256EDEFB-9EC6-4760-9C72-013276FA3EAF}" type="pres">
      <dgm:prSet presAssocID="{27BB361A-17CC-410B-9533-A60BEB88A3B0}" presName="node" presStyleLbl="node1" presStyleIdx="1" presStyleCnt="7" custScaleX="158093" custRadScaleRad="94817" custRadScaleInc="19893">
        <dgm:presLayoutVars>
          <dgm:bulletEnabled val="1"/>
        </dgm:presLayoutVars>
      </dgm:prSet>
      <dgm:spPr/>
    </dgm:pt>
    <dgm:pt modelId="{7853544E-3305-43F4-995A-CC224F525488}" type="pres">
      <dgm:prSet presAssocID="{27BB361A-17CC-410B-9533-A60BEB88A3B0}" presName="spNode" presStyleCnt="0"/>
      <dgm:spPr/>
    </dgm:pt>
    <dgm:pt modelId="{A11BFAE6-1F45-4323-B2C2-6F16AED71FC9}" type="pres">
      <dgm:prSet presAssocID="{48D092BE-92E4-40E1-BCD7-EFD079533FE3}" presName="sibTrans" presStyleLbl="sibTrans1D1" presStyleIdx="1" presStyleCnt="7"/>
      <dgm:spPr/>
    </dgm:pt>
    <dgm:pt modelId="{2BB4C9E5-003F-4878-A3C1-F636BAAB19BB}" type="pres">
      <dgm:prSet presAssocID="{CA468E30-3D4D-4A49-9D27-99DC80208806}" presName="node" presStyleLbl="node1" presStyleIdx="2" presStyleCnt="7" custScaleX="132926">
        <dgm:presLayoutVars>
          <dgm:bulletEnabled val="1"/>
        </dgm:presLayoutVars>
      </dgm:prSet>
      <dgm:spPr/>
    </dgm:pt>
    <dgm:pt modelId="{52450BCE-412E-4E3A-B772-DB38B023D8DB}" type="pres">
      <dgm:prSet presAssocID="{CA468E30-3D4D-4A49-9D27-99DC80208806}" presName="spNode" presStyleCnt="0"/>
      <dgm:spPr/>
    </dgm:pt>
    <dgm:pt modelId="{509DBF38-98F8-41DC-A43C-5C77C9A5250D}" type="pres">
      <dgm:prSet presAssocID="{70E82968-DEE2-4E10-999A-8C41579D88A4}" presName="sibTrans" presStyleLbl="sibTrans1D1" presStyleIdx="2" presStyleCnt="7"/>
      <dgm:spPr/>
    </dgm:pt>
    <dgm:pt modelId="{EFADB59F-8085-4AD0-ABF1-17B7ACA6D829}" type="pres">
      <dgm:prSet presAssocID="{E3C76D86-8CB1-436B-9EA0-CA97549BD05A}" presName="node" presStyleLbl="node1" presStyleIdx="3" presStyleCnt="7" custScaleX="171086" custRadScaleRad="111713" custRadScaleInc="-61426">
        <dgm:presLayoutVars>
          <dgm:bulletEnabled val="1"/>
        </dgm:presLayoutVars>
      </dgm:prSet>
      <dgm:spPr/>
    </dgm:pt>
    <dgm:pt modelId="{7E188ECC-37FE-4E7F-834B-3679562BE6D4}" type="pres">
      <dgm:prSet presAssocID="{E3C76D86-8CB1-436B-9EA0-CA97549BD05A}" presName="spNode" presStyleCnt="0"/>
      <dgm:spPr/>
    </dgm:pt>
    <dgm:pt modelId="{30B3BA7C-C0F4-427A-B5A7-0851F1DD6FDC}" type="pres">
      <dgm:prSet presAssocID="{B985E2CD-E4A8-4AA7-B691-4B9A4D6B28F4}" presName="sibTrans" presStyleLbl="sibTrans1D1" presStyleIdx="3" presStyleCnt="7"/>
      <dgm:spPr/>
    </dgm:pt>
    <dgm:pt modelId="{A1A4E2A2-E228-46DF-84EF-3BED921DD5D4}" type="pres">
      <dgm:prSet presAssocID="{4DC68726-A0EE-4064-B44A-86CF65958EA1}" presName="node" presStyleLbl="node1" presStyleIdx="4" presStyleCnt="7" custScaleX="170765" custRadScaleRad="111573" custRadScaleInc="68632">
        <dgm:presLayoutVars>
          <dgm:bulletEnabled val="1"/>
        </dgm:presLayoutVars>
      </dgm:prSet>
      <dgm:spPr/>
    </dgm:pt>
    <dgm:pt modelId="{B99B7B31-F78D-4920-9598-2CD07C927118}" type="pres">
      <dgm:prSet presAssocID="{4DC68726-A0EE-4064-B44A-86CF65958EA1}" presName="spNode" presStyleCnt="0"/>
      <dgm:spPr/>
    </dgm:pt>
    <dgm:pt modelId="{E4701E96-62C5-457D-8A80-C83CCD76D308}" type="pres">
      <dgm:prSet presAssocID="{0AD8B909-66C3-475C-8907-B6DD0807B500}" presName="sibTrans" presStyleLbl="sibTrans1D1" presStyleIdx="4" presStyleCnt="7"/>
      <dgm:spPr/>
    </dgm:pt>
    <dgm:pt modelId="{B2C88AD2-2BD4-4438-8B2B-5E89C1CA0FA0}" type="pres">
      <dgm:prSet presAssocID="{CB641118-4DC4-40AB-B745-42BF56904B04}" presName="node" presStyleLbl="node1" presStyleIdx="5" presStyleCnt="7" custScaleX="164974" custRadScaleRad="99186" custRadScaleInc="504">
        <dgm:presLayoutVars>
          <dgm:bulletEnabled val="1"/>
        </dgm:presLayoutVars>
      </dgm:prSet>
      <dgm:spPr/>
    </dgm:pt>
    <dgm:pt modelId="{541C611D-BF94-4CFA-A06E-FBE21ED3A98F}" type="pres">
      <dgm:prSet presAssocID="{CB641118-4DC4-40AB-B745-42BF56904B04}" presName="spNode" presStyleCnt="0"/>
      <dgm:spPr/>
    </dgm:pt>
    <dgm:pt modelId="{EA91B812-9BD4-4549-9018-A97A6103BE2E}" type="pres">
      <dgm:prSet presAssocID="{97C20268-0481-407B-BF9D-E6430A6F6586}" presName="sibTrans" presStyleLbl="sibTrans1D1" presStyleIdx="5" presStyleCnt="7"/>
      <dgm:spPr/>
    </dgm:pt>
    <dgm:pt modelId="{FB1EB57B-D98A-441C-8209-CC2730027768}" type="pres">
      <dgm:prSet presAssocID="{885CA1C7-0380-4FF2-9512-92302FD8A0B2}" presName="node" presStyleLbl="node1" presStyleIdx="6" presStyleCnt="7" custScaleX="192063" custRadScaleRad="95304" custRadScaleInc="-21094">
        <dgm:presLayoutVars>
          <dgm:bulletEnabled val="1"/>
        </dgm:presLayoutVars>
      </dgm:prSet>
      <dgm:spPr/>
    </dgm:pt>
    <dgm:pt modelId="{50B12DD5-56AC-4422-B485-B1C590615EDF}" type="pres">
      <dgm:prSet presAssocID="{885CA1C7-0380-4FF2-9512-92302FD8A0B2}" presName="spNode" presStyleCnt="0"/>
      <dgm:spPr/>
    </dgm:pt>
    <dgm:pt modelId="{060E5546-E886-4ADA-A54A-EB95E12BED48}" type="pres">
      <dgm:prSet presAssocID="{2AE884AD-95F7-480A-95E2-2F0A5E97016F}" presName="sibTrans" presStyleLbl="sibTrans1D1" presStyleIdx="6" presStyleCnt="7"/>
      <dgm:spPr/>
    </dgm:pt>
  </dgm:ptLst>
  <dgm:cxnLst>
    <dgm:cxn modelId="{EE4A7A00-9478-4625-BD71-F4D9CCDB3CE5}" type="presOf" srcId="{CA468E30-3D4D-4A49-9D27-99DC80208806}" destId="{2BB4C9E5-003F-4878-A3C1-F636BAAB19BB}" srcOrd="0" destOrd="0" presId="urn:microsoft.com/office/officeart/2005/8/layout/cycle5"/>
    <dgm:cxn modelId="{BF923D01-CC78-4384-BB3F-4A9383232C05}" srcId="{258B1A5D-33CF-4269-87FC-310797AD1754}" destId="{CA468E30-3D4D-4A49-9D27-99DC80208806}" srcOrd="2" destOrd="0" parTransId="{2796BAD8-C872-4758-956A-2698C7307837}" sibTransId="{70E82968-DEE2-4E10-999A-8C41579D88A4}"/>
    <dgm:cxn modelId="{D72C4F06-6422-4F32-B6DC-543052C3A855}" type="presOf" srcId="{B985E2CD-E4A8-4AA7-B691-4B9A4D6B28F4}" destId="{30B3BA7C-C0F4-427A-B5A7-0851F1DD6FDC}" srcOrd="0" destOrd="0" presId="urn:microsoft.com/office/officeart/2005/8/layout/cycle5"/>
    <dgm:cxn modelId="{513D951E-1DD3-4C65-B447-D9B81ABC13AC}" srcId="{258B1A5D-33CF-4269-87FC-310797AD1754}" destId="{E3C76D86-8CB1-436B-9EA0-CA97549BD05A}" srcOrd="3" destOrd="0" parTransId="{6BEC6113-1CAB-4575-8BEB-FACED6AC4113}" sibTransId="{B985E2CD-E4A8-4AA7-B691-4B9A4D6B28F4}"/>
    <dgm:cxn modelId="{201EBE26-D2AE-46A1-A4D0-3288CBFCA85F}" type="presOf" srcId="{CB641118-4DC4-40AB-B745-42BF56904B04}" destId="{B2C88AD2-2BD4-4438-8B2B-5E89C1CA0FA0}" srcOrd="0" destOrd="0" presId="urn:microsoft.com/office/officeart/2005/8/layout/cycle5"/>
    <dgm:cxn modelId="{70341563-D083-477E-8558-446F1AA400B0}" type="presOf" srcId="{885CA1C7-0380-4FF2-9512-92302FD8A0B2}" destId="{FB1EB57B-D98A-441C-8209-CC2730027768}" srcOrd="0" destOrd="0" presId="urn:microsoft.com/office/officeart/2005/8/layout/cycle5"/>
    <dgm:cxn modelId="{CD47224B-D57E-4D34-9A32-0952C71C3B67}" type="presOf" srcId="{E3C76D86-8CB1-436B-9EA0-CA97549BD05A}" destId="{EFADB59F-8085-4AD0-ABF1-17B7ACA6D829}" srcOrd="0" destOrd="0" presId="urn:microsoft.com/office/officeart/2005/8/layout/cycle5"/>
    <dgm:cxn modelId="{DB34766D-69AF-45A0-A7DE-AD5808FD3FAA}" srcId="{258B1A5D-33CF-4269-87FC-310797AD1754}" destId="{5C6986D2-D85B-4319-AB91-ADB3135C02A5}" srcOrd="0" destOrd="0" parTransId="{A296CBEE-4D71-4A47-A29B-5E10BE35ED4E}" sibTransId="{8C362A3B-0BC3-4DD1-880C-EF9FED720BA8}"/>
    <dgm:cxn modelId="{4A58A76E-D374-4839-883C-8573EAF4D9D8}" type="presOf" srcId="{8C362A3B-0BC3-4DD1-880C-EF9FED720BA8}" destId="{031BF938-A60F-4591-AF64-22B483255008}" srcOrd="0" destOrd="0" presId="urn:microsoft.com/office/officeart/2005/8/layout/cycle5"/>
    <dgm:cxn modelId="{10E38553-B37A-44FB-99DD-91C2117D65CB}" srcId="{258B1A5D-33CF-4269-87FC-310797AD1754}" destId="{CB641118-4DC4-40AB-B745-42BF56904B04}" srcOrd="5" destOrd="0" parTransId="{16899998-C25C-47E2-AA57-F96D8B9EF6E0}" sibTransId="{97C20268-0481-407B-BF9D-E6430A6F6586}"/>
    <dgm:cxn modelId="{2F2F5979-0540-4CD7-BCDD-11B49BE2CED7}" type="presOf" srcId="{97C20268-0481-407B-BF9D-E6430A6F6586}" destId="{EA91B812-9BD4-4549-9018-A97A6103BE2E}" srcOrd="0" destOrd="0" presId="urn:microsoft.com/office/officeart/2005/8/layout/cycle5"/>
    <dgm:cxn modelId="{DE73815A-9C24-46B9-9F20-51579A7B0941}" type="presOf" srcId="{27BB361A-17CC-410B-9533-A60BEB88A3B0}" destId="{256EDEFB-9EC6-4760-9C72-013276FA3EAF}" srcOrd="0" destOrd="0" presId="urn:microsoft.com/office/officeart/2005/8/layout/cycle5"/>
    <dgm:cxn modelId="{F2E2E585-6946-44FC-87F2-A56A5229836A}" type="presOf" srcId="{5C6986D2-D85B-4319-AB91-ADB3135C02A5}" destId="{0BC333A6-3682-4917-880C-A0A1375A800A}" srcOrd="0" destOrd="0" presId="urn:microsoft.com/office/officeart/2005/8/layout/cycle5"/>
    <dgm:cxn modelId="{AEC77F87-B9C9-4F25-8AA5-800DE2159188}" type="presOf" srcId="{4DC68726-A0EE-4064-B44A-86CF65958EA1}" destId="{A1A4E2A2-E228-46DF-84EF-3BED921DD5D4}" srcOrd="0" destOrd="0" presId="urn:microsoft.com/office/officeart/2005/8/layout/cycle5"/>
    <dgm:cxn modelId="{54306788-B3F9-4E0C-B558-07B78149F24B}" type="presOf" srcId="{258B1A5D-33CF-4269-87FC-310797AD1754}" destId="{B4F5C260-7096-4426-85CC-D5222E78EAE5}" srcOrd="0" destOrd="0" presId="urn:microsoft.com/office/officeart/2005/8/layout/cycle5"/>
    <dgm:cxn modelId="{4BDB0799-3D8D-412D-9798-B197ECB2AA13}" type="presOf" srcId="{70E82968-DEE2-4E10-999A-8C41579D88A4}" destId="{509DBF38-98F8-41DC-A43C-5C77C9A5250D}" srcOrd="0" destOrd="0" presId="urn:microsoft.com/office/officeart/2005/8/layout/cycle5"/>
    <dgm:cxn modelId="{B7AACB99-D8D7-4060-A174-DC9CBD45F822}" srcId="{258B1A5D-33CF-4269-87FC-310797AD1754}" destId="{4DC68726-A0EE-4064-B44A-86CF65958EA1}" srcOrd="4" destOrd="0" parTransId="{0B661A0C-8C9C-4C0A-B24F-E402D2A20900}" sibTransId="{0AD8B909-66C3-475C-8907-B6DD0807B500}"/>
    <dgm:cxn modelId="{1FA3BCB0-66C4-41A5-AE47-A8FAC6865053}" type="presOf" srcId="{0AD8B909-66C3-475C-8907-B6DD0807B500}" destId="{E4701E96-62C5-457D-8A80-C83CCD76D308}" srcOrd="0" destOrd="0" presId="urn:microsoft.com/office/officeart/2005/8/layout/cycle5"/>
    <dgm:cxn modelId="{5AF43DB4-BBF4-4CE3-8554-575DBBD39BAF}" srcId="{258B1A5D-33CF-4269-87FC-310797AD1754}" destId="{885CA1C7-0380-4FF2-9512-92302FD8A0B2}" srcOrd="6" destOrd="0" parTransId="{DE63C6D9-D7B4-46FA-B8FD-F3F0C324F7DC}" sibTransId="{2AE884AD-95F7-480A-95E2-2F0A5E97016F}"/>
    <dgm:cxn modelId="{D73DA5C7-32FB-41BD-A8CD-2706D94E1F58}" srcId="{258B1A5D-33CF-4269-87FC-310797AD1754}" destId="{27BB361A-17CC-410B-9533-A60BEB88A3B0}" srcOrd="1" destOrd="0" parTransId="{9A72AA1D-607F-4A22-B28B-1CFE8C1ABEB1}" sibTransId="{48D092BE-92E4-40E1-BCD7-EFD079533FE3}"/>
    <dgm:cxn modelId="{F57736DF-D7C4-4105-A1B7-CA688A76A3FD}" type="presOf" srcId="{2AE884AD-95F7-480A-95E2-2F0A5E97016F}" destId="{060E5546-E886-4ADA-A54A-EB95E12BED48}" srcOrd="0" destOrd="0" presId="urn:microsoft.com/office/officeart/2005/8/layout/cycle5"/>
    <dgm:cxn modelId="{6B51B6FA-B7BE-43B8-84E3-D4F78ED42213}" type="presOf" srcId="{48D092BE-92E4-40E1-BCD7-EFD079533FE3}" destId="{A11BFAE6-1F45-4323-B2C2-6F16AED71FC9}" srcOrd="0" destOrd="0" presId="urn:microsoft.com/office/officeart/2005/8/layout/cycle5"/>
    <dgm:cxn modelId="{01108C10-46D9-49ED-9632-3BD1BBD1ECB8}" type="presParOf" srcId="{B4F5C260-7096-4426-85CC-D5222E78EAE5}" destId="{0BC333A6-3682-4917-880C-A0A1375A800A}" srcOrd="0" destOrd="0" presId="urn:microsoft.com/office/officeart/2005/8/layout/cycle5"/>
    <dgm:cxn modelId="{0F1FA654-886B-4262-8637-B334938CEF61}" type="presParOf" srcId="{B4F5C260-7096-4426-85CC-D5222E78EAE5}" destId="{5BF0497C-FB45-4296-A564-2B515185FD11}" srcOrd="1" destOrd="0" presId="urn:microsoft.com/office/officeart/2005/8/layout/cycle5"/>
    <dgm:cxn modelId="{3D3B9F50-832D-420D-A7FB-1005B0244E9D}" type="presParOf" srcId="{B4F5C260-7096-4426-85CC-D5222E78EAE5}" destId="{031BF938-A60F-4591-AF64-22B483255008}" srcOrd="2" destOrd="0" presId="urn:microsoft.com/office/officeart/2005/8/layout/cycle5"/>
    <dgm:cxn modelId="{28F29D62-FA03-486D-A2BB-A0155F3B3C6B}" type="presParOf" srcId="{B4F5C260-7096-4426-85CC-D5222E78EAE5}" destId="{256EDEFB-9EC6-4760-9C72-013276FA3EAF}" srcOrd="3" destOrd="0" presId="urn:microsoft.com/office/officeart/2005/8/layout/cycle5"/>
    <dgm:cxn modelId="{2BDACC65-079E-4DD8-A0D7-AF99DC7BAA70}" type="presParOf" srcId="{B4F5C260-7096-4426-85CC-D5222E78EAE5}" destId="{7853544E-3305-43F4-995A-CC224F525488}" srcOrd="4" destOrd="0" presId="urn:microsoft.com/office/officeart/2005/8/layout/cycle5"/>
    <dgm:cxn modelId="{41DA6988-121E-4F44-9565-7A6701A1A091}" type="presParOf" srcId="{B4F5C260-7096-4426-85CC-D5222E78EAE5}" destId="{A11BFAE6-1F45-4323-B2C2-6F16AED71FC9}" srcOrd="5" destOrd="0" presId="urn:microsoft.com/office/officeart/2005/8/layout/cycle5"/>
    <dgm:cxn modelId="{B82CCF24-7160-4A21-B290-5F8B56EB27DB}" type="presParOf" srcId="{B4F5C260-7096-4426-85CC-D5222E78EAE5}" destId="{2BB4C9E5-003F-4878-A3C1-F636BAAB19BB}" srcOrd="6" destOrd="0" presId="urn:microsoft.com/office/officeart/2005/8/layout/cycle5"/>
    <dgm:cxn modelId="{6D59B268-9C66-4364-8895-F33B3CA8566D}" type="presParOf" srcId="{B4F5C260-7096-4426-85CC-D5222E78EAE5}" destId="{52450BCE-412E-4E3A-B772-DB38B023D8DB}" srcOrd="7" destOrd="0" presId="urn:microsoft.com/office/officeart/2005/8/layout/cycle5"/>
    <dgm:cxn modelId="{2275F34C-6E11-4FC1-8828-F65C818611D6}" type="presParOf" srcId="{B4F5C260-7096-4426-85CC-D5222E78EAE5}" destId="{509DBF38-98F8-41DC-A43C-5C77C9A5250D}" srcOrd="8" destOrd="0" presId="urn:microsoft.com/office/officeart/2005/8/layout/cycle5"/>
    <dgm:cxn modelId="{AD294953-A991-4F3A-B322-E8F4511A8C1A}" type="presParOf" srcId="{B4F5C260-7096-4426-85CC-D5222E78EAE5}" destId="{EFADB59F-8085-4AD0-ABF1-17B7ACA6D829}" srcOrd="9" destOrd="0" presId="urn:microsoft.com/office/officeart/2005/8/layout/cycle5"/>
    <dgm:cxn modelId="{A70404F4-66CD-4789-A32A-9639693101A8}" type="presParOf" srcId="{B4F5C260-7096-4426-85CC-D5222E78EAE5}" destId="{7E188ECC-37FE-4E7F-834B-3679562BE6D4}" srcOrd="10" destOrd="0" presId="urn:microsoft.com/office/officeart/2005/8/layout/cycle5"/>
    <dgm:cxn modelId="{DB625885-58F3-44D7-982D-7A9BAB0D0DE4}" type="presParOf" srcId="{B4F5C260-7096-4426-85CC-D5222E78EAE5}" destId="{30B3BA7C-C0F4-427A-B5A7-0851F1DD6FDC}" srcOrd="11" destOrd="0" presId="urn:microsoft.com/office/officeart/2005/8/layout/cycle5"/>
    <dgm:cxn modelId="{540526CD-D3B5-44D3-8C83-39CEF2686A95}" type="presParOf" srcId="{B4F5C260-7096-4426-85CC-D5222E78EAE5}" destId="{A1A4E2A2-E228-46DF-84EF-3BED921DD5D4}" srcOrd="12" destOrd="0" presId="urn:microsoft.com/office/officeart/2005/8/layout/cycle5"/>
    <dgm:cxn modelId="{AF7F0D6C-A15A-43A3-ADFD-F57EDB702D0F}" type="presParOf" srcId="{B4F5C260-7096-4426-85CC-D5222E78EAE5}" destId="{B99B7B31-F78D-4920-9598-2CD07C927118}" srcOrd="13" destOrd="0" presId="urn:microsoft.com/office/officeart/2005/8/layout/cycle5"/>
    <dgm:cxn modelId="{C77DAA63-91B1-4174-AD2A-5BECA42D16B1}" type="presParOf" srcId="{B4F5C260-7096-4426-85CC-D5222E78EAE5}" destId="{E4701E96-62C5-457D-8A80-C83CCD76D308}" srcOrd="14" destOrd="0" presId="urn:microsoft.com/office/officeart/2005/8/layout/cycle5"/>
    <dgm:cxn modelId="{F8703311-9DED-4C89-8CE0-A460445E381B}" type="presParOf" srcId="{B4F5C260-7096-4426-85CC-D5222E78EAE5}" destId="{B2C88AD2-2BD4-4438-8B2B-5E89C1CA0FA0}" srcOrd="15" destOrd="0" presId="urn:microsoft.com/office/officeart/2005/8/layout/cycle5"/>
    <dgm:cxn modelId="{25094046-D597-4614-B0A4-574176516669}" type="presParOf" srcId="{B4F5C260-7096-4426-85CC-D5222E78EAE5}" destId="{541C611D-BF94-4CFA-A06E-FBE21ED3A98F}" srcOrd="16" destOrd="0" presId="urn:microsoft.com/office/officeart/2005/8/layout/cycle5"/>
    <dgm:cxn modelId="{85C36E88-E0AB-4AA2-8424-9319759018C5}" type="presParOf" srcId="{B4F5C260-7096-4426-85CC-D5222E78EAE5}" destId="{EA91B812-9BD4-4549-9018-A97A6103BE2E}" srcOrd="17" destOrd="0" presId="urn:microsoft.com/office/officeart/2005/8/layout/cycle5"/>
    <dgm:cxn modelId="{111A7D8D-57A2-4D01-9543-B216F8349673}" type="presParOf" srcId="{B4F5C260-7096-4426-85CC-D5222E78EAE5}" destId="{FB1EB57B-D98A-441C-8209-CC2730027768}" srcOrd="18" destOrd="0" presId="urn:microsoft.com/office/officeart/2005/8/layout/cycle5"/>
    <dgm:cxn modelId="{EC96F7B7-2FF5-4D4F-BA95-385157EBFA8C}" type="presParOf" srcId="{B4F5C260-7096-4426-85CC-D5222E78EAE5}" destId="{50B12DD5-56AC-4422-B485-B1C590615EDF}" srcOrd="19" destOrd="0" presId="urn:microsoft.com/office/officeart/2005/8/layout/cycle5"/>
    <dgm:cxn modelId="{B36FE472-A60F-4EF2-868A-6A166000D732}" type="presParOf" srcId="{B4F5C260-7096-4426-85CC-D5222E78EAE5}" destId="{060E5546-E886-4ADA-A54A-EB95E12BED48}" srcOrd="20"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781DC4-37A4-42BA-A8F2-413A733E9EC0}"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de-DE"/>
        </a:p>
      </dgm:t>
    </dgm:pt>
    <dgm:pt modelId="{875AA40D-BE2B-4E98-92DE-6218892D8773}">
      <dgm:prSet phldrT="[Text]" custT="1"/>
      <dgm:spPr>
        <a:noFill/>
        <a:ln w="15875">
          <a:solidFill>
            <a:schemeClr val="tx1"/>
          </a:solidFill>
        </a:ln>
        <a:effectLst/>
      </dgm:spPr>
      <dgm:t>
        <a:bodyPr/>
        <a:lstStyle/>
        <a:p>
          <a:r>
            <a:rPr lang="de-DE" sz="2400" dirty="0">
              <a:solidFill>
                <a:schemeClr val="bg1">
                  <a:lumMod val="50000"/>
                </a:schemeClr>
              </a:solidFill>
              <a:latin typeface="+mn-lt"/>
            </a:rPr>
            <a:t>Aufbau der Arbeit</a:t>
          </a:r>
        </a:p>
      </dgm:t>
    </dgm:pt>
    <dgm:pt modelId="{08D108D1-0279-41D5-9A9C-07D39C56B816}" type="sibTrans" cxnId="{660F26C6-ECC2-41CC-A410-B6128FBDBD2B}">
      <dgm:prSet/>
      <dgm:spPr/>
      <dgm:t>
        <a:bodyPr/>
        <a:lstStyle/>
        <a:p>
          <a:endParaRPr lang="de-DE"/>
        </a:p>
      </dgm:t>
    </dgm:pt>
    <dgm:pt modelId="{34BA3D37-ED39-48A9-AFC9-2AAE7CE94BBA}" type="parTrans" cxnId="{660F26C6-ECC2-41CC-A410-B6128FBDBD2B}">
      <dgm:prSet/>
      <dgm:spPr/>
      <dgm:t>
        <a:bodyPr/>
        <a:lstStyle/>
        <a:p>
          <a:endParaRPr lang="de-DE"/>
        </a:p>
      </dgm:t>
    </dgm:pt>
    <dgm:pt modelId="{4B315FEE-43B2-46EA-90CF-F801CF800144}">
      <dgm:prSet phldrT="[Text]" custT="1"/>
      <dgm:spPr>
        <a:noFill/>
        <a:ln w="15875">
          <a:solidFill>
            <a:schemeClr val="tx1"/>
          </a:solidFill>
        </a:ln>
        <a:effectLst/>
      </dgm:spPr>
      <dgm:t>
        <a:bodyPr/>
        <a:lstStyle/>
        <a:p>
          <a:r>
            <a:rPr lang="de-DE" sz="2400" dirty="0">
              <a:solidFill>
                <a:schemeClr val="bg1">
                  <a:lumMod val="50000"/>
                </a:schemeClr>
              </a:solidFill>
              <a:latin typeface="+mn-lt"/>
            </a:rPr>
            <a:t>Methodik</a:t>
          </a:r>
        </a:p>
      </dgm:t>
    </dgm:pt>
    <dgm:pt modelId="{3E2F6BDE-F7CC-4C55-8395-95B0BAF87330}" type="sibTrans" cxnId="{6CFE5B9F-06DC-43F6-BB6F-D489EB9E65E7}">
      <dgm:prSet/>
      <dgm:spPr/>
      <dgm:t>
        <a:bodyPr/>
        <a:lstStyle/>
        <a:p>
          <a:endParaRPr lang="de-DE"/>
        </a:p>
      </dgm:t>
    </dgm:pt>
    <dgm:pt modelId="{26999F94-FEF9-447E-A850-AF028FBD81EE}" type="parTrans" cxnId="{6CFE5B9F-06DC-43F6-BB6F-D489EB9E65E7}">
      <dgm:prSet/>
      <dgm:spPr/>
      <dgm:t>
        <a:bodyPr/>
        <a:lstStyle/>
        <a:p>
          <a:endParaRPr lang="de-DE"/>
        </a:p>
      </dgm:t>
    </dgm:pt>
    <dgm:pt modelId="{D3C483BE-674D-418F-BEE1-B42894754120}">
      <dgm:prSet phldrT="[Text]" custT="1"/>
      <dgm:spPr>
        <a:noFill/>
        <a:ln w="15875">
          <a:solidFill>
            <a:schemeClr val="tx1"/>
          </a:solidFill>
        </a:ln>
        <a:effectLst/>
      </dgm:spPr>
      <dgm:t>
        <a:bodyPr/>
        <a:lstStyle/>
        <a:p>
          <a:r>
            <a:rPr lang="de-DE" sz="2400" dirty="0">
              <a:solidFill>
                <a:schemeClr val="bg1">
                  <a:lumMod val="50000"/>
                </a:schemeClr>
              </a:solidFill>
              <a:latin typeface="+mn-lt"/>
            </a:rPr>
            <a:t>Ziel</a:t>
          </a:r>
        </a:p>
        <a:p>
          <a:r>
            <a:rPr lang="de-DE" sz="2400" dirty="0">
              <a:solidFill>
                <a:schemeClr val="bg1">
                  <a:lumMod val="50000"/>
                </a:schemeClr>
              </a:solidFill>
              <a:latin typeface="+mn-lt"/>
            </a:rPr>
            <a:t>Fragestellung /</a:t>
          </a:r>
        </a:p>
        <a:p>
          <a:r>
            <a:rPr lang="de-DE" sz="2400" dirty="0">
              <a:solidFill>
                <a:schemeClr val="bg1">
                  <a:lumMod val="50000"/>
                </a:schemeClr>
              </a:solidFill>
              <a:latin typeface="+mn-lt"/>
            </a:rPr>
            <a:t>Aufgabenstellung</a:t>
          </a:r>
        </a:p>
      </dgm:t>
    </dgm:pt>
    <dgm:pt modelId="{C488A95C-21CF-4CD2-936C-7EC5BAEEC99D}" type="sibTrans" cxnId="{CB1A2991-D69B-4511-9B71-1EF363568953}">
      <dgm:prSet/>
      <dgm:spPr/>
      <dgm:t>
        <a:bodyPr/>
        <a:lstStyle/>
        <a:p>
          <a:endParaRPr lang="de-DE"/>
        </a:p>
      </dgm:t>
    </dgm:pt>
    <dgm:pt modelId="{C01F837B-CC71-40D0-8019-17AED1104EAE}" type="parTrans" cxnId="{CB1A2991-D69B-4511-9B71-1EF363568953}">
      <dgm:prSet/>
      <dgm:spPr/>
      <dgm:t>
        <a:bodyPr/>
        <a:lstStyle/>
        <a:p>
          <a:endParaRPr lang="de-DE"/>
        </a:p>
      </dgm:t>
    </dgm:pt>
    <dgm:pt modelId="{4AF15DF8-C5AF-42D0-B400-AA7FA092548B}">
      <dgm:prSet phldrT="[Text]" custT="1"/>
      <dgm:spPr>
        <a:noFill/>
        <a:ln w="15875">
          <a:solidFill>
            <a:schemeClr val="tx1"/>
          </a:solidFill>
        </a:ln>
        <a:effectLst/>
      </dgm:spPr>
      <dgm:t>
        <a:bodyPr/>
        <a:lstStyle/>
        <a:p>
          <a:r>
            <a:rPr lang="de-DE" sz="2400" dirty="0">
              <a:solidFill>
                <a:schemeClr val="bg1">
                  <a:lumMod val="50000"/>
                </a:schemeClr>
              </a:solidFill>
              <a:latin typeface="+mn-lt"/>
            </a:rPr>
            <a:t>Forschungsstand /</a:t>
          </a:r>
        </a:p>
        <a:p>
          <a:r>
            <a:rPr lang="de-DE" sz="2400" dirty="0">
              <a:solidFill>
                <a:schemeClr val="bg1">
                  <a:lumMod val="50000"/>
                </a:schemeClr>
              </a:solidFill>
              <a:latin typeface="+mn-lt"/>
            </a:rPr>
            <a:t>Wissenslücke /</a:t>
          </a:r>
        </a:p>
        <a:p>
          <a:r>
            <a:rPr lang="de-DE" sz="2400" dirty="0">
              <a:solidFill>
                <a:schemeClr val="bg1">
                  <a:lumMod val="50000"/>
                </a:schemeClr>
              </a:solidFill>
              <a:latin typeface="+mn-lt"/>
            </a:rPr>
            <a:t>Problem</a:t>
          </a:r>
        </a:p>
      </dgm:t>
    </dgm:pt>
    <dgm:pt modelId="{3CC806C4-FA15-4D5B-B7A6-61FD357BC7B0}" type="sibTrans" cxnId="{B7BA3BF4-C239-4738-BB6D-1FCE731FBAA1}">
      <dgm:prSet/>
      <dgm:spPr/>
      <dgm:t>
        <a:bodyPr/>
        <a:lstStyle/>
        <a:p>
          <a:endParaRPr lang="de-DE"/>
        </a:p>
      </dgm:t>
    </dgm:pt>
    <dgm:pt modelId="{82D0243E-0EF0-49CE-A53C-8AB11D509E6A}" type="parTrans" cxnId="{B7BA3BF4-C239-4738-BB6D-1FCE731FBAA1}">
      <dgm:prSet/>
      <dgm:spPr/>
      <dgm:t>
        <a:bodyPr/>
        <a:lstStyle/>
        <a:p>
          <a:endParaRPr lang="de-DE"/>
        </a:p>
      </dgm:t>
    </dgm:pt>
    <dgm:pt modelId="{DF6F4B07-D6C1-4172-90E5-1E85FC6620CF}">
      <dgm:prSet phldrT="[Text]" custT="1"/>
      <dgm:spPr>
        <a:noFill/>
        <a:ln w="15875">
          <a:solidFill>
            <a:schemeClr val="tx1"/>
          </a:solidFill>
        </a:ln>
        <a:effectLst/>
      </dgm:spPr>
      <dgm:t>
        <a:bodyPr/>
        <a:lstStyle/>
        <a:p>
          <a:r>
            <a:rPr lang="de-DE" sz="2400" dirty="0">
              <a:solidFill>
                <a:schemeClr val="bg1">
                  <a:lumMod val="50000"/>
                </a:schemeClr>
              </a:solidFill>
              <a:latin typeface="+mn-lt"/>
            </a:rPr>
            <a:t>Hinführung</a:t>
          </a:r>
        </a:p>
        <a:p>
          <a:r>
            <a:rPr lang="de-DE" sz="2400" dirty="0">
              <a:solidFill>
                <a:schemeClr val="bg1">
                  <a:lumMod val="50000"/>
                </a:schemeClr>
              </a:solidFill>
              <a:latin typeface="+mn-lt"/>
            </a:rPr>
            <a:t> Thema</a:t>
          </a:r>
        </a:p>
      </dgm:t>
    </dgm:pt>
    <dgm:pt modelId="{0A259DA0-B89C-4769-B2FB-3EEEE4C0A983}" type="sibTrans" cxnId="{71D9A9EC-CC9C-4A7A-81C9-F95EF67652DB}">
      <dgm:prSet/>
      <dgm:spPr/>
      <dgm:t>
        <a:bodyPr/>
        <a:lstStyle/>
        <a:p>
          <a:endParaRPr lang="de-DE"/>
        </a:p>
      </dgm:t>
    </dgm:pt>
    <dgm:pt modelId="{67505CEF-DBAF-4050-A742-1E6D6186BEE3}" type="parTrans" cxnId="{71D9A9EC-CC9C-4A7A-81C9-F95EF67652DB}">
      <dgm:prSet/>
      <dgm:spPr/>
      <dgm:t>
        <a:bodyPr/>
        <a:lstStyle/>
        <a:p>
          <a:endParaRPr lang="de-DE"/>
        </a:p>
      </dgm:t>
    </dgm:pt>
    <dgm:pt modelId="{86F8CBDB-7151-4ABF-A9F7-F1D7791A0232}" type="pres">
      <dgm:prSet presAssocID="{DD781DC4-37A4-42BA-A8F2-413A733E9EC0}" presName="diagram" presStyleCnt="0">
        <dgm:presLayoutVars>
          <dgm:dir/>
          <dgm:resizeHandles val="exact"/>
        </dgm:presLayoutVars>
      </dgm:prSet>
      <dgm:spPr/>
    </dgm:pt>
    <dgm:pt modelId="{CAC1BF21-122C-444C-BF85-E7EFFED711AD}" type="pres">
      <dgm:prSet presAssocID="{DF6F4B07-D6C1-4172-90E5-1E85FC6620CF}" presName="node" presStyleLbl="node1" presStyleIdx="0" presStyleCnt="5">
        <dgm:presLayoutVars>
          <dgm:bulletEnabled val="1"/>
        </dgm:presLayoutVars>
      </dgm:prSet>
      <dgm:spPr/>
    </dgm:pt>
    <dgm:pt modelId="{B1AE7C6F-1B0C-49AF-8716-405D067734B6}" type="pres">
      <dgm:prSet presAssocID="{0A259DA0-B89C-4769-B2FB-3EEEE4C0A983}" presName="sibTrans" presStyleCnt="0"/>
      <dgm:spPr/>
    </dgm:pt>
    <dgm:pt modelId="{80B555FB-1ED4-4739-BB4B-DCE0219E47AF}" type="pres">
      <dgm:prSet presAssocID="{4AF15DF8-C5AF-42D0-B400-AA7FA092548B}" presName="node" presStyleLbl="node1" presStyleIdx="1" presStyleCnt="5">
        <dgm:presLayoutVars>
          <dgm:bulletEnabled val="1"/>
        </dgm:presLayoutVars>
      </dgm:prSet>
      <dgm:spPr/>
    </dgm:pt>
    <dgm:pt modelId="{E984A227-3451-4EDA-97FE-5972D307ABA2}" type="pres">
      <dgm:prSet presAssocID="{3CC806C4-FA15-4D5B-B7A6-61FD357BC7B0}" presName="sibTrans" presStyleCnt="0"/>
      <dgm:spPr/>
    </dgm:pt>
    <dgm:pt modelId="{427F53EC-2F85-4BCC-9023-8B84AE080C9E}" type="pres">
      <dgm:prSet presAssocID="{D3C483BE-674D-418F-BEE1-B42894754120}" presName="node" presStyleLbl="node1" presStyleIdx="2" presStyleCnt="5">
        <dgm:presLayoutVars>
          <dgm:bulletEnabled val="1"/>
        </dgm:presLayoutVars>
      </dgm:prSet>
      <dgm:spPr/>
    </dgm:pt>
    <dgm:pt modelId="{F224D451-B646-45BF-BBED-041DBD1C826F}" type="pres">
      <dgm:prSet presAssocID="{C488A95C-21CF-4CD2-936C-7EC5BAEEC99D}" presName="sibTrans" presStyleCnt="0"/>
      <dgm:spPr/>
    </dgm:pt>
    <dgm:pt modelId="{A8F348C2-F275-4905-A493-9642B007FA61}" type="pres">
      <dgm:prSet presAssocID="{4B315FEE-43B2-46EA-90CF-F801CF800144}" presName="node" presStyleLbl="node1" presStyleIdx="3" presStyleCnt="5">
        <dgm:presLayoutVars>
          <dgm:bulletEnabled val="1"/>
        </dgm:presLayoutVars>
      </dgm:prSet>
      <dgm:spPr/>
    </dgm:pt>
    <dgm:pt modelId="{66ABB8FE-BE27-49D8-8CA7-C6C82A987B65}" type="pres">
      <dgm:prSet presAssocID="{3E2F6BDE-F7CC-4C55-8395-95B0BAF87330}" presName="sibTrans" presStyleCnt="0"/>
      <dgm:spPr/>
    </dgm:pt>
    <dgm:pt modelId="{00CA9C63-6FB4-4B53-AC8B-4104D4DD6B9F}" type="pres">
      <dgm:prSet presAssocID="{875AA40D-BE2B-4E98-92DE-6218892D8773}" presName="node" presStyleLbl="node1" presStyleIdx="4" presStyleCnt="5">
        <dgm:presLayoutVars>
          <dgm:bulletEnabled val="1"/>
        </dgm:presLayoutVars>
      </dgm:prSet>
      <dgm:spPr/>
    </dgm:pt>
  </dgm:ptLst>
  <dgm:cxnLst>
    <dgm:cxn modelId="{408A2D0D-7A2E-4DAD-A3E7-3FC4C3E1E6B7}" type="presOf" srcId="{4B315FEE-43B2-46EA-90CF-F801CF800144}" destId="{A8F348C2-F275-4905-A493-9642B007FA61}" srcOrd="0" destOrd="0" presId="urn:microsoft.com/office/officeart/2005/8/layout/default"/>
    <dgm:cxn modelId="{05D43B41-89FA-4B89-B37D-FC9D11A285F6}" type="presOf" srcId="{4AF15DF8-C5AF-42D0-B400-AA7FA092548B}" destId="{80B555FB-1ED4-4739-BB4B-DCE0219E47AF}" srcOrd="0" destOrd="0" presId="urn:microsoft.com/office/officeart/2005/8/layout/default"/>
    <dgm:cxn modelId="{9DBF3348-D754-4D8A-A71D-4B9001D0F7DC}" type="presOf" srcId="{DD781DC4-37A4-42BA-A8F2-413A733E9EC0}" destId="{86F8CBDB-7151-4ABF-A9F7-F1D7791A0232}" srcOrd="0" destOrd="0" presId="urn:microsoft.com/office/officeart/2005/8/layout/default"/>
    <dgm:cxn modelId="{00484F51-5C8E-4E42-B67F-233F2463C1AF}" type="presOf" srcId="{DF6F4B07-D6C1-4172-90E5-1E85FC6620CF}" destId="{CAC1BF21-122C-444C-BF85-E7EFFED711AD}" srcOrd="0" destOrd="0" presId="urn:microsoft.com/office/officeart/2005/8/layout/default"/>
    <dgm:cxn modelId="{CB1A2991-D69B-4511-9B71-1EF363568953}" srcId="{DD781DC4-37A4-42BA-A8F2-413A733E9EC0}" destId="{D3C483BE-674D-418F-BEE1-B42894754120}" srcOrd="2" destOrd="0" parTransId="{C01F837B-CC71-40D0-8019-17AED1104EAE}" sibTransId="{C488A95C-21CF-4CD2-936C-7EC5BAEEC99D}"/>
    <dgm:cxn modelId="{6CFE5B9F-06DC-43F6-BB6F-D489EB9E65E7}" srcId="{DD781DC4-37A4-42BA-A8F2-413A733E9EC0}" destId="{4B315FEE-43B2-46EA-90CF-F801CF800144}" srcOrd="3" destOrd="0" parTransId="{26999F94-FEF9-447E-A850-AF028FBD81EE}" sibTransId="{3E2F6BDE-F7CC-4C55-8395-95B0BAF87330}"/>
    <dgm:cxn modelId="{6BA723BF-3B94-4326-ACCA-192A04A15D63}" type="presOf" srcId="{D3C483BE-674D-418F-BEE1-B42894754120}" destId="{427F53EC-2F85-4BCC-9023-8B84AE080C9E}" srcOrd="0" destOrd="0" presId="urn:microsoft.com/office/officeart/2005/8/layout/default"/>
    <dgm:cxn modelId="{660F26C6-ECC2-41CC-A410-B6128FBDBD2B}" srcId="{DD781DC4-37A4-42BA-A8F2-413A733E9EC0}" destId="{875AA40D-BE2B-4E98-92DE-6218892D8773}" srcOrd="4" destOrd="0" parTransId="{34BA3D37-ED39-48A9-AFC9-2AAE7CE94BBA}" sibTransId="{08D108D1-0279-41D5-9A9C-07D39C56B816}"/>
    <dgm:cxn modelId="{DB922FEA-7708-4190-9453-388BA1B45508}" type="presOf" srcId="{875AA40D-BE2B-4E98-92DE-6218892D8773}" destId="{00CA9C63-6FB4-4B53-AC8B-4104D4DD6B9F}" srcOrd="0" destOrd="0" presId="urn:microsoft.com/office/officeart/2005/8/layout/default"/>
    <dgm:cxn modelId="{71D9A9EC-CC9C-4A7A-81C9-F95EF67652DB}" srcId="{DD781DC4-37A4-42BA-A8F2-413A733E9EC0}" destId="{DF6F4B07-D6C1-4172-90E5-1E85FC6620CF}" srcOrd="0" destOrd="0" parTransId="{67505CEF-DBAF-4050-A742-1E6D6186BEE3}" sibTransId="{0A259DA0-B89C-4769-B2FB-3EEEE4C0A983}"/>
    <dgm:cxn modelId="{B7BA3BF4-C239-4738-BB6D-1FCE731FBAA1}" srcId="{DD781DC4-37A4-42BA-A8F2-413A733E9EC0}" destId="{4AF15DF8-C5AF-42D0-B400-AA7FA092548B}" srcOrd="1" destOrd="0" parTransId="{82D0243E-0EF0-49CE-A53C-8AB11D509E6A}" sibTransId="{3CC806C4-FA15-4D5B-B7A6-61FD357BC7B0}"/>
    <dgm:cxn modelId="{56BDA238-0D95-4985-8D52-457068F3AE61}" type="presParOf" srcId="{86F8CBDB-7151-4ABF-A9F7-F1D7791A0232}" destId="{CAC1BF21-122C-444C-BF85-E7EFFED711AD}" srcOrd="0" destOrd="0" presId="urn:microsoft.com/office/officeart/2005/8/layout/default"/>
    <dgm:cxn modelId="{1975B86D-4C32-4D71-9138-94CA177B46D9}" type="presParOf" srcId="{86F8CBDB-7151-4ABF-A9F7-F1D7791A0232}" destId="{B1AE7C6F-1B0C-49AF-8716-405D067734B6}" srcOrd="1" destOrd="0" presId="urn:microsoft.com/office/officeart/2005/8/layout/default"/>
    <dgm:cxn modelId="{C0B28A5F-E233-41CF-92B7-91EED3D542C0}" type="presParOf" srcId="{86F8CBDB-7151-4ABF-A9F7-F1D7791A0232}" destId="{80B555FB-1ED4-4739-BB4B-DCE0219E47AF}" srcOrd="2" destOrd="0" presId="urn:microsoft.com/office/officeart/2005/8/layout/default"/>
    <dgm:cxn modelId="{B384A3B1-0434-4292-BCEE-0711AACA2E82}" type="presParOf" srcId="{86F8CBDB-7151-4ABF-A9F7-F1D7791A0232}" destId="{E984A227-3451-4EDA-97FE-5972D307ABA2}" srcOrd="3" destOrd="0" presId="urn:microsoft.com/office/officeart/2005/8/layout/default"/>
    <dgm:cxn modelId="{E887A8DC-93B9-40A8-B76B-A0627E93BDF5}" type="presParOf" srcId="{86F8CBDB-7151-4ABF-A9F7-F1D7791A0232}" destId="{427F53EC-2F85-4BCC-9023-8B84AE080C9E}" srcOrd="4" destOrd="0" presId="urn:microsoft.com/office/officeart/2005/8/layout/default"/>
    <dgm:cxn modelId="{048FAAE8-E0B0-4F92-8779-D4AE7F1A2C2E}" type="presParOf" srcId="{86F8CBDB-7151-4ABF-A9F7-F1D7791A0232}" destId="{F224D451-B646-45BF-BBED-041DBD1C826F}" srcOrd="5" destOrd="0" presId="urn:microsoft.com/office/officeart/2005/8/layout/default"/>
    <dgm:cxn modelId="{3B2580CD-C24F-460C-9A19-DF5B06EAFD7B}" type="presParOf" srcId="{86F8CBDB-7151-4ABF-A9F7-F1D7791A0232}" destId="{A8F348C2-F275-4905-A493-9642B007FA61}" srcOrd="6" destOrd="0" presId="urn:microsoft.com/office/officeart/2005/8/layout/default"/>
    <dgm:cxn modelId="{01EA33B5-B04A-4FB5-A963-ADBDE465E890}" type="presParOf" srcId="{86F8CBDB-7151-4ABF-A9F7-F1D7791A0232}" destId="{66ABB8FE-BE27-49D8-8CA7-C6C82A987B65}" srcOrd="7" destOrd="0" presId="urn:microsoft.com/office/officeart/2005/8/layout/default"/>
    <dgm:cxn modelId="{F11D247D-EF34-4ED3-A193-3FD13C0DE512}" type="presParOf" srcId="{86F8CBDB-7151-4ABF-A9F7-F1D7791A0232}" destId="{00CA9C63-6FB4-4B53-AC8B-4104D4DD6B9F}" srcOrd="8" destOrd="0" presId="urn:microsoft.com/office/officeart/2005/8/layout/default"/>
  </dgm:cxnLst>
  <dgm:bg>
    <a:effect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781DC4-37A4-42BA-A8F2-413A733E9EC0}"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de-DE"/>
        </a:p>
      </dgm:t>
    </dgm:pt>
    <dgm:pt modelId="{875AA40D-BE2B-4E98-92DE-6218892D8773}">
      <dgm:prSet phldrT="[Text]" custT="1"/>
      <dgm:spPr>
        <a:noFill/>
        <a:ln w="15875">
          <a:solidFill>
            <a:schemeClr val="tx1"/>
          </a:solidFill>
        </a:ln>
        <a:effectLst/>
      </dgm:spPr>
      <dgm:t>
        <a:bodyPr/>
        <a:lstStyle/>
        <a:p>
          <a:r>
            <a:rPr lang="de-DE" sz="2400" b="0" dirty="0">
              <a:solidFill>
                <a:schemeClr val="bg1">
                  <a:lumMod val="50000"/>
                </a:schemeClr>
              </a:solidFill>
              <a:latin typeface="+mn-lt"/>
            </a:rPr>
            <a:t>Ausblick</a:t>
          </a:r>
        </a:p>
      </dgm:t>
    </dgm:pt>
    <dgm:pt modelId="{08D108D1-0279-41D5-9A9C-07D39C56B816}" type="sibTrans" cxnId="{660F26C6-ECC2-41CC-A410-B6128FBDBD2B}">
      <dgm:prSet/>
      <dgm:spPr/>
      <dgm:t>
        <a:bodyPr/>
        <a:lstStyle/>
        <a:p>
          <a:endParaRPr lang="de-DE"/>
        </a:p>
      </dgm:t>
    </dgm:pt>
    <dgm:pt modelId="{34BA3D37-ED39-48A9-AFC9-2AAE7CE94BBA}" type="parTrans" cxnId="{660F26C6-ECC2-41CC-A410-B6128FBDBD2B}">
      <dgm:prSet/>
      <dgm:spPr/>
      <dgm:t>
        <a:bodyPr/>
        <a:lstStyle/>
        <a:p>
          <a:endParaRPr lang="de-DE"/>
        </a:p>
      </dgm:t>
    </dgm:pt>
    <dgm:pt modelId="{4B315FEE-43B2-46EA-90CF-F801CF800144}">
      <dgm:prSet phldrT="[Text]" custT="1"/>
      <dgm:spPr>
        <a:noFill/>
        <a:ln w="15875">
          <a:solidFill>
            <a:schemeClr val="tx1"/>
          </a:solidFill>
        </a:ln>
        <a:effectLst/>
      </dgm:spPr>
      <dgm:t>
        <a:bodyPr/>
        <a:lstStyle/>
        <a:p>
          <a:r>
            <a:rPr lang="de-DE" sz="2400" dirty="0">
              <a:solidFill>
                <a:schemeClr val="bg1">
                  <a:lumMod val="50000"/>
                </a:schemeClr>
              </a:solidFill>
              <a:latin typeface="+mn-lt"/>
            </a:rPr>
            <a:t>Diskussion</a:t>
          </a:r>
        </a:p>
      </dgm:t>
    </dgm:pt>
    <dgm:pt modelId="{3E2F6BDE-F7CC-4C55-8395-95B0BAF87330}" type="sibTrans" cxnId="{6CFE5B9F-06DC-43F6-BB6F-D489EB9E65E7}">
      <dgm:prSet/>
      <dgm:spPr/>
      <dgm:t>
        <a:bodyPr/>
        <a:lstStyle/>
        <a:p>
          <a:endParaRPr lang="de-DE"/>
        </a:p>
      </dgm:t>
    </dgm:pt>
    <dgm:pt modelId="{26999F94-FEF9-447E-A850-AF028FBD81EE}" type="parTrans" cxnId="{6CFE5B9F-06DC-43F6-BB6F-D489EB9E65E7}">
      <dgm:prSet/>
      <dgm:spPr/>
      <dgm:t>
        <a:bodyPr/>
        <a:lstStyle/>
        <a:p>
          <a:endParaRPr lang="de-DE"/>
        </a:p>
      </dgm:t>
    </dgm:pt>
    <dgm:pt modelId="{D3C483BE-674D-418F-BEE1-B42894754120}">
      <dgm:prSet phldrT="[Text]" custT="1"/>
      <dgm:spPr>
        <a:noFill/>
        <a:ln w="15875">
          <a:solidFill>
            <a:schemeClr val="tx1"/>
          </a:solidFill>
        </a:ln>
        <a:effectLst/>
      </dgm:spPr>
      <dgm:t>
        <a:bodyPr/>
        <a:lstStyle/>
        <a:p>
          <a:r>
            <a:rPr lang="de-DE" sz="2400" dirty="0">
              <a:solidFill>
                <a:schemeClr val="bg1">
                  <a:lumMod val="50000"/>
                </a:schemeClr>
              </a:solidFill>
              <a:latin typeface="+mn-lt"/>
            </a:rPr>
            <a:t>Zusammenfassung</a:t>
          </a:r>
        </a:p>
        <a:p>
          <a:r>
            <a:rPr lang="de-DE" sz="2400" dirty="0">
              <a:solidFill>
                <a:schemeClr val="bg1">
                  <a:lumMod val="50000"/>
                </a:schemeClr>
              </a:solidFill>
              <a:latin typeface="+mn-lt"/>
            </a:rPr>
            <a:t>Methodik / Ergebnisse</a:t>
          </a:r>
        </a:p>
      </dgm:t>
    </dgm:pt>
    <dgm:pt modelId="{C488A95C-21CF-4CD2-936C-7EC5BAEEC99D}" type="sibTrans" cxnId="{CB1A2991-D69B-4511-9B71-1EF363568953}">
      <dgm:prSet/>
      <dgm:spPr/>
      <dgm:t>
        <a:bodyPr/>
        <a:lstStyle/>
        <a:p>
          <a:endParaRPr lang="de-DE"/>
        </a:p>
      </dgm:t>
    </dgm:pt>
    <dgm:pt modelId="{C01F837B-CC71-40D0-8019-17AED1104EAE}" type="parTrans" cxnId="{CB1A2991-D69B-4511-9B71-1EF363568953}">
      <dgm:prSet/>
      <dgm:spPr/>
      <dgm:t>
        <a:bodyPr/>
        <a:lstStyle/>
        <a:p>
          <a:endParaRPr lang="de-DE"/>
        </a:p>
      </dgm:t>
    </dgm:pt>
    <dgm:pt modelId="{86F8CBDB-7151-4ABF-A9F7-F1D7791A0232}" type="pres">
      <dgm:prSet presAssocID="{DD781DC4-37A4-42BA-A8F2-413A733E9EC0}" presName="diagram" presStyleCnt="0">
        <dgm:presLayoutVars>
          <dgm:dir/>
          <dgm:resizeHandles val="exact"/>
        </dgm:presLayoutVars>
      </dgm:prSet>
      <dgm:spPr/>
    </dgm:pt>
    <dgm:pt modelId="{427F53EC-2F85-4BCC-9023-8B84AE080C9E}" type="pres">
      <dgm:prSet presAssocID="{D3C483BE-674D-418F-BEE1-B42894754120}" presName="node" presStyleLbl="node1" presStyleIdx="0" presStyleCnt="3">
        <dgm:presLayoutVars>
          <dgm:bulletEnabled val="1"/>
        </dgm:presLayoutVars>
      </dgm:prSet>
      <dgm:spPr/>
    </dgm:pt>
    <dgm:pt modelId="{F224D451-B646-45BF-BBED-041DBD1C826F}" type="pres">
      <dgm:prSet presAssocID="{C488A95C-21CF-4CD2-936C-7EC5BAEEC99D}" presName="sibTrans" presStyleCnt="0"/>
      <dgm:spPr/>
    </dgm:pt>
    <dgm:pt modelId="{A8F348C2-F275-4905-A493-9642B007FA61}" type="pres">
      <dgm:prSet presAssocID="{4B315FEE-43B2-46EA-90CF-F801CF800144}" presName="node" presStyleLbl="node1" presStyleIdx="1" presStyleCnt="3">
        <dgm:presLayoutVars>
          <dgm:bulletEnabled val="1"/>
        </dgm:presLayoutVars>
      </dgm:prSet>
      <dgm:spPr/>
    </dgm:pt>
    <dgm:pt modelId="{66ABB8FE-BE27-49D8-8CA7-C6C82A987B65}" type="pres">
      <dgm:prSet presAssocID="{3E2F6BDE-F7CC-4C55-8395-95B0BAF87330}" presName="sibTrans" presStyleCnt="0"/>
      <dgm:spPr/>
    </dgm:pt>
    <dgm:pt modelId="{00CA9C63-6FB4-4B53-AC8B-4104D4DD6B9F}" type="pres">
      <dgm:prSet presAssocID="{875AA40D-BE2B-4E98-92DE-6218892D8773}" presName="node" presStyleLbl="node1" presStyleIdx="2" presStyleCnt="3">
        <dgm:presLayoutVars>
          <dgm:bulletEnabled val="1"/>
        </dgm:presLayoutVars>
      </dgm:prSet>
      <dgm:spPr/>
    </dgm:pt>
  </dgm:ptLst>
  <dgm:cxnLst>
    <dgm:cxn modelId="{408A2D0D-7A2E-4DAD-A3E7-3FC4C3E1E6B7}" type="presOf" srcId="{4B315FEE-43B2-46EA-90CF-F801CF800144}" destId="{A8F348C2-F275-4905-A493-9642B007FA61}" srcOrd="0" destOrd="0" presId="urn:microsoft.com/office/officeart/2005/8/layout/default"/>
    <dgm:cxn modelId="{9DBF3348-D754-4D8A-A71D-4B9001D0F7DC}" type="presOf" srcId="{DD781DC4-37A4-42BA-A8F2-413A733E9EC0}" destId="{86F8CBDB-7151-4ABF-A9F7-F1D7791A0232}" srcOrd="0" destOrd="0" presId="urn:microsoft.com/office/officeart/2005/8/layout/default"/>
    <dgm:cxn modelId="{CB1A2991-D69B-4511-9B71-1EF363568953}" srcId="{DD781DC4-37A4-42BA-A8F2-413A733E9EC0}" destId="{D3C483BE-674D-418F-BEE1-B42894754120}" srcOrd="0" destOrd="0" parTransId="{C01F837B-CC71-40D0-8019-17AED1104EAE}" sibTransId="{C488A95C-21CF-4CD2-936C-7EC5BAEEC99D}"/>
    <dgm:cxn modelId="{6CFE5B9F-06DC-43F6-BB6F-D489EB9E65E7}" srcId="{DD781DC4-37A4-42BA-A8F2-413A733E9EC0}" destId="{4B315FEE-43B2-46EA-90CF-F801CF800144}" srcOrd="1" destOrd="0" parTransId="{26999F94-FEF9-447E-A850-AF028FBD81EE}" sibTransId="{3E2F6BDE-F7CC-4C55-8395-95B0BAF87330}"/>
    <dgm:cxn modelId="{6BA723BF-3B94-4326-ACCA-192A04A15D63}" type="presOf" srcId="{D3C483BE-674D-418F-BEE1-B42894754120}" destId="{427F53EC-2F85-4BCC-9023-8B84AE080C9E}" srcOrd="0" destOrd="0" presId="urn:microsoft.com/office/officeart/2005/8/layout/default"/>
    <dgm:cxn modelId="{660F26C6-ECC2-41CC-A410-B6128FBDBD2B}" srcId="{DD781DC4-37A4-42BA-A8F2-413A733E9EC0}" destId="{875AA40D-BE2B-4E98-92DE-6218892D8773}" srcOrd="2" destOrd="0" parTransId="{34BA3D37-ED39-48A9-AFC9-2AAE7CE94BBA}" sibTransId="{08D108D1-0279-41D5-9A9C-07D39C56B816}"/>
    <dgm:cxn modelId="{DB922FEA-7708-4190-9453-388BA1B45508}" type="presOf" srcId="{875AA40D-BE2B-4E98-92DE-6218892D8773}" destId="{00CA9C63-6FB4-4B53-AC8B-4104D4DD6B9F}" srcOrd="0" destOrd="0" presId="urn:microsoft.com/office/officeart/2005/8/layout/default"/>
    <dgm:cxn modelId="{E887A8DC-93B9-40A8-B76B-A0627E93BDF5}" type="presParOf" srcId="{86F8CBDB-7151-4ABF-A9F7-F1D7791A0232}" destId="{427F53EC-2F85-4BCC-9023-8B84AE080C9E}" srcOrd="0" destOrd="0" presId="urn:microsoft.com/office/officeart/2005/8/layout/default"/>
    <dgm:cxn modelId="{048FAAE8-E0B0-4F92-8779-D4AE7F1A2C2E}" type="presParOf" srcId="{86F8CBDB-7151-4ABF-A9F7-F1D7791A0232}" destId="{F224D451-B646-45BF-BBED-041DBD1C826F}" srcOrd="1" destOrd="0" presId="urn:microsoft.com/office/officeart/2005/8/layout/default"/>
    <dgm:cxn modelId="{3B2580CD-C24F-460C-9A19-DF5B06EAFD7B}" type="presParOf" srcId="{86F8CBDB-7151-4ABF-A9F7-F1D7791A0232}" destId="{A8F348C2-F275-4905-A493-9642B007FA61}" srcOrd="2" destOrd="0" presId="urn:microsoft.com/office/officeart/2005/8/layout/default"/>
    <dgm:cxn modelId="{01EA33B5-B04A-4FB5-A963-ADBDE465E890}" type="presParOf" srcId="{86F8CBDB-7151-4ABF-A9F7-F1D7791A0232}" destId="{66ABB8FE-BE27-49D8-8CA7-C6C82A987B65}" srcOrd="3" destOrd="0" presId="urn:microsoft.com/office/officeart/2005/8/layout/default"/>
    <dgm:cxn modelId="{F11D247D-EF34-4ED3-A193-3FD13C0DE512}" type="presParOf" srcId="{86F8CBDB-7151-4ABF-A9F7-F1D7791A0232}" destId="{00CA9C63-6FB4-4B53-AC8B-4104D4DD6B9F}" srcOrd="4" destOrd="0" presId="urn:microsoft.com/office/officeart/2005/8/layout/default"/>
  </dgm:cxnLst>
  <dgm:bg>
    <a:effect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C333A6-3682-4917-880C-A0A1375A800A}">
      <dsp:nvSpPr>
        <dsp:cNvPr id="0" name=""/>
        <dsp:cNvSpPr/>
      </dsp:nvSpPr>
      <dsp:spPr>
        <a:xfrm>
          <a:off x="3203522" y="-35069"/>
          <a:ext cx="1479804" cy="898931"/>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solidFill>
                <a:schemeClr val="tx1"/>
              </a:solidFill>
              <a:latin typeface="+mn-lt"/>
            </a:rPr>
            <a:t>Forschungs-</a:t>
          </a:r>
          <a:br>
            <a:rPr lang="de-DE" sz="1800" kern="1200" dirty="0">
              <a:solidFill>
                <a:schemeClr val="tx1"/>
              </a:solidFill>
              <a:latin typeface="+mn-lt"/>
            </a:rPr>
          </a:br>
          <a:r>
            <a:rPr lang="de-DE" sz="1800" kern="1200" dirty="0">
              <a:solidFill>
                <a:schemeClr val="tx1"/>
              </a:solidFill>
              <a:latin typeface="+mn-lt"/>
            </a:rPr>
            <a:t>stand</a:t>
          </a:r>
        </a:p>
      </dsp:txBody>
      <dsp:txXfrm>
        <a:off x="3247404" y="8813"/>
        <a:ext cx="1392040" cy="811167"/>
      </dsp:txXfrm>
    </dsp:sp>
    <dsp:sp modelId="{031BF938-A60F-4591-AF64-22B483255008}">
      <dsp:nvSpPr>
        <dsp:cNvPr id="0" name=""/>
        <dsp:cNvSpPr/>
      </dsp:nvSpPr>
      <dsp:spPr>
        <a:xfrm>
          <a:off x="1488911" y="281808"/>
          <a:ext cx="4321715" cy="4321715"/>
        </a:xfrm>
        <a:custGeom>
          <a:avLst/>
          <a:gdLst/>
          <a:ahLst/>
          <a:cxnLst/>
          <a:rect l="0" t="0" r="0" b="0"/>
          <a:pathLst>
            <a:path>
              <a:moveTo>
                <a:pt x="3324422" y="340026"/>
              </a:moveTo>
              <a:arcTo wR="2160857" hR="2160857" stAng="18154786" swAng="727057"/>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256EDEFB-9EC6-4760-9C72-013276FA3EAF}">
      <dsp:nvSpPr>
        <dsp:cNvPr id="0" name=""/>
        <dsp:cNvSpPr/>
      </dsp:nvSpPr>
      <dsp:spPr>
        <a:xfrm>
          <a:off x="4697121" y="1016557"/>
          <a:ext cx="1842637" cy="757600"/>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solidFill>
                <a:schemeClr val="tx1"/>
              </a:solidFill>
              <a:latin typeface="+mn-lt"/>
            </a:rPr>
            <a:t>Wissenslücke</a:t>
          </a:r>
        </a:p>
      </dsp:txBody>
      <dsp:txXfrm>
        <a:off x="4734104" y="1053540"/>
        <a:ext cx="1768671" cy="683634"/>
      </dsp:txXfrm>
    </dsp:sp>
    <dsp:sp modelId="{A11BFAE6-1F45-4323-B2C2-6F16AED71FC9}">
      <dsp:nvSpPr>
        <dsp:cNvPr id="0" name=""/>
        <dsp:cNvSpPr/>
      </dsp:nvSpPr>
      <dsp:spPr>
        <a:xfrm>
          <a:off x="1785938" y="674401"/>
          <a:ext cx="4321715" cy="4321715"/>
        </a:xfrm>
        <a:custGeom>
          <a:avLst/>
          <a:gdLst/>
          <a:ahLst/>
          <a:cxnLst/>
          <a:rect l="0" t="0" r="0" b="0"/>
          <a:pathLst>
            <a:path>
              <a:moveTo>
                <a:pt x="4128606" y="1267955"/>
              </a:moveTo>
              <a:arcTo wR="2160857" hR="2160857" stAng="20135577" swAng="912707"/>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2BB4C9E5-003F-4878-A3C1-F636BAAB19BB}">
      <dsp:nvSpPr>
        <dsp:cNvPr id="0" name=""/>
        <dsp:cNvSpPr/>
      </dsp:nvSpPr>
      <dsp:spPr>
        <a:xfrm>
          <a:off x="5275452" y="2677289"/>
          <a:ext cx="1549305" cy="757600"/>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solidFill>
                <a:schemeClr val="tx1"/>
              </a:solidFill>
              <a:latin typeface="+mn-lt"/>
            </a:rPr>
            <a:t>Problem-/ Fragestellung</a:t>
          </a:r>
        </a:p>
      </dsp:txBody>
      <dsp:txXfrm>
        <a:off x="5312435" y="2714272"/>
        <a:ext cx="1475339" cy="683634"/>
      </dsp:txXfrm>
    </dsp:sp>
    <dsp:sp modelId="{509DBF38-98F8-41DC-A43C-5C77C9A5250D}">
      <dsp:nvSpPr>
        <dsp:cNvPr id="0" name=""/>
        <dsp:cNvSpPr/>
      </dsp:nvSpPr>
      <dsp:spPr>
        <a:xfrm>
          <a:off x="1605665" y="1194869"/>
          <a:ext cx="4321715" cy="4321715"/>
        </a:xfrm>
        <a:custGeom>
          <a:avLst/>
          <a:gdLst/>
          <a:ahLst/>
          <a:cxnLst/>
          <a:rect l="0" t="0" r="0" b="0"/>
          <a:pathLst>
            <a:path>
              <a:moveTo>
                <a:pt x="4310127" y="2384348"/>
              </a:moveTo>
              <a:arcTo wR="2160857" hR="2160857" stAng="356192" swAng="696117"/>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EFADB59F-8085-4AD0-ABF1-17B7ACA6D829}">
      <dsp:nvSpPr>
        <dsp:cNvPr id="0" name=""/>
        <dsp:cNvSpPr/>
      </dsp:nvSpPr>
      <dsp:spPr>
        <a:xfrm>
          <a:off x="4373595" y="4143315"/>
          <a:ext cx="1994075" cy="757600"/>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solidFill>
                <a:schemeClr val="tx1"/>
              </a:solidFill>
              <a:latin typeface="+mn-lt"/>
            </a:rPr>
            <a:t>Erkenntnisprozess/Methode</a:t>
          </a:r>
        </a:p>
      </dsp:txBody>
      <dsp:txXfrm>
        <a:off x="4410578" y="4180298"/>
        <a:ext cx="1920109" cy="683634"/>
      </dsp:txXfrm>
    </dsp:sp>
    <dsp:sp modelId="{30B3BA7C-C0F4-427A-B5A7-0851F1DD6FDC}">
      <dsp:nvSpPr>
        <dsp:cNvPr id="0" name=""/>
        <dsp:cNvSpPr/>
      </dsp:nvSpPr>
      <dsp:spPr>
        <a:xfrm>
          <a:off x="1781428" y="678665"/>
          <a:ext cx="4321715" cy="4321715"/>
        </a:xfrm>
        <a:custGeom>
          <a:avLst/>
          <a:gdLst/>
          <a:ahLst/>
          <a:cxnLst/>
          <a:rect l="0" t="0" r="0" b="0"/>
          <a:pathLst>
            <a:path>
              <a:moveTo>
                <a:pt x="2538076" y="4288535"/>
              </a:moveTo>
              <a:arcTo wR="2160857" hR="2160857" stAng="4796786" swAng="137214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A1A4E2A2-E228-46DF-84EF-3BED921DD5D4}">
      <dsp:nvSpPr>
        <dsp:cNvPr id="0" name=""/>
        <dsp:cNvSpPr/>
      </dsp:nvSpPr>
      <dsp:spPr>
        <a:xfrm>
          <a:off x="1481249" y="4109693"/>
          <a:ext cx="1990334" cy="757600"/>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solidFill>
                <a:schemeClr val="tx1"/>
              </a:solidFill>
              <a:latin typeface="+mn-lt"/>
            </a:rPr>
            <a:t>Erkenntnisprozess/Ergebnisse</a:t>
          </a:r>
        </a:p>
      </dsp:txBody>
      <dsp:txXfrm>
        <a:off x="1518232" y="4146676"/>
        <a:ext cx="1916368" cy="683634"/>
      </dsp:txXfrm>
    </dsp:sp>
    <dsp:sp modelId="{E4701E96-62C5-457D-8A80-C83CCD76D308}">
      <dsp:nvSpPr>
        <dsp:cNvPr id="0" name=""/>
        <dsp:cNvSpPr/>
      </dsp:nvSpPr>
      <dsp:spPr>
        <a:xfrm>
          <a:off x="1976998" y="1277810"/>
          <a:ext cx="4321715" cy="4321715"/>
        </a:xfrm>
        <a:custGeom>
          <a:avLst/>
          <a:gdLst/>
          <a:ahLst/>
          <a:cxnLst/>
          <a:rect l="0" t="0" r="0" b="0"/>
          <a:pathLst>
            <a:path>
              <a:moveTo>
                <a:pt x="68183" y="2699392"/>
              </a:moveTo>
              <a:arcTo wR="2160857" hR="2160857" stAng="9934110" swAng="66353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B2C88AD2-2BD4-4438-8B2B-5E89C1CA0FA0}">
      <dsp:nvSpPr>
        <dsp:cNvPr id="0" name=""/>
        <dsp:cNvSpPr/>
      </dsp:nvSpPr>
      <dsp:spPr>
        <a:xfrm>
          <a:off x="891756" y="2670223"/>
          <a:ext cx="1922837" cy="757600"/>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solidFill>
                <a:schemeClr val="tx1"/>
              </a:solidFill>
              <a:latin typeface="+mn-lt"/>
            </a:rPr>
            <a:t>Wissenszuwachs</a:t>
          </a:r>
        </a:p>
      </dsp:txBody>
      <dsp:txXfrm>
        <a:off x="928739" y="2707206"/>
        <a:ext cx="1848871" cy="683634"/>
      </dsp:txXfrm>
    </dsp:sp>
    <dsp:sp modelId="{EA91B812-9BD4-4549-9018-A97A6103BE2E}">
      <dsp:nvSpPr>
        <dsp:cNvPr id="0" name=""/>
        <dsp:cNvSpPr/>
      </dsp:nvSpPr>
      <dsp:spPr>
        <a:xfrm>
          <a:off x="1799640" y="615758"/>
          <a:ext cx="4321715" cy="4321715"/>
        </a:xfrm>
        <a:custGeom>
          <a:avLst/>
          <a:gdLst/>
          <a:ahLst/>
          <a:cxnLst/>
          <a:rect l="0" t="0" r="0" b="0"/>
          <a:pathLst>
            <a:path>
              <a:moveTo>
                <a:pt x="19722" y="1869574"/>
              </a:moveTo>
              <a:arcTo wR="2160857" hR="2160857" stAng="11264823" swAng="898095"/>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FB1EB57B-D98A-441C-8209-CC2730027768}">
      <dsp:nvSpPr>
        <dsp:cNvPr id="0" name=""/>
        <dsp:cNvSpPr/>
      </dsp:nvSpPr>
      <dsp:spPr>
        <a:xfrm>
          <a:off x="1136269" y="1016555"/>
          <a:ext cx="2238570" cy="757600"/>
        </a:xfrm>
        <a:prstGeom prst="round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1800" kern="1200" dirty="0">
              <a:solidFill>
                <a:schemeClr val="tx1"/>
              </a:solidFill>
              <a:latin typeface="+mn-lt"/>
            </a:rPr>
            <a:t>Anschlussforschung</a:t>
          </a:r>
        </a:p>
      </dsp:txBody>
      <dsp:txXfrm>
        <a:off x="1173252" y="1053538"/>
        <a:ext cx="2164604" cy="683634"/>
      </dsp:txXfrm>
    </dsp:sp>
    <dsp:sp modelId="{060E5546-E886-4ADA-A54A-EB95E12BED48}">
      <dsp:nvSpPr>
        <dsp:cNvPr id="0" name=""/>
        <dsp:cNvSpPr/>
      </dsp:nvSpPr>
      <dsp:spPr>
        <a:xfrm>
          <a:off x="2045497" y="298223"/>
          <a:ext cx="4321715" cy="4321715"/>
        </a:xfrm>
        <a:custGeom>
          <a:avLst/>
          <a:gdLst/>
          <a:ahLst/>
          <a:cxnLst/>
          <a:rect l="0" t="0" r="0" b="0"/>
          <a:pathLst>
            <a:path>
              <a:moveTo>
                <a:pt x="658495" y="607727"/>
              </a:moveTo>
              <a:arcTo wR="2160857" hR="2160857" stAng="13557113" swAng="739484"/>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C1BF21-122C-444C-BF85-E7EFFED711AD}">
      <dsp:nvSpPr>
        <dsp:cNvPr id="0" name=""/>
        <dsp:cNvSpPr/>
      </dsp:nvSpPr>
      <dsp:spPr>
        <a:xfrm>
          <a:off x="0" y="432646"/>
          <a:ext cx="2539999" cy="1524000"/>
        </a:xfrm>
        <a:prstGeom prst="rect">
          <a:avLst/>
        </a:prstGeom>
        <a:noFill/>
        <a:ln w="15875">
          <a:solidFill>
            <a:schemeClr val="tx1"/>
          </a:solidFill>
        </a:ln>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Hinführung</a:t>
          </a:r>
        </a:p>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 Thema</a:t>
          </a:r>
        </a:p>
      </dsp:txBody>
      <dsp:txXfrm>
        <a:off x="0" y="432646"/>
        <a:ext cx="2539999" cy="1524000"/>
      </dsp:txXfrm>
    </dsp:sp>
    <dsp:sp modelId="{80B555FB-1ED4-4739-BB4B-DCE0219E47AF}">
      <dsp:nvSpPr>
        <dsp:cNvPr id="0" name=""/>
        <dsp:cNvSpPr/>
      </dsp:nvSpPr>
      <dsp:spPr>
        <a:xfrm>
          <a:off x="2794000" y="432646"/>
          <a:ext cx="2539999" cy="1524000"/>
        </a:xfrm>
        <a:prstGeom prst="rect">
          <a:avLst/>
        </a:prstGeom>
        <a:noFill/>
        <a:ln w="15875">
          <a:solidFill>
            <a:schemeClr val="tx1"/>
          </a:solidFill>
        </a:ln>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Forschungsstand /</a:t>
          </a:r>
        </a:p>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Wissenslücke /</a:t>
          </a:r>
        </a:p>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Problem</a:t>
          </a:r>
        </a:p>
      </dsp:txBody>
      <dsp:txXfrm>
        <a:off x="2794000" y="432646"/>
        <a:ext cx="2539999" cy="1524000"/>
      </dsp:txXfrm>
    </dsp:sp>
    <dsp:sp modelId="{427F53EC-2F85-4BCC-9023-8B84AE080C9E}">
      <dsp:nvSpPr>
        <dsp:cNvPr id="0" name=""/>
        <dsp:cNvSpPr/>
      </dsp:nvSpPr>
      <dsp:spPr>
        <a:xfrm>
          <a:off x="5587999" y="432646"/>
          <a:ext cx="2539999" cy="1524000"/>
        </a:xfrm>
        <a:prstGeom prst="rect">
          <a:avLst/>
        </a:prstGeom>
        <a:noFill/>
        <a:ln w="15875">
          <a:solidFill>
            <a:schemeClr val="tx1"/>
          </a:solidFill>
        </a:ln>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Ziel</a:t>
          </a:r>
        </a:p>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Fragestellung /</a:t>
          </a:r>
        </a:p>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Aufgabenstellung</a:t>
          </a:r>
        </a:p>
      </dsp:txBody>
      <dsp:txXfrm>
        <a:off x="5587999" y="432646"/>
        <a:ext cx="2539999" cy="1524000"/>
      </dsp:txXfrm>
    </dsp:sp>
    <dsp:sp modelId="{A8F348C2-F275-4905-A493-9642B007FA61}">
      <dsp:nvSpPr>
        <dsp:cNvPr id="0" name=""/>
        <dsp:cNvSpPr/>
      </dsp:nvSpPr>
      <dsp:spPr>
        <a:xfrm>
          <a:off x="1397000" y="2210646"/>
          <a:ext cx="2539999" cy="1524000"/>
        </a:xfrm>
        <a:prstGeom prst="rect">
          <a:avLst/>
        </a:prstGeom>
        <a:noFill/>
        <a:ln w="15875">
          <a:solidFill>
            <a:schemeClr val="tx1"/>
          </a:solidFill>
        </a:ln>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Methodik</a:t>
          </a:r>
        </a:p>
      </dsp:txBody>
      <dsp:txXfrm>
        <a:off x="1397000" y="2210646"/>
        <a:ext cx="2539999" cy="1524000"/>
      </dsp:txXfrm>
    </dsp:sp>
    <dsp:sp modelId="{00CA9C63-6FB4-4B53-AC8B-4104D4DD6B9F}">
      <dsp:nvSpPr>
        <dsp:cNvPr id="0" name=""/>
        <dsp:cNvSpPr/>
      </dsp:nvSpPr>
      <dsp:spPr>
        <a:xfrm>
          <a:off x="4191000" y="2210646"/>
          <a:ext cx="2539999" cy="1524000"/>
        </a:xfrm>
        <a:prstGeom prst="rect">
          <a:avLst/>
        </a:prstGeom>
        <a:noFill/>
        <a:ln w="15875">
          <a:solidFill>
            <a:schemeClr val="tx1"/>
          </a:solidFill>
        </a:ln>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Aufbau der Arbeit</a:t>
          </a:r>
        </a:p>
      </dsp:txBody>
      <dsp:txXfrm>
        <a:off x="4191000" y="2210646"/>
        <a:ext cx="2539999" cy="1524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7F53EC-2F85-4BCC-9023-8B84AE080C9E}">
      <dsp:nvSpPr>
        <dsp:cNvPr id="0" name=""/>
        <dsp:cNvSpPr/>
      </dsp:nvSpPr>
      <dsp:spPr>
        <a:xfrm>
          <a:off x="548577" y="439"/>
          <a:ext cx="2618099" cy="1570859"/>
        </a:xfrm>
        <a:prstGeom prst="rect">
          <a:avLst/>
        </a:prstGeom>
        <a:noFill/>
        <a:ln w="15875">
          <a:solidFill>
            <a:schemeClr val="tx1"/>
          </a:solidFill>
        </a:ln>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Zusammenfassung</a:t>
          </a:r>
        </a:p>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Methodik / Ergebnisse</a:t>
          </a:r>
        </a:p>
      </dsp:txBody>
      <dsp:txXfrm>
        <a:off x="548577" y="439"/>
        <a:ext cx="2618099" cy="1570859"/>
      </dsp:txXfrm>
    </dsp:sp>
    <dsp:sp modelId="{A8F348C2-F275-4905-A493-9642B007FA61}">
      <dsp:nvSpPr>
        <dsp:cNvPr id="0" name=""/>
        <dsp:cNvSpPr/>
      </dsp:nvSpPr>
      <dsp:spPr>
        <a:xfrm>
          <a:off x="3428486" y="439"/>
          <a:ext cx="2618099" cy="1570859"/>
        </a:xfrm>
        <a:prstGeom prst="rect">
          <a:avLst/>
        </a:prstGeom>
        <a:noFill/>
        <a:ln w="15875">
          <a:solidFill>
            <a:schemeClr val="tx1"/>
          </a:solidFill>
        </a:ln>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kern="1200" dirty="0">
              <a:solidFill>
                <a:schemeClr val="bg1">
                  <a:lumMod val="50000"/>
                </a:schemeClr>
              </a:solidFill>
              <a:latin typeface="+mn-lt"/>
            </a:rPr>
            <a:t>Diskussion</a:t>
          </a:r>
        </a:p>
      </dsp:txBody>
      <dsp:txXfrm>
        <a:off x="3428486" y="439"/>
        <a:ext cx="2618099" cy="1570859"/>
      </dsp:txXfrm>
    </dsp:sp>
    <dsp:sp modelId="{00CA9C63-6FB4-4B53-AC8B-4104D4DD6B9F}">
      <dsp:nvSpPr>
        <dsp:cNvPr id="0" name=""/>
        <dsp:cNvSpPr/>
      </dsp:nvSpPr>
      <dsp:spPr>
        <a:xfrm>
          <a:off x="1988532" y="1833109"/>
          <a:ext cx="2618099" cy="1570859"/>
        </a:xfrm>
        <a:prstGeom prst="rect">
          <a:avLst/>
        </a:prstGeom>
        <a:noFill/>
        <a:ln w="15875">
          <a:solidFill>
            <a:schemeClr val="tx1"/>
          </a:solidFill>
        </a:ln>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de-DE" sz="2400" b="0" kern="1200" dirty="0">
              <a:solidFill>
                <a:schemeClr val="bg1">
                  <a:lumMod val="50000"/>
                </a:schemeClr>
              </a:solidFill>
              <a:latin typeface="+mn-lt"/>
            </a:rPr>
            <a:t>Ausblick</a:t>
          </a:r>
        </a:p>
      </dsp:txBody>
      <dsp:txXfrm>
        <a:off x="1988532" y="1833109"/>
        <a:ext cx="2618099" cy="1570859"/>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Bogen 2">
            <a:extLst>
              <a:ext uri="{FF2B5EF4-FFF2-40B4-BE49-F238E27FC236}">
                <a16:creationId xmlns:a16="http://schemas.microsoft.com/office/drawing/2014/main" id="{D3D1811A-124D-4920-B2F9-B6F4474A290B}"/>
              </a:ext>
            </a:extLst>
          </p:cNvPr>
          <p:cNvSpPr/>
          <p:nvPr userDrawn="1"/>
        </p:nvSpPr>
        <p:spPr>
          <a:xfrm>
            <a:off x="9361170" y="6366508"/>
            <a:ext cx="2898892" cy="491491"/>
          </a:xfrm>
          <a:prstGeom prst="arc">
            <a:avLst>
              <a:gd name="adj1" fmla="val 6588172"/>
              <a:gd name="adj2" fmla="val 21410484"/>
            </a:avLst>
          </a:prstGeom>
          <a:ln>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cxnSp>
        <p:nvCxnSpPr>
          <p:cNvPr id="6" name="Gerader Verbinder 5">
            <a:extLst>
              <a:ext uri="{FF2B5EF4-FFF2-40B4-BE49-F238E27FC236}">
                <a16:creationId xmlns:a16="http://schemas.microsoft.com/office/drawing/2014/main" id="{000F89EF-279B-4300-87BB-54A6418D96EE}"/>
              </a:ext>
            </a:extLst>
          </p:cNvPr>
          <p:cNvCxnSpPr>
            <a:cxnSpLocks/>
          </p:cNvCxnSpPr>
          <p:nvPr userDrawn="1"/>
        </p:nvCxnSpPr>
        <p:spPr>
          <a:xfrm>
            <a:off x="128523" y="-13335"/>
            <a:ext cx="0" cy="6871335"/>
          </a:xfrm>
          <a:prstGeom prst="line">
            <a:avLst/>
          </a:prstGeom>
          <a:ln w="952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 name="Gerader Verbinder 8">
            <a:extLst>
              <a:ext uri="{FF2B5EF4-FFF2-40B4-BE49-F238E27FC236}">
                <a16:creationId xmlns:a16="http://schemas.microsoft.com/office/drawing/2014/main" id="{3C24FB47-4FF0-4FFE-A056-44C076764C07}"/>
              </a:ext>
            </a:extLst>
          </p:cNvPr>
          <p:cNvCxnSpPr>
            <a:cxnSpLocks/>
          </p:cNvCxnSpPr>
          <p:nvPr userDrawn="1"/>
        </p:nvCxnSpPr>
        <p:spPr>
          <a:xfrm>
            <a:off x="149663" y="-13335"/>
            <a:ext cx="0" cy="6871335"/>
          </a:xfrm>
          <a:prstGeom prst="line">
            <a:avLst/>
          </a:prstGeom>
          <a:ln w="9525">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95427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D516093D-721E-4EF5-9F1F-026AD53ED878}"/>
              </a:ext>
            </a:extLst>
          </p:cNvPr>
          <p:cNvSpPr/>
          <p:nvPr userDrawn="1"/>
        </p:nvSpPr>
        <p:spPr>
          <a:xfrm>
            <a:off x="9804400" y="6329012"/>
            <a:ext cx="2082800" cy="5289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bg1">
                    <a:lumMod val="50000"/>
                  </a:schemeClr>
                </a:solidFill>
                <a:latin typeface="Bahnschrift Light Condensed" panose="020B0502040204020203" pitchFamily="34" charset="0"/>
              </a:rPr>
              <a:t>Tag der Hausarbeiten 2025</a:t>
            </a:r>
          </a:p>
        </p:txBody>
      </p:sp>
    </p:spTree>
    <p:extLst>
      <p:ext uri="{BB962C8B-B14F-4D97-AF65-F5344CB8AC3E}">
        <p14:creationId xmlns:p14="http://schemas.microsoft.com/office/powerpoint/2010/main" val="318341154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B64E3D79-DABC-4A68-BB2B-6CB33AC34152}"/>
              </a:ext>
            </a:extLst>
          </p:cNvPr>
          <p:cNvSpPr txBox="1"/>
          <p:nvPr/>
        </p:nvSpPr>
        <p:spPr>
          <a:xfrm>
            <a:off x="852256" y="365759"/>
            <a:ext cx="11194742" cy="6390147"/>
          </a:xfrm>
          <a:prstGeom prst="rect">
            <a:avLst/>
          </a:prstGeom>
          <a:noFill/>
        </p:spPr>
        <p:txBody>
          <a:bodyPr wrap="square" rtlCol="0">
            <a:noAutofit/>
          </a:bodyPr>
          <a:lstStyle/>
          <a:p>
            <a:endParaRPr lang="de-DE" sz="2000" b="1" dirty="0">
              <a:solidFill>
                <a:srgbClr val="FFC000"/>
              </a:solidFill>
              <a:latin typeface="Biome Light" panose="020B0303030204020804" pitchFamily="34" charset="0"/>
              <a:cs typeface="Biome Light" panose="020B0303030204020804" pitchFamily="34" charset="0"/>
            </a:endParaRPr>
          </a:p>
          <a:p>
            <a:endParaRPr lang="de-DE" sz="500" b="1" dirty="0">
              <a:solidFill>
                <a:srgbClr val="FFC000"/>
              </a:solidFill>
              <a:latin typeface="Biome Light" panose="020B0303030204020804" pitchFamily="34" charset="0"/>
              <a:cs typeface="Biome Light" panose="020B0303030204020804" pitchFamily="34" charset="0"/>
            </a:endParaRPr>
          </a:p>
          <a:p>
            <a:pPr marL="468000"/>
            <a:r>
              <a:rPr lang="de-DE" sz="6000" b="1" dirty="0">
                <a:solidFill>
                  <a:schemeClr val="accent4">
                    <a:lumMod val="75000"/>
                  </a:schemeClr>
                </a:solidFill>
                <a:latin typeface="Biome Light" panose="020B0303030204020804" pitchFamily="34" charset="0"/>
                <a:cs typeface="Biome Light" panose="020B0303030204020804" pitchFamily="34" charset="0"/>
              </a:rPr>
              <a:t>Tag der </a:t>
            </a:r>
          </a:p>
          <a:p>
            <a:pPr marL="468000"/>
            <a:r>
              <a:rPr lang="de-DE" sz="6000" b="1" dirty="0">
                <a:solidFill>
                  <a:schemeClr val="accent4">
                    <a:lumMod val="75000"/>
                  </a:schemeClr>
                </a:solidFill>
                <a:latin typeface="Biome Light" panose="020B0303030204020804" pitchFamily="34" charset="0"/>
                <a:cs typeface="Biome Light" panose="020B0303030204020804" pitchFamily="34" charset="0"/>
              </a:rPr>
              <a:t>Wissenschaftlichen Arbeiten</a:t>
            </a:r>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pPr marL="540000"/>
            <a:r>
              <a:rPr lang="de-DE" sz="2200" b="1" dirty="0">
                <a:cs typeface="Biome Light" panose="020B0303030204020804" pitchFamily="34" charset="0"/>
              </a:rPr>
              <a:t>Donnerstag</a:t>
            </a:r>
            <a:r>
              <a:rPr lang="de-DE" sz="2200" b="1">
                <a:cs typeface="Biome Light" panose="020B0303030204020804" pitchFamily="34" charset="0"/>
              </a:rPr>
              <a:t>, 20.02.2025; </a:t>
            </a:r>
            <a:r>
              <a:rPr lang="de-DE" sz="2200" b="1" dirty="0">
                <a:cs typeface="Biome Light" panose="020B0303030204020804" pitchFamily="34" charset="0"/>
              </a:rPr>
              <a:t>ab 11:00 Uhr</a:t>
            </a:r>
          </a:p>
          <a:p>
            <a:pPr marL="540000"/>
            <a:endParaRPr lang="de-DE" sz="2200" b="1" dirty="0">
              <a:cs typeface="Biome Light" panose="020B0303030204020804" pitchFamily="34" charset="0"/>
            </a:endParaRPr>
          </a:p>
          <a:p>
            <a:pPr marL="540000"/>
            <a:endParaRPr lang="de-DE" sz="2200" b="1" dirty="0">
              <a:cs typeface="Biome Light" panose="020B0303030204020804" pitchFamily="34" charset="0"/>
            </a:endParaRPr>
          </a:p>
          <a:p>
            <a:endParaRPr lang="de-DE" sz="2200" b="1" dirty="0">
              <a:solidFill>
                <a:schemeClr val="accent4">
                  <a:lumMod val="75000"/>
                </a:schemeClr>
              </a:solidFill>
              <a:latin typeface="Biome Light" panose="020B0303030204020804" pitchFamily="34" charset="0"/>
              <a:cs typeface="Biome Light" panose="020B0303030204020804" pitchFamily="34" charset="0"/>
            </a:endParaRPr>
          </a:p>
          <a:p>
            <a:endParaRPr lang="de-DE" sz="2000" dirty="0"/>
          </a:p>
        </p:txBody>
      </p:sp>
      <p:pic>
        <p:nvPicPr>
          <p:cNvPr id="4" name="Grafik 3">
            <a:extLst>
              <a:ext uri="{FF2B5EF4-FFF2-40B4-BE49-F238E27FC236}">
                <a16:creationId xmlns:a16="http://schemas.microsoft.com/office/drawing/2014/main" id="{06ED140F-FA35-4999-8A42-EDCC9FB5B169}"/>
              </a:ext>
            </a:extLst>
          </p:cNvPr>
          <p:cNvPicPr>
            <a:picLocks noChangeAspect="1"/>
          </p:cNvPicPr>
          <p:nvPr/>
        </p:nvPicPr>
        <p:blipFill>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8644117" y="5935066"/>
            <a:ext cx="3547883" cy="922934"/>
          </a:xfrm>
          <a:prstGeom prst="rect">
            <a:avLst/>
          </a:prstGeom>
        </p:spPr>
      </p:pic>
      <p:pic>
        <p:nvPicPr>
          <p:cNvPr id="5" name="Grafik 4">
            <a:extLst>
              <a:ext uri="{FF2B5EF4-FFF2-40B4-BE49-F238E27FC236}">
                <a16:creationId xmlns:a16="http://schemas.microsoft.com/office/drawing/2014/main" id="{B82D4846-EDEF-4E08-A758-F7DE783EE859}"/>
              </a:ext>
            </a:extLst>
          </p:cNvPr>
          <p:cNvPicPr>
            <a:picLocks noChangeAspect="1"/>
          </p:cNvPicPr>
          <p:nvPr/>
        </p:nvPicPr>
        <p:blipFill>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8604000" y="5904000"/>
            <a:ext cx="3580008" cy="982800"/>
          </a:xfrm>
          <a:prstGeom prst="rect">
            <a:avLst/>
          </a:prstGeom>
        </p:spPr>
      </p:pic>
    </p:spTree>
    <p:extLst>
      <p:ext uri="{BB962C8B-B14F-4D97-AF65-F5344CB8AC3E}">
        <p14:creationId xmlns:p14="http://schemas.microsoft.com/office/powerpoint/2010/main" val="1707373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B64E3D79-DABC-4A68-BB2B-6CB33AC34152}"/>
              </a:ext>
            </a:extLst>
          </p:cNvPr>
          <p:cNvSpPr txBox="1"/>
          <p:nvPr/>
        </p:nvSpPr>
        <p:spPr>
          <a:xfrm>
            <a:off x="852256" y="365759"/>
            <a:ext cx="11194742" cy="6390147"/>
          </a:xfrm>
          <a:prstGeom prst="rect">
            <a:avLst/>
          </a:prstGeom>
          <a:noFill/>
        </p:spPr>
        <p:txBody>
          <a:bodyPr wrap="square" rtlCol="0">
            <a:noAutofit/>
          </a:bodyPr>
          <a:lstStyle/>
          <a:p>
            <a:r>
              <a:rPr lang="de-DE" sz="2000" b="1" dirty="0">
                <a:solidFill>
                  <a:srgbClr val="FFC000"/>
                </a:solidFill>
                <a:latin typeface="Biome Light" panose="020B0303030204020804" pitchFamily="34" charset="0"/>
                <a:cs typeface="Biome Light" panose="020B0303030204020804" pitchFamily="34" charset="0"/>
              </a:rPr>
              <a:t>Tag der Hausarbeiten</a:t>
            </a:r>
          </a:p>
          <a:p>
            <a:endParaRPr lang="de-DE" sz="500" b="1" dirty="0">
              <a:solidFill>
                <a:srgbClr val="FFC000"/>
              </a:solidFill>
              <a:latin typeface="Biome Light" panose="020B0303030204020804" pitchFamily="34" charset="0"/>
              <a:cs typeface="Biome Light" panose="020B0303030204020804" pitchFamily="34" charset="0"/>
            </a:endParaRPr>
          </a:p>
          <a:p>
            <a:pPr marL="468000"/>
            <a:r>
              <a:rPr lang="de-DE" sz="6000" b="1" dirty="0">
                <a:solidFill>
                  <a:schemeClr val="accent4">
                    <a:lumMod val="75000"/>
                  </a:schemeClr>
                </a:solidFill>
                <a:latin typeface="Biome Light" panose="020B0303030204020804" pitchFamily="34" charset="0"/>
                <a:cs typeface="Biome Light" panose="020B0303030204020804" pitchFamily="34" charset="0"/>
              </a:rPr>
              <a:t>Aufbau wissenschaftlicher Arbeiten</a:t>
            </a: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pPr marL="540000"/>
            <a:r>
              <a:rPr lang="de-DE" sz="2200" dirty="0">
                <a:cs typeface="Biome Light" panose="020B0303030204020804" pitchFamily="34" charset="0"/>
              </a:rPr>
              <a:t>Cornelia </a:t>
            </a:r>
            <a:r>
              <a:rPr lang="de-DE" sz="2200" dirty="0" err="1">
                <a:cs typeface="Biome Light" panose="020B0303030204020804" pitchFamily="34" charset="0"/>
              </a:rPr>
              <a:t>Czapla</a:t>
            </a:r>
            <a:r>
              <a:rPr lang="de-DE" sz="2200" dirty="0">
                <a:latin typeface="Bahnschrift" panose="020B0502040204020203" pitchFamily="34" charset="0"/>
                <a:cs typeface="Biome Light" panose="020B0303030204020804" pitchFamily="34" charset="0"/>
              </a:rPr>
              <a:t> </a:t>
            </a:r>
            <a:r>
              <a:rPr lang="de-DE" sz="2000" dirty="0">
                <a:latin typeface="Bahnschrift Light Condensed" panose="020B0502040204020203" pitchFamily="34" charset="0"/>
                <a:cs typeface="Biome Light" panose="020B0303030204020804" pitchFamily="34" charset="0"/>
              </a:rPr>
              <a:t>(</a:t>
            </a:r>
            <a:r>
              <a:rPr lang="de-DE" sz="2000" dirty="0">
                <a:cs typeface="Biome Light" panose="020B0303030204020804" pitchFamily="34" charset="0"/>
              </a:rPr>
              <a:t>czapla@sz.rwth-aachen.de</a:t>
            </a:r>
            <a:r>
              <a:rPr lang="de-DE" sz="2000" dirty="0">
                <a:latin typeface="Bahnschrift Light Condensed" panose="020B0502040204020203" pitchFamily="34" charset="0"/>
                <a:cs typeface="Biome Light" panose="020B0303030204020804" pitchFamily="34" charset="0"/>
              </a:rPr>
              <a:t>)</a:t>
            </a:r>
          </a:p>
          <a:p>
            <a:endParaRPr lang="de-DE" sz="2200" b="1" dirty="0">
              <a:solidFill>
                <a:schemeClr val="accent4">
                  <a:lumMod val="75000"/>
                </a:schemeClr>
              </a:solidFill>
              <a:latin typeface="Biome Light" panose="020B0303030204020804" pitchFamily="34" charset="0"/>
              <a:cs typeface="Biome Light" panose="020B0303030204020804" pitchFamily="34" charset="0"/>
            </a:endParaRPr>
          </a:p>
          <a:p>
            <a:endParaRPr lang="de-DE" sz="2000" dirty="0"/>
          </a:p>
        </p:txBody>
      </p:sp>
      <p:pic>
        <p:nvPicPr>
          <p:cNvPr id="4" name="Grafik 3">
            <a:extLst>
              <a:ext uri="{FF2B5EF4-FFF2-40B4-BE49-F238E27FC236}">
                <a16:creationId xmlns:a16="http://schemas.microsoft.com/office/drawing/2014/main" id="{06ED140F-FA35-4999-8A42-EDCC9FB5B169}"/>
              </a:ext>
            </a:extLst>
          </p:cNvPr>
          <p:cNvPicPr>
            <a:picLocks noChangeAspect="1"/>
          </p:cNvPicPr>
          <p:nvPr/>
        </p:nvPicPr>
        <p:blipFill>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8644117" y="5935066"/>
            <a:ext cx="3547883" cy="922934"/>
          </a:xfrm>
          <a:prstGeom prst="rect">
            <a:avLst/>
          </a:prstGeom>
        </p:spPr>
      </p:pic>
      <p:pic>
        <p:nvPicPr>
          <p:cNvPr id="5" name="Grafik 4">
            <a:extLst>
              <a:ext uri="{FF2B5EF4-FFF2-40B4-BE49-F238E27FC236}">
                <a16:creationId xmlns:a16="http://schemas.microsoft.com/office/drawing/2014/main" id="{B82D4846-EDEF-4E08-A758-F7DE783EE859}"/>
              </a:ext>
            </a:extLst>
          </p:cNvPr>
          <p:cNvPicPr>
            <a:picLocks noChangeAspect="1"/>
          </p:cNvPicPr>
          <p:nvPr/>
        </p:nvPicPr>
        <p:blipFill>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8604000" y="5904000"/>
            <a:ext cx="3580008" cy="982800"/>
          </a:xfrm>
          <a:prstGeom prst="rect">
            <a:avLst/>
          </a:prstGeom>
        </p:spPr>
      </p:pic>
    </p:spTree>
    <p:extLst>
      <p:ext uri="{BB962C8B-B14F-4D97-AF65-F5344CB8AC3E}">
        <p14:creationId xmlns:p14="http://schemas.microsoft.com/office/powerpoint/2010/main" val="78240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8D25C6F8-994B-4840-840F-37AF57D5538E}"/>
              </a:ext>
            </a:extLst>
          </p:cNvPr>
          <p:cNvSpPr txBox="1"/>
          <p:nvPr/>
        </p:nvSpPr>
        <p:spPr>
          <a:xfrm>
            <a:off x="852256" y="365759"/>
            <a:ext cx="11194742" cy="6390147"/>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1" i="0" u="none" strike="noStrike" kern="1200" cap="none" spc="0" normalizeH="0" baseline="0" noProof="0" dirty="0">
                <a:ln>
                  <a:noFill/>
                </a:ln>
                <a:solidFill>
                  <a:srgbClr val="FFC000"/>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a:t>
            </a:r>
            <a:r>
              <a:rPr kumimoji="0" lang="de-DE" sz="1000" b="1" i="0" u="none" strike="noStrike" kern="1200" cap="none" spc="0" normalizeH="0" baseline="0" noProof="0" dirty="0">
                <a:ln>
                  <a:noFill/>
                </a:ln>
                <a:solidFill>
                  <a:srgbClr val="FFC000">
                    <a:lumMod val="75000"/>
                  </a:srgbClr>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  </a:t>
            </a:r>
            <a:r>
              <a:rPr kumimoji="0" lang="de-DE" sz="3000" b="1" i="0" u="none" strike="noStrike" kern="1200" cap="none" spc="0" normalizeH="0" baseline="0" noProof="0" dirty="0">
                <a:ln>
                  <a:noFill/>
                </a:ln>
                <a:solidFill>
                  <a:srgbClr val="FFC000">
                    <a:lumMod val="75000"/>
                  </a:srgbClr>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   </a:t>
            </a:r>
            <a:r>
              <a:rPr lang="de-DE" sz="3000" b="1" dirty="0">
                <a:solidFill>
                  <a:srgbClr val="FFC000">
                    <a:lumMod val="75000"/>
                  </a:srgbClr>
                </a:solidFill>
                <a:latin typeface="Biome Light" panose="020B0303030204020804" pitchFamily="34" charset="0"/>
                <a:cs typeface="Biome Light" panose="020B0303030204020804" pitchFamily="34" charset="0"/>
                <a:sym typeface="Wingdings" panose="05000000000000000000" pitchFamily="2" charset="2"/>
              </a:rPr>
              <a:t>Kreislauf der Wissensgenerierung</a:t>
            </a:r>
            <a:endParaRPr kumimoji="0" lang="de-DE" sz="3000" b="1" i="0" u="none" strike="noStrike" kern="1200" cap="none" spc="0" normalizeH="0" baseline="0" noProof="0" dirty="0">
              <a:ln>
                <a:noFill/>
              </a:ln>
              <a:solidFill>
                <a:srgbClr val="FFC000">
                  <a:lumMod val="75000"/>
                </a:srgbClr>
              </a:solidFill>
              <a:effectLst/>
              <a:uLnTx/>
              <a:uFillTx/>
              <a:latin typeface="Biome Light" panose="020B0303030204020804" pitchFamily="34" charset="0"/>
              <a:ea typeface="+mn-ea"/>
              <a:cs typeface="Biome Light" panose="020B0303030204020804" pitchFamily="34" charset="0"/>
            </a:endParaRP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endParaRPr lang="de-DE" sz="2000" b="1" dirty="0">
              <a:solidFill>
                <a:schemeClr val="accent4">
                  <a:lumMod val="75000"/>
                </a:schemeClr>
              </a:solidFill>
              <a:latin typeface="Biome Light" panose="020B0303030204020804" pitchFamily="34" charset="0"/>
              <a:cs typeface="Biome Light" panose="020B0303030204020804" pitchFamily="34" charset="0"/>
            </a:endParaRPr>
          </a:p>
          <a:p>
            <a:endParaRPr lang="de-DE" sz="2000" dirty="0"/>
          </a:p>
        </p:txBody>
      </p:sp>
      <p:graphicFrame>
        <p:nvGraphicFramePr>
          <p:cNvPr id="5" name="Diagramm 4">
            <a:extLst>
              <a:ext uri="{FF2B5EF4-FFF2-40B4-BE49-F238E27FC236}">
                <a16:creationId xmlns:a16="http://schemas.microsoft.com/office/drawing/2014/main" id="{A9DD903F-4317-47BF-8FC7-07F0FDE8DC49}"/>
              </a:ext>
            </a:extLst>
          </p:cNvPr>
          <p:cNvGraphicFramePr/>
          <p:nvPr>
            <p:extLst/>
          </p:nvPr>
        </p:nvGraphicFramePr>
        <p:xfrm>
          <a:off x="852256" y="1305461"/>
          <a:ext cx="7700083" cy="4865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4075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6C65D3B3-7943-4CE5-8065-0BE4E4A495E0}"/>
              </a:ext>
            </a:extLst>
          </p:cNvPr>
          <p:cNvSpPr txBox="1"/>
          <p:nvPr/>
        </p:nvSpPr>
        <p:spPr>
          <a:xfrm>
            <a:off x="852256" y="365759"/>
            <a:ext cx="11194742" cy="6390147"/>
          </a:xfrm>
          <a:prstGeom prst="rect">
            <a:avLst/>
          </a:prstGeom>
          <a:noFill/>
        </p:spPr>
        <p:txBody>
          <a:bodyPr wrap="square" rtlCol="0">
            <a:noAutofit/>
          </a:bodyPr>
          <a:lstStyle/>
          <a:p>
            <a:r>
              <a:rPr lang="de-DE" sz="3000" b="1" dirty="0">
                <a:solidFill>
                  <a:schemeClr val="accent4">
                    <a:lumMod val="75000"/>
                  </a:schemeClr>
                </a:solidFill>
                <a:latin typeface="Biome Light" panose="020B0303030204020804" pitchFamily="34" charset="0"/>
                <a:cs typeface="Biome Light" panose="020B0303030204020804" pitchFamily="34" charset="0"/>
              </a:rPr>
              <a:t>Vier ‚Wahrheiten‘</a:t>
            </a: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pPr marL="360000" lvl="0">
              <a:defRPr/>
            </a:pPr>
            <a:r>
              <a:rPr kumimoji="0" lang="de-DE" sz="2000" b="1" i="0" u="none" strike="noStrike" kern="1200" cap="none" spc="0" normalizeH="0" baseline="0" noProof="0" dirty="0">
                <a:ln>
                  <a:noFill/>
                </a:ln>
                <a:solidFill>
                  <a:srgbClr val="FFC000"/>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a:t>
            </a:r>
            <a:r>
              <a:rPr kumimoji="0" lang="de-DE" sz="2000" b="1" i="0" u="none" strike="noStrike" kern="1200" cap="none" spc="0" normalizeH="0" baseline="0" noProof="0" dirty="0">
                <a:ln>
                  <a:noFill/>
                </a:ln>
                <a:solidFill>
                  <a:srgbClr val="FFC000">
                    <a:lumMod val="75000"/>
                  </a:srgbClr>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  </a:t>
            </a:r>
            <a:r>
              <a:rPr kumimoji="0" lang="de-DE" sz="2000" b="1" i="0" u="none" strike="noStrike" kern="1200" cap="none" spc="0" normalizeH="0" baseline="0" noProof="0" dirty="0">
                <a:ln>
                  <a:noFill/>
                </a:ln>
                <a:solidFill>
                  <a:schemeClr val="accent4">
                    <a:lumMod val="75000"/>
                  </a:schemeClr>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a:t>
            </a:r>
            <a:r>
              <a:rPr kumimoji="0" lang="de-DE" sz="2000" b="1" i="0" u="none" strike="noStrike" kern="1200" cap="none" spc="0" normalizeH="0" baseline="0" noProof="0" dirty="0">
                <a:ln>
                  <a:noFill/>
                </a:ln>
                <a:solidFill>
                  <a:srgbClr val="FFC000">
                    <a:lumMod val="75000"/>
                  </a:srgbClr>
                </a:solidFill>
                <a:effectLst/>
                <a:uLnTx/>
                <a:uFillTx/>
                <a:latin typeface="Bahnschrift Light Condensed" panose="020B0502040204020203" pitchFamily="34" charset="0"/>
                <a:cs typeface="Biome Light" panose="020B0303030204020804" pitchFamily="34" charset="0"/>
                <a:sym typeface="Wingdings" panose="05000000000000000000" pitchFamily="2" charset="2"/>
              </a:rPr>
              <a:t>  </a:t>
            </a:r>
            <a:r>
              <a:rPr lang="de-DE" sz="2000" b="1" dirty="0">
                <a:cs typeface="Biome Light" panose="020B0303030204020804" pitchFamily="34" charset="0"/>
                <a:sym typeface="Wingdings" panose="05000000000000000000" pitchFamily="2" charset="2"/>
              </a:rPr>
              <a:t>Forschungsstand</a:t>
            </a:r>
          </a:p>
          <a:p>
            <a:pPr marL="360000" lvl="0">
              <a:defRPr/>
            </a:pPr>
            <a:r>
              <a:rPr kumimoji="0" lang="de-DE" sz="2000" b="0" i="0" u="none" strike="noStrike" kern="1200" cap="none" spc="0" normalizeH="0" baseline="0" noProof="0" dirty="0">
                <a:ln>
                  <a:noFill/>
                </a:ln>
                <a:solidFill>
                  <a:prstClr val="black"/>
                </a:solidFill>
                <a:effectLst/>
                <a:uLnTx/>
                <a:uFillTx/>
                <a:ea typeface="+mn-ea"/>
                <a:cs typeface="Biome Light" panose="020B0303030204020804" pitchFamily="34" charset="0"/>
              </a:rPr>
              <a:t>			</a:t>
            </a:r>
            <a:endParaRPr kumimoji="0" lang="de-DE" sz="2000" i="0" u="none" strike="noStrike" kern="1200" cap="none" spc="0" normalizeH="0" baseline="0" noProof="0" dirty="0">
              <a:ln>
                <a:noFill/>
              </a:ln>
              <a:solidFill>
                <a:prstClr val="black"/>
              </a:solidFill>
              <a:effectLst/>
              <a:uLnTx/>
              <a:uFillTx/>
              <a:ea typeface="+mn-ea"/>
              <a:cs typeface="Biome Light" panose="020B0303030204020804" pitchFamily="34" charset="0"/>
            </a:endParaRPr>
          </a:p>
          <a:p>
            <a:pPr marL="360000" lvl="0">
              <a:defRPr/>
            </a:pPr>
            <a:r>
              <a:rPr lang="de-DE" sz="2000" b="1" dirty="0">
                <a:solidFill>
                  <a:srgbClr val="FFC000">
                    <a:lumMod val="75000"/>
                  </a:srgbClr>
                </a:solidFill>
                <a:cs typeface="Biome Light" panose="020B0303030204020804" pitchFamily="34" charset="0"/>
                <a:sym typeface="Wingdings" panose="05000000000000000000" pitchFamily="2" charset="2"/>
              </a:rPr>
              <a:t> </a:t>
            </a:r>
            <a:r>
              <a:rPr lang="de-DE" sz="2000" b="1" dirty="0">
                <a:solidFill>
                  <a:srgbClr val="FFC000"/>
                </a:solidFill>
                <a:cs typeface="Biome Light" panose="020B0303030204020804" pitchFamily="34" charset="0"/>
                <a:sym typeface="Wingdings" panose="05000000000000000000" pitchFamily="2" charset="2"/>
              </a:rPr>
              <a:t></a:t>
            </a:r>
            <a:r>
              <a:rPr lang="de-DE" sz="2000" b="1" dirty="0">
                <a:solidFill>
                  <a:srgbClr val="FFC000">
                    <a:lumMod val="75000"/>
                  </a:srgbClr>
                </a:solidFill>
                <a:cs typeface="Biome Light" panose="020B0303030204020804" pitchFamily="34" charset="0"/>
                <a:sym typeface="Wingdings" panose="05000000000000000000" pitchFamily="2" charset="2"/>
              </a:rPr>
              <a:t> </a:t>
            </a:r>
            <a:r>
              <a:rPr kumimoji="0" lang="de-DE" sz="2000" b="1" i="0" u="none" strike="noStrike" kern="1200" cap="none" spc="0" normalizeH="0" baseline="0" noProof="0" dirty="0">
                <a:ln>
                  <a:noFill/>
                </a:ln>
                <a:solidFill>
                  <a:srgbClr val="FFC000">
                    <a:lumMod val="75000"/>
                  </a:srgbClr>
                </a:solidFill>
                <a:effectLst/>
                <a:uLnTx/>
                <a:uFillTx/>
                <a:ea typeface="+mn-ea"/>
                <a:cs typeface="Biome Light" panose="020B0303030204020804" pitchFamily="34" charset="0"/>
                <a:sym typeface="Wingdings" panose="05000000000000000000" pitchFamily="2" charset="2"/>
              </a:rPr>
              <a:t>  </a:t>
            </a:r>
            <a:r>
              <a:rPr lang="de-DE" sz="2000" b="1" dirty="0"/>
              <a:t>Erkenntnisprozess</a:t>
            </a:r>
          </a:p>
          <a:p>
            <a:pPr marL="531450" lvl="0" indent="-171450">
              <a:buFont typeface="Wingdings" panose="05000000000000000000" pitchFamily="2" charset="2"/>
              <a:buChar char="n"/>
              <a:defRPr/>
            </a:pPr>
            <a:endParaRPr lang="de-DE" sz="2000" b="1" dirty="0">
              <a:solidFill>
                <a:srgbClr val="FFC000">
                  <a:lumMod val="75000"/>
                </a:srgbClr>
              </a:solidFill>
              <a:cs typeface="Biome Light" panose="020B0303030204020804" pitchFamily="34" charset="0"/>
              <a:sym typeface="Wingdings" panose="05000000000000000000" pitchFamily="2" charset="2"/>
            </a:endParaRPr>
          </a:p>
          <a:p>
            <a:pPr marL="360000" lvl="0">
              <a:defRPr/>
            </a:pPr>
            <a:r>
              <a:rPr lang="de-DE" sz="2000" b="1" dirty="0">
                <a:solidFill>
                  <a:srgbClr val="FFC000">
                    <a:lumMod val="75000"/>
                  </a:srgbClr>
                </a:solidFill>
                <a:cs typeface="Biome Light" panose="020B0303030204020804" pitchFamily="34" charset="0"/>
                <a:sym typeface="Wingdings" panose="05000000000000000000" pitchFamily="2" charset="2"/>
              </a:rPr>
              <a:t> </a:t>
            </a:r>
            <a:r>
              <a:rPr lang="de-DE" sz="2000" b="1" dirty="0">
                <a:solidFill>
                  <a:srgbClr val="FFC000"/>
                </a:solidFill>
                <a:cs typeface="Biome Light" panose="020B0303030204020804" pitchFamily="34" charset="0"/>
                <a:sym typeface="Wingdings" panose="05000000000000000000" pitchFamily="2" charset="2"/>
              </a:rPr>
              <a:t></a:t>
            </a:r>
            <a:r>
              <a:rPr lang="de-DE" sz="2000" b="1" dirty="0">
                <a:solidFill>
                  <a:srgbClr val="FFC000">
                    <a:lumMod val="75000"/>
                  </a:srgbClr>
                </a:solidFill>
                <a:cs typeface="Biome Light" panose="020B0303030204020804" pitchFamily="34" charset="0"/>
                <a:sym typeface="Wingdings" panose="05000000000000000000" pitchFamily="2" charset="2"/>
              </a:rPr>
              <a:t> </a:t>
            </a:r>
            <a:r>
              <a:rPr kumimoji="0" lang="de-DE" sz="2000" b="1" i="0" u="none" strike="noStrike" kern="1200" cap="none" spc="0" normalizeH="0" baseline="0" noProof="0" dirty="0">
                <a:ln>
                  <a:noFill/>
                </a:ln>
                <a:solidFill>
                  <a:srgbClr val="FFC000">
                    <a:lumMod val="75000"/>
                  </a:srgbClr>
                </a:solidFill>
                <a:effectLst/>
                <a:uLnTx/>
                <a:uFillTx/>
                <a:ea typeface="+mn-ea"/>
                <a:cs typeface="Biome Light" panose="020B0303030204020804" pitchFamily="34" charset="0"/>
                <a:sym typeface="Wingdings" panose="05000000000000000000" pitchFamily="2" charset="2"/>
              </a:rPr>
              <a:t>  </a:t>
            </a:r>
            <a:r>
              <a:rPr lang="de-DE" sz="2000" b="1" dirty="0"/>
              <a:t>Wissenszuwachs</a:t>
            </a:r>
          </a:p>
          <a:p>
            <a:pPr marL="702900" lvl="0" indent="-342900">
              <a:buFont typeface="Wingdings" panose="05000000000000000000" pitchFamily="2" charset="2"/>
              <a:buChar char="n"/>
              <a:defRPr/>
            </a:pPr>
            <a:endParaRPr kumimoji="0" lang="de-DE" sz="2000" b="1" i="0" u="none" strike="noStrike" kern="1200" cap="none" spc="0" normalizeH="0" baseline="0" noProof="0" dirty="0">
              <a:ln>
                <a:noFill/>
              </a:ln>
              <a:solidFill>
                <a:prstClr val="black"/>
              </a:solidFill>
              <a:effectLst/>
              <a:uLnTx/>
              <a:uFillTx/>
              <a:ea typeface="+mn-ea"/>
              <a:cs typeface="Biome Light" panose="020B0303030204020804" pitchFamily="34" charset="0"/>
            </a:endParaRPr>
          </a:p>
          <a:p>
            <a:pPr marL="360000">
              <a:defRPr/>
            </a:pPr>
            <a:r>
              <a:rPr lang="de-DE" sz="2000" b="1" dirty="0">
                <a:solidFill>
                  <a:srgbClr val="FFC000"/>
                </a:solidFill>
                <a:cs typeface="Biome Light" panose="020B0303030204020804" pitchFamily="34" charset="0"/>
                <a:sym typeface="Wingdings" panose="05000000000000000000" pitchFamily="2" charset="2"/>
              </a:rPr>
              <a:t></a:t>
            </a:r>
            <a:r>
              <a:rPr lang="de-DE" sz="2000" b="1" dirty="0">
                <a:solidFill>
                  <a:srgbClr val="FFC000">
                    <a:lumMod val="75000"/>
                  </a:srgbClr>
                </a:solidFill>
                <a:cs typeface="Biome Light" panose="020B0303030204020804" pitchFamily="34" charset="0"/>
                <a:sym typeface="Wingdings" panose="05000000000000000000" pitchFamily="2" charset="2"/>
              </a:rPr>
              <a:t>  </a:t>
            </a:r>
            <a:r>
              <a:rPr lang="de-DE" sz="2000" b="1" dirty="0">
                <a:solidFill>
                  <a:schemeClr val="accent4">
                    <a:lumMod val="75000"/>
                  </a:schemeClr>
                </a:solidFill>
                <a:cs typeface="Biome Light" panose="020B0303030204020804" pitchFamily="34" charset="0"/>
                <a:sym typeface="Wingdings" panose="05000000000000000000" pitchFamily="2" charset="2"/>
              </a:rPr>
              <a:t></a:t>
            </a:r>
            <a:r>
              <a:rPr lang="de-DE" sz="2000" b="1" dirty="0">
                <a:solidFill>
                  <a:srgbClr val="FFC000">
                    <a:lumMod val="75000"/>
                  </a:srgbClr>
                </a:solidFill>
                <a:cs typeface="Biome Light" panose="020B0303030204020804" pitchFamily="34" charset="0"/>
                <a:sym typeface="Wingdings" panose="05000000000000000000" pitchFamily="2" charset="2"/>
              </a:rPr>
              <a:t>  </a:t>
            </a:r>
            <a:r>
              <a:rPr lang="de-DE" sz="2000" b="1" dirty="0">
                <a:cs typeface="Biome Light" panose="020B0303030204020804" pitchFamily="34" charset="0"/>
                <a:sym typeface="Wingdings" panose="05000000000000000000" pitchFamily="2" charset="2"/>
              </a:rPr>
              <a:t>Anschlussforschung</a:t>
            </a:r>
            <a:endParaRPr lang="de-DE" sz="2000" b="1" dirty="0">
              <a:solidFill>
                <a:prstClr val="black"/>
              </a:solidFill>
              <a:cs typeface="Biome Light" panose="020B0303030204020804" pitchFamily="34" charset="0"/>
            </a:endParaRPr>
          </a:p>
          <a:p>
            <a:pPr marL="702900" lvl="0" indent="-342900">
              <a:buFont typeface="Wingdings" panose="05000000000000000000" pitchFamily="2" charset="2"/>
              <a:buChar char="n"/>
              <a:defRPr/>
            </a:pPr>
            <a:endParaRPr kumimoji="0" lang="de-DE" sz="2000" b="1" i="0" u="none" strike="noStrike" kern="1200" cap="none" spc="0" normalizeH="0" baseline="0" noProof="0" dirty="0">
              <a:ln>
                <a:noFill/>
              </a:ln>
              <a:solidFill>
                <a:prstClr val="black"/>
              </a:solidFill>
              <a:effectLst/>
              <a:uLnTx/>
              <a:uFillTx/>
              <a:latin typeface="Bahnschrift Light Condensed" panose="020B0502040204020203" pitchFamily="34" charset="0"/>
              <a:ea typeface="+mn-ea"/>
              <a:cs typeface="Biome Light" panose="020B0303030204020804" pitchFamily="34" charset="0"/>
            </a:endParaRPr>
          </a:p>
          <a:p>
            <a:pPr marL="360000" marR="0" lvl="0" indent="0" algn="l" defTabSz="914400" rtl="0" eaLnBrk="1" fontAlgn="auto" latinLnBrk="0" hangingPunct="1">
              <a:lnSpc>
                <a:spcPct val="100000"/>
              </a:lnSpc>
              <a:spcBef>
                <a:spcPts val="0"/>
              </a:spcBef>
              <a:spcAft>
                <a:spcPts val="0"/>
              </a:spcAft>
              <a:buClrTx/>
              <a:buSzTx/>
              <a:buFontTx/>
              <a:buNone/>
              <a:tabLst/>
              <a:defRPr/>
            </a:pPr>
            <a:endParaRPr kumimoji="0" lang="de-DE" sz="500" b="1" i="0" u="none" strike="noStrike" kern="1200" cap="none" spc="0" normalizeH="0" baseline="0" noProof="0" dirty="0">
              <a:ln>
                <a:noFill/>
              </a:ln>
              <a:solidFill>
                <a:prstClr val="black"/>
              </a:solidFill>
              <a:effectLst/>
              <a:uLnTx/>
              <a:uFillTx/>
              <a:latin typeface="Bahnschrift Light Condensed" panose="020B0502040204020203" pitchFamily="34" charset="0"/>
              <a:ea typeface="+mn-ea"/>
              <a:cs typeface="Biome Light" panose="020B0303030204020804" pitchFamily="34" charset="0"/>
            </a:endParaRPr>
          </a:p>
          <a:p>
            <a:pPr marL="360000" marR="0" lvl="0" indent="0" algn="l"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prstClr val="black"/>
                </a:solidFill>
                <a:effectLst/>
                <a:uLnTx/>
                <a:uFillTx/>
                <a:latin typeface="Bahnschrift" panose="020B0502040204020203" pitchFamily="34" charset="0"/>
                <a:ea typeface="+mn-ea"/>
                <a:cs typeface="Biome Light" panose="020B0303030204020804" pitchFamily="34" charset="0"/>
              </a:rPr>
              <a:t>			</a:t>
            </a:r>
            <a:endParaRPr lang="de-DE" sz="2200" b="1" dirty="0">
              <a:solidFill>
                <a:schemeClr val="accent4">
                  <a:lumMod val="75000"/>
                </a:schemeClr>
              </a:solidFill>
              <a:latin typeface="Biome Light" panose="020B0303030204020804" pitchFamily="34" charset="0"/>
              <a:cs typeface="Biome Light" panose="020B0303030204020804" pitchFamily="34" charset="0"/>
            </a:endParaRPr>
          </a:p>
          <a:p>
            <a:endParaRPr lang="de-DE" sz="2000" dirty="0"/>
          </a:p>
        </p:txBody>
      </p:sp>
    </p:spTree>
    <p:extLst>
      <p:ext uri="{BB962C8B-B14F-4D97-AF65-F5344CB8AC3E}">
        <p14:creationId xmlns:p14="http://schemas.microsoft.com/office/powerpoint/2010/main" val="3956872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3542EC02-3C5C-4A5F-8ED5-BFF7300AE2C0}"/>
              </a:ext>
            </a:extLst>
          </p:cNvPr>
          <p:cNvSpPr txBox="1"/>
          <p:nvPr/>
        </p:nvSpPr>
        <p:spPr>
          <a:xfrm>
            <a:off x="852256" y="365759"/>
            <a:ext cx="11194742" cy="6390147"/>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1" i="0" u="none" strike="noStrike" kern="1200" cap="none" spc="0" normalizeH="0" baseline="0" noProof="0" dirty="0">
                <a:ln>
                  <a:noFill/>
                </a:ln>
                <a:solidFill>
                  <a:srgbClr val="FFC000"/>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a:t>
            </a:r>
            <a:r>
              <a:rPr kumimoji="0" lang="de-DE" sz="1000" b="1" i="0" u="none" strike="noStrike" kern="1200" cap="none" spc="0" normalizeH="0" baseline="0" noProof="0" dirty="0">
                <a:ln>
                  <a:noFill/>
                </a:ln>
                <a:solidFill>
                  <a:srgbClr val="FFC000">
                    <a:lumMod val="75000"/>
                  </a:srgbClr>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  </a:t>
            </a:r>
            <a:r>
              <a:rPr lang="de-DE" sz="3000" b="1" dirty="0">
                <a:solidFill>
                  <a:srgbClr val="FFC000">
                    <a:lumMod val="75000"/>
                  </a:srgbClr>
                </a:solidFill>
                <a:latin typeface="Biome Light" panose="020B0303030204020804" pitchFamily="34" charset="0"/>
                <a:cs typeface="Biome Light" panose="020B0303030204020804" pitchFamily="34" charset="0"/>
                <a:sym typeface="Wingdings" panose="05000000000000000000" pitchFamily="2" charset="2"/>
              </a:rPr>
              <a:t>   </a:t>
            </a:r>
            <a:r>
              <a:rPr lang="de-DE" sz="3000" b="1" dirty="0">
                <a:solidFill>
                  <a:schemeClr val="accent4">
                    <a:lumMod val="75000"/>
                  </a:schemeClr>
                </a:solidFill>
                <a:latin typeface="Biome Light" panose="020B0303030204020804" pitchFamily="34" charset="0"/>
                <a:cs typeface="Biome Light" panose="020B0303030204020804" pitchFamily="34" charset="0"/>
              </a:rPr>
              <a:t>Einleitung</a:t>
            </a: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endParaRPr lang="de-DE" sz="2000" b="1" dirty="0">
              <a:solidFill>
                <a:schemeClr val="accent4">
                  <a:lumMod val="75000"/>
                </a:schemeClr>
              </a:solidFill>
              <a:latin typeface="Biome Light" panose="020B0303030204020804" pitchFamily="34" charset="0"/>
              <a:cs typeface="Biome Light" panose="020B0303030204020804" pitchFamily="34" charset="0"/>
            </a:endParaRPr>
          </a:p>
          <a:p>
            <a:endParaRPr lang="de-DE" sz="2000" dirty="0"/>
          </a:p>
        </p:txBody>
      </p:sp>
      <p:graphicFrame>
        <p:nvGraphicFramePr>
          <p:cNvPr id="3" name="Diagramm 2">
            <a:extLst>
              <a:ext uri="{FF2B5EF4-FFF2-40B4-BE49-F238E27FC236}">
                <a16:creationId xmlns:a16="http://schemas.microsoft.com/office/drawing/2014/main" id="{D002DADF-2FDA-4CE3-BB7D-0857D3EE6037}"/>
              </a:ext>
            </a:extLst>
          </p:cNvPr>
          <p:cNvGraphicFramePr/>
          <p:nvPr>
            <p:extLst>
              <p:ext uri="{D42A27DB-BD31-4B8C-83A1-F6EECF244321}">
                <p14:modId xmlns:p14="http://schemas.microsoft.com/office/powerpoint/2010/main" val="3875206345"/>
              </p:ext>
            </p:extLst>
          </p:nvPr>
        </p:nvGraphicFramePr>
        <p:xfrm>
          <a:off x="2032000" y="1209040"/>
          <a:ext cx="8128000" cy="4167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6812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6FAF05F1-B54A-4D58-841E-C4BD957E09DB}"/>
              </a:ext>
            </a:extLst>
          </p:cNvPr>
          <p:cNvSpPr txBox="1"/>
          <p:nvPr/>
        </p:nvSpPr>
        <p:spPr>
          <a:xfrm>
            <a:off x="852256" y="365759"/>
            <a:ext cx="11194742" cy="6390147"/>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1" i="0" u="none" strike="noStrike" kern="1200" cap="none" spc="0" normalizeH="0" baseline="0" noProof="0" dirty="0">
                <a:ln>
                  <a:noFill/>
                </a:ln>
                <a:solidFill>
                  <a:srgbClr val="FFC000">
                    <a:lumMod val="75000"/>
                  </a:srgbClr>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 </a:t>
            </a:r>
            <a:r>
              <a:rPr kumimoji="0" lang="de-DE" sz="1000" b="1" i="0" u="none" strike="noStrike" kern="1200" cap="none" spc="0" normalizeH="0" baseline="0" noProof="0" dirty="0">
                <a:ln>
                  <a:noFill/>
                </a:ln>
                <a:solidFill>
                  <a:srgbClr val="FFC000"/>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a:t>
            </a:r>
            <a:r>
              <a:rPr kumimoji="0" lang="de-DE" sz="1000" b="1" i="0" u="none" strike="noStrike" kern="1200" cap="none" spc="0" normalizeH="0" baseline="0" noProof="0" dirty="0">
                <a:ln>
                  <a:noFill/>
                </a:ln>
                <a:solidFill>
                  <a:srgbClr val="FFC000">
                    <a:lumMod val="75000"/>
                  </a:srgbClr>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 </a:t>
            </a:r>
            <a:r>
              <a:rPr kumimoji="0" lang="de-DE" sz="3000" b="1" i="0" u="none" strike="noStrike" kern="1200" cap="none" spc="0" normalizeH="0" baseline="0" noProof="0" dirty="0">
                <a:ln>
                  <a:noFill/>
                </a:ln>
                <a:solidFill>
                  <a:srgbClr val="FFC000">
                    <a:lumMod val="75000"/>
                  </a:srgbClr>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   </a:t>
            </a:r>
            <a:r>
              <a:rPr kumimoji="0" lang="de-DE" sz="3000" b="1" i="0" u="none" strike="noStrike" kern="1200" cap="none" spc="0" normalizeH="0" baseline="0" noProof="0" dirty="0">
                <a:ln>
                  <a:noFill/>
                </a:ln>
                <a:solidFill>
                  <a:srgbClr val="FFC000">
                    <a:lumMod val="75000"/>
                  </a:srgbClr>
                </a:solidFill>
                <a:effectLst/>
                <a:uLnTx/>
                <a:uFillTx/>
                <a:latin typeface="Biome Light" panose="020B0303030204020804" pitchFamily="34" charset="0"/>
                <a:ea typeface="+mn-ea"/>
                <a:cs typeface="Biome Light" panose="020B0303030204020804" pitchFamily="34" charset="0"/>
              </a:rPr>
              <a:t>Best-Practice-Beispiel</a:t>
            </a: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pPr algn="just"/>
            <a:r>
              <a:rPr lang="de-DE" dirty="0"/>
              <a:t>Das Auto ist das wichtigste Fortbewegungsmittel in Deutschland (vgl. Fink 2015). Auch Studierende der Rheinischen Friedrich-Wilhelms-Universität Bonn, die zwischen ländlichen Wohnorten und dem Campus City pendeln, fahren immer häufiger selbst zu ihren Lehrveranstaltungen (vgl. Lederer 2015). Gleichzeitig „bergen steigende verkehrs-</a:t>
            </a:r>
            <a:br>
              <a:rPr lang="de-DE" dirty="0"/>
            </a:br>
            <a:r>
              <a:rPr lang="de-DE" dirty="0"/>
              <a:t>bedingte Schadstoffkonzentrationen zunehmend gesundheitliche Risiken für die Bewohner des Innenstadtbereichs“ (</a:t>
            </a:r>
            <a:r>
              <a:rPr lang="de-DE" dirty="0" err="1"/>
              <a:t>Topinke</a:t>
            </a:r>
            <a:r>
              <a:rPr lang="de-DE" dirty="0"/>
              <a:t> 2014: 56) (</a:t>
            </a:r>
            <a:r>
              <a:rPr lang="de-DE" b="1" dirty="0"/>
              <a:t>Thema</a:t>
            </a:r>
            <a:r>
              <a:rPr lang="de-DE" dirty="0"/>
              <a:t>). Da emissionsfreie Transportmittel im Bereich Individualverkehr in der Anschaffung noch immer teuer sind und deshalb nicht breitenwirksam zum Einsatz kommen, kann absehbar nicht von einer Reduktion der Schadstoffbelastung ausgegangen werden (vgl. Bosten 2015) (</a:t>
            </a:r>
            <a:r>
              <a:rPr lang="de-DE" b="1" dirty="0"/>
              <a:t>Problem</a:t>
            </a:r>
            <a:r>
              <a:rPr lang="de-DE" dirty="0"/>
              <a:t>). Eine Alternative zum elektrifizierten Individualverkehr können alternative Transportkonzepte wie Fahrgemeinschaften oder Car-Sharing darstellen, die aber bislang noch kaum genutzt werden (</a:t>
            </a:r>
            <a:r>
              <a:rPr lang="de-DE" b="1" dirty="0"/>
              <a:t>Wissenslücke</a:t>
            </a:r>
            <a:r>
              <a:rPr lang="de-DE" dirty="0"/>
              <a:t>).</a:t>
            </a:r>
          </a:p>
          <a:p>
            <a:pPr algn="just"/>
            <a:endParaRPr lang="de-DE" dirty="0"/>
          </a:p>
          <a:p>
            <a:pPr algn="just"/>
            <a:r>
              <a:rPr lang="de-DE" dirty="0"/>
              <a:t>Ziel dieser Arbeit ist daher, auszuloten, welche Möglichkeiten diese alternativen Transportkonzepte bieten (</a:t>
            </a:r>
            <a:r>
              <a:rPr lang="de-DE" b="1" dirty="0"/>
              <a:t>Ziel</a:t>
            </a:r>
            <a:r>
              <a:rPr lang="de-DE" dirty="0"/>
              <a:t>). Dazu wird der Frage nachgegangen, wie die Nutzung von Alternativen anhand innovativer Web-2.0-Technologien flexibel und komfortabel gestaltet werden kann (</a:t>
            </a:r>
            <a:r>
              <a:rPr lang="de-DE" b="1" dirty="0"/>
              <a:t>Frage</a:t>
            </a:r>
            <a:r>
              <a:rPr lang="de-DE" dirty="0"/>
              <a:t>). Mittels einer Befragung wird zudem der Mobilitätsbedarf derjenigen Studierenden der Rheinischen Friedrich-Wilhelms-Universität Bonn erhoben (</a:t>
            </a:r>
            <a:r>
              <a:rPr lang="de-DE" b="1" dirty="0"/>
              <a:t>Methode 1</a:t>
            </a:r>
            <a:r>
              <a:rPr lang="de-DE" dirty="0"/>
              <a:t>), die in ländlichen Regionen des Umlandes wohnen. Gleichzeitig wird ermittelt, wie viele Studierende dieser Gruppe grundsätzlich bereit sind, Möglichkeiten wie Fahrgemeinschaften oder Car-Sharing zu nutzen. Unter Rückgriff auf die Daten über Zugangsmöglichkeiten der Bonner Studierenden zu mobilen Kommunikations-Technologien aus der Studie von </a:t>
            </a:r>
            <a:r>
              <a:rPr lang="de-DE" dirty="0" err="1"/>
              <a:t>Mühlendorfer</a:t>
            </a:r>
            <a:r>
              <a:rPr lang="de-DE" dirty="0"/>
              <a:t> (2014) werden schließlich attraktive Angebotsstrukturen im Bereich </a:t>
            </a:r>
            <a:r>
              <a:rPr lang="de-DE"/>
              <a:t>Share-Transportation entworfen </a:t>
            </a:r>
            <a:r>
              <a:rPr lang="de-DE" dirty="0"/>
              <a:t>(</a:t>
            </a:r>
            <a:r>
              <a:rPr lang="de-DE" b="1" dirty="0"/>
              <a:t>Methode</a:t>
            </a:r>
            <a:r>
              <a:rPr lang="de-DE" dirty="0"/>
              <a:t> </a:t>
            </a:r>
            <a:r>
              <a:rPr lang="de-DE" b="1" dirty="0"/>
              <a:t>2</a:t>
            </a:r>
            <a:r>
              <a:rPr lang="de-DE" dirty="0"/>
              <a:t>). </a:t>
            </a:r>
          </a:p>
          <a:p>
            <a:endParaRPr lang="de-DE" sz="2000" dirty="0"/>
          </a:p>
        </p:txBody>
      </p:sp>
    </p:spTree>
    <p:extLst>
      <p:ext uri="{BB962C8B-B14F-4D97-AF65-F5344CB8AC3E}">
        <p14:creationId xmlns:p14="http://schemas.microsoft.com/office/powerpoint/2010/main" val="745747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6C65D3B3-7943-4CE5-8065-0BE4E4A495E0}"/>
              </a:ext>
            </a:extLst>
          </p:cNvPr>
          <p:cNvSpPr txBox="1"/>
          <p:nvPr/>
        </p:nvSpPr>
        <p:spPr>
          <a:xfrm>
            <a:off x="852256" y="365759"/>
            <a:ext cx="11194742" cy="6390147"/>
          </a:xfrm>
          <a:prstGeom prst="rect">
            <a:avLst/>
          </a:prstGeom>
          <a:noFill/>
        </p:spPr>
        <p:txBody>
          <a:bodyPr wrap="square" rtlCol="0">
            <a:noAutofit/>
          </a:bodyPr>
          <a:lstStyle/>
          <a:p>
            <a:r>
              <a:rPr lang="de-DE" sz="3000" b="1" dirty="0">
                <a:solidFill>
                  <a:schemeClr val="accent4">
                    <a:lumMod val="75000"/>
                  </a:schemeClr>
                </a:solidFill>
                <a:latin typeface="Biome Light" panose="020B0303030204020804" pitchFamily="34" charset="0"/>
                <a:cs typeface="Biome Light" panose="020B0303030204020804" pitchFamily="34" charset="0"/>
              </a:rPr>
              <a:t>Hauptteil</a:t>
            </a: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pPr marL="360000" marR="0" lvl="0" indent="0" algn="l" defTabSz="914400" rtl="0" eaLnBrk="1" fontAlgn="auto" latinLnBrk="0" hangingPunct="1">
              <a:lnSpc>
                <a:spcPct val="100000"/>
              </a:lnSpc>
              <a:spcBef>
                <a:spcPts val="0"/>
              </a:spcBef>
              <a:spcAft>
                <a:spcPts val="0"/>
              </a:spcAft>
              <a:buClrTx/>
              <a:buSzTx/>
              <a:buFontTx/>
              <a:buNone/>
              <a:tabLst/>
              <a:defRPr/>
            </a:pPr>
            <a:r>
              <a:rPr kumimoji="0" lang="de-DE" b="1" i="0" u="none" strike="noStrike" kern="1200" cap="none" spc="0" normalizeH="0" baseline="0" noProof="0" dirty="0">
                <a:ln>
                  <a:noFill/>
                </a:ln>
                <a:solidFill>
                  <a:srgbClr val="FFC000"/>
                </a:solidFill>
                <a:effectLst/>
                <a:uLnTx/>
                <a:uFillTx/>
                <a:ea typeface="+mn-ea"/>
                <a:cs typeface="Biome Light" panose="020B0303030204020804" pitchFamily="34" charset="0"/>
                <a:sym typeface="Wingdings" panose="05000000000000000000" pitchFamily="2" charset="2"/>
              </a:rPr>
              <a:t></a:t>
            </a:r>
            <a:r>
              <a:rPr kumimoji="0" lang="de-DE" b="1" i="0" u="none" strike="noStrike" kern="1200" cap="none" spc="0" normalizeH="0" baseline="0" noProof="0" dirty="0">
                <a:ln>
                  <a:noFill/>
                </a:ln>
                <a:solidFill>
                  <a:srgbClr val="FFC000">
                    <a:lumMod val="75000"/>
                  </a:srgbClr>
                </a:solidFill>
                <a:effectLst/>
                <a:uLnTx/>
                <a:uFillTx/>
                <a:ea typeface="+mn-ea"/>
                <a:cs typeface="Biome Light" panose="020B0303030204020804" pitchFamily="34" charset="0"/>
                <a:sym typeface="Wingdings" panose="05000000000000000000" pitchFamily="2" charset="2"/>
              </a:rPr>
              <a:t>  </a:t>
            </a:r>
            <a:r>
              <a:rPr kumimoji="0" lang="de-DE" b="1" i="0" u="none" strike="noStrike" kern="1200" cap="none" spc="0" normalizeH="0" baseline="0" noProof="0" dirty="0">
                <a:ln>
                  <a:noFill/>
                </a:ln>
                <a:solidFill>
                  <a:schemeClr val="accent4">
                    <a:lumMod val="75000"/>
                  </a:schemeClr>
                </a:solidFill>
                <a:effectLst/>
                <a:uLnTx/>
                <a:uFillTx/>
                <a:ea typeface="+mn-ea"/>
                <a:cs typeface="Biome Light" panose="020B0303030204020804" pitchFamily="34" charset="0"/>
                <a:sym typeface="Wingdings" panose="05000000000000000000" pitchFamily="2" charset="2"/>
              </a:rPr>
              <a:t></a:t>
            </a:r>
            <a:r>
              <a:rPr kumimoji="0" lang="de-DE" b="1" i="0" u="none" strike="noStrike" kern="1200" cap="none" spc="0" normalizeH="0" baseline="0" noProof="0" dirty="0">
                <a:ln>
                  <a:noFill/>
                </a:ln>
                <a:solidFill>
                  <a:srgbClr val="FFC000">
                    <a:lumMod val="75000"/>
                  </a:srgbClr>
                </a:solidFill>
                <a:effectLst/>
                <a:uLnTx/>
                <a:uFillTx/>
                <a:cs typeface="Biome Light" panose="020B0303030204020804" pitchFamily="34" charset="0"/>
                <a:sym typeface="Wingdings" panose="05000000000000000000" pitchFamily="2" charset="2"/>
              </a:rPr>
              <a:t> </a:t>
            </a:r>
            <a:r>
              <a:rPr lang="de-DE" b="1" dirty="0">
                <a:solidFill>
                  <a:prstClr val="black"/>
                </a:solidFill>
                <a:cs typeface="Biome Light" panose="020B0303030204020804" pitchFamily="34" charset="0"/>
                <a:sym typeface="Wingdings" panose="05000000000000000000" pitchFamily="2" charset="2"/>
              </a:rPr>
              <a:t>    </a:t>
            </a:r>
            <a:r>
              <a:rPr kumimoji="0" lang="de-DE" b="1" i="0" u="none" strike="noStrike" kern="1200" cap="none" spc="0" normalizeH="0" baseline="0" noProof="0" dirty="0">
                <a:ln>
                  <a:noFill/>
                </a:ln>
                <a:solidFill>
                  <a:prstClr val="black"/>
                </a:solidFill>
                <a:effectLst/>
                <a:uLnTx/>
                <a:uFillTx/>
                <a:cs typeface="Biome Light" panose="020B0303030204020804" pitchFamily="34" charset="0"/>
              </a:rPr>
              <a:t>Grundlagenteil (Forschungsstand)</a:t>
            </a:r>
          </a:p>
          <a:p>
            <a:pPr marL="360000" marR="0" lvl="0" indent="0" algn="l" defTabSz="914400" rtl="0" eaLnBrk="1" fontAlgn="auto" latinLnBrk="0" hangingPunct="1">
              <a:lnSpc>
                <a:spcPct val="100000"/>
              </a:lnSpc>
              <a:spcBef>
                <a:spcPts val="0"/>
              </a:spcBef>
              <a:spcAft>
                <a:spcPts val="0"/>
              </a:spcAft>
              <a:buClrTx/>
              <a:buSzTx/>
              <a:buFontTx/>
              <a:buNone/>
              <a:tabLst/>
              <a:defRPr/>
            </a:pPr>
            <a:endParaRPr kumimoji="0" lang="de-DE" b="1" i="0" u="none" strike="noStrike" kern="1200" cap="none" spc="0" normalizeH="0" baseline="0" noProof="0" dirty="0">
              <a:ln>
                <a:noFill/>
              </a:ln>
              <a:solidFill>
                <a:prstClr val="black"/>
              </a:solidFill>
              <a:effectLst/>
              <a:uLnTx/>
              <a:uFillTx/>
              <a:ea typeface="+mn-ea"/>
              <a:cs typeface="Biome Light" panose="020B0303030204020804" pitchFamily="34" charset="0"/>
            </a:endParaRPr>
          </a:p>
          <a:p>
            <a:pPr marL="360000" marR="0" lvl="0" indent="0" algn="l" defTabSz="914400" rtl="0" eaLnBrk="1" fontAlgn="auto" latinLnBrk="0" hangingPunct="1">
              <a:lnSpc>
                <a:spcPct val="100000"/>
              </a:lnSpc>
              <a:spcBef>
                <a:spcPts val="0"/>
              </a:spcBef>
              <a:spcAft>
                <a:spcPts val="0"/>
              </a:spcAft>
              <a:buClrTx/>
              <a:buSzTx/>
              <a:buFontTx/>
              <a:buNone/>
              <a:tabLst/>
              <a:defRPr/>
            </a:pPr>
            <a:r>
              <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rPr>
              <a:t>			</a:t>
            </a:r>
            <a:r>
              <a:rPr kumimoji="0" lang="de-DE" i="0" u="none" strike="noStrike" kern="1200" cap="none" spc="0" normalizeH="0" baseline="0" noProof="0" dirty="0">
                <a:ln>
                  <a:noFill/>
                </a:ln>
                <a:solidFill>
                  <a:prstClr val="black"/>
                </a:solidFill>
                <a:effectLst/>
                <a:uLnTx/>
                <a:uFillTx/>
                <a:ea typeface="+mn-ea"/>
                <a:cs typeface="Biome Light" panose="020B0303030204020804" pitchFamily="34" charset="0"/>
              </a:rPr>
              <a:t>Forschungsstand</a:t>
            </a:r>
            <a:r>
              <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rPr>
              <a:t> referieren </a:t>
            </a:r>
            <a:br>
              <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rPr>
            </a:br>
            <a:r>
              <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rPr>
              <a:t>			Wissenslücke herausarbeiten</a:t>
            </a:r>
          </a:p>
          <a:p>
            <a:pPr marL="360000" marR="0" lvl="0" indent="0" algn="l" defTabSz="914400" rtl="0" eaLnBrk="1" fontAlgn="auto" latinLnBrk="0" hangingPunct="1">
              <a:lnSpc>
                <a:spcPct val="100000"/>
              </a:lnSpc>
              <a:spcBef>
                <a:spcPts val="0"/>
              </a:spcBef>
              <a:spcAft>
                <a:spcPts val="0"/>
              </a:spcAft>
              <a:buClrTx/>
              <a:buSzTx/>
              <a:buFontTx/>
              <a:buNone/>
              <a:tabLst/>
              <a:defRPr/>
            </a:pPr>
            <a:r>
              <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rPr>
              <a:t>			</a:t>
            </a:r>
          </a:p>
          <a:p>
            <a:pPr marL="360000" marR="0" lvl="0" indent="0" algn="l" defTabSz="914400" rtl="0" eaLnBrk="1" fontAlgn="auto" latinLnBrk="0" hangingPunct="1">
              <a:lnSpc>
                <a:spcPct val="100000"/>
              </a:lnSpc>
              <a:spcBef>
                <a:spcPts val="0"/>
              </a:spcBef>
              <a:spcAft>
                <a:spcPts val="0"/>
              </a:spcAft>
              <a:buClrTx/>
              <a:buSzTx/>
              <a:buFontTx/>
              <a:buNone/>
              <a:tabLst/>
              <a:defRPr/>
            </a:pPr>
            <a:endParaRPr kumimoji="0" lang="de-DE" i="0" u="none" strike="noStrike" kern="1200" cap="none" spc="0" normalizeH="0" baseline="0" noProof="0" dirty="0">
              <a:ln>
                <a:noFill/>
              </a:ln>
              <a:solidFill>
                <a:prstClr val="black"/>
              </a:solidFill>
              <a:effectLst/>
              <a:uLnTx/>
              <a:uFillTx/>
              <a:ea typeface="+mn-ea"/>
              <a:cs typeface="Biome Light" panose="020B0303030204020804" pitchFamily="34" charset="0"/>
            </a:endParaRPr>
          </a:p>
          <a:p>
            <a:pPr marL="360000" marR="0" lvl="0" indent="0" algn="l" defTabSz="914400" rtl="0" eaLnBrk="1" fontAlgn="auto" latinLnBrk="0" hangingPunct="1">
              <a:lnSpc>
                <a:spcPct val="100000"/>
              </a:lnSpc>
              <a:spcBef>
                <a:spcPts val="0"/>
              </a:spcBef>
              <a:spcAft>
                <a:spcPts val="0"/>
              </a:spcAft>
              <a:buClrTx/>
              <a:buSzTx/>
              <a:buFontTx/>
              <a:buNone/>
              <a:tabLst/>
              <a:defRPr/>
            </a:pPr>
            <a:r>
              <a:rPr kumimoji="0" lang="de-DE" b="1" i="0" u="none" strike="noStrike" kern="1200" cap="none" spc="0" normalizeH="0" baseline="0" noProof="0" dirty="0">
                <a:ln>
                  <a:noFill/>
                </a:ln>
                <a:solidFill>
                  <a:srgbClr val="FFC000">
                    <a:lumMod val="75000"/>
                  </a:srgbClr>
                </a:solidFill>
                <a:effectLst/>
                <a:uLnTx/>
                <a:uFillTx/>
                <a:ea typeface="+mn-ea"/>
                <a:cs typeface="Biome Light" panose="020B0303030204020804" pitchFamily="34" charset="0"/>
                <a:sym typeface="Wingdings" panose="05000000000000000000" pitchFamily="2" charset="2"/>
              </a:rPr>
              <a:t> </a:t>
            </a:r>
            <a:r>
              <a:rPr kumimoji="0" lang="de-DE" b="1" i="0" u="none" strike="noStrike" kern="1200" cap="none" spc="0" normalizeH="0" baseline="0" noProof="0" dirty="0">
                <a:ln>
                  <a:noFill/>
                </a:ln>
                <a:solidFill>
                  <a:srgbClr val="FFC000"/>
                </a:solidFill>
                <a:effectLst/>
                <a:uLnTx/>
                <a:uFillTx/>
                <a:ea typeface="+mn-ea"/>
                <a:cs typeface="Biome Light" panose="020B0303030204020804" pitchFamily="34" charset="0"/>
                <a:sym typeface="Wingdings" panose="05000000000000000000" pitchFamily="2" charset="2"/>
              </a:rPr>
              <a:t></a:t>
            </a:r>
            <a:r>
              <a:rPr kumimoji="0" lang="de-DE" b="1" i="0" u="none" strike="noStrike" kern="1200" cap="none" spc="0" normalizeH="0" baseline="0" noProof="0" dirty="0">
                <a:ln>
                  <a:noFill/>
                </a:ln>
                <a:solidFill>
                  <a:srgbClr val="FFC000">
                    <a:lumMod val="75000"/>
                  </a:srgbClr>
                </a:solidFill>
                <a:effectLst/>
                <a:uLnTx/>
                <a:uFillTx/>
                <a:ea typeface="+mn-ea"/>
                <a:cs typeface="Biome Light" panose="020B0303030204020804" pitchFamily="34" charset="0"/>
                <a:sym typeface="Wingdings" panose="05000000000000000000" pitchFamily="2" charset="2"/>
              </a:rPr>
              <a:t>  </a:t>
            </a:r>
            <a:r>
              <a:rPr kumimoji="0" lang="de-DE" b="1" i="0" u="none" strike="noStrike" kern="1200" cap="none" spc="0" normalizeH="0" baseline="0" noProof="0" dirty="0">
                <a:ln>
                  <a:noFill/>
                </a:ln>
                <a:solidFill>
                  <a:prstClr val="black"/>
                </a:solidFill>
                <a:effectLst/>
                <a:uLnTx/>
                <a:uFillTx/>
                <a:ea typeface="+mn-ea"/>
                <a:cs typeface="Biome Light" panose="020B0303030204020804" pitchFamily="34" charset="0"/>
                <a:sym typeface="Wingdings" panose="05000000000000000000" pitchFamily="2" charset="2"/>
              </a:rPr>
              <a:t>    </a:t>
            </a:r>
            <a:r>
              <a:rPr kumimoji="0" lang="de-DE" b="1" i="0" u="none" strike="noStrike" kern="1200" cap="none" spc="0" normalizeH="0" baseline="0" noProof="0" dirty="0">
                <a:ln>
                  <a:noFill/>
                </a:ln>
                <a:solidFill>
                  <a:prstClr val="black"/>
                </a:solidFill>
                <a:effectLst/>
                <a:uLnTx/>
                <a:uFillTx/>
                <a:ea typeface="+mn-ea"/>
                <a:cs typeface="Biome Light" panose="020B0303030204020804" pitchFamily="34" charset="0"/>
              </a:rPr>
              <a:t>Methodenteil (Erkenntnisprozess)</a:t>
            </a:r>
          </a:p>
          <a:p>
            <a:pPr marL="360000" marR="0" lvl="0" indent="0" algn="l" defTabSz="914400" rtl="0" eaLnBrk="1" fontAlgn="auto" latinLnBrk="0" hangingPunct="1">
              <a:lnSpc>
                <a:spcPct val="100000"/>
              </a:lnSpc>
              <a:spcBef>
                <a:spcPts val="0"/>
              </a:spcBef>
              <a:spcAft>
                <a:spcPts val="0"/>
              </a:spcAft>
              <a:buClrTx/>
              <a:buSzTx/>
              <a:buFontTx/>
              <a:buNone/>
              <a:tabLst/>
              <a:defRPr/>
            </a:pPr>
            <a:endParaRPr kumimoji="0" lang="de-DE" b="1" i="0" u="none" strike="noStrike" kern="1200" cap="none" spc="0" normalizeH="0" baseline="0" noProof="0" dirty="0">
              <a:ln>
                <a:noFill/>
              </a:ln>
              <a:solidFill>
                <a:prstClr val="black"/>
              </a:solidFill>
              <a:effectLst/>
              <a:uLnTx/>
              <a:uFillTx/>
              <a:ea typeface="+mn-ea"/>
              <a:cs typeface="Biome Light" panose="020B0303030204020804" pitchFamily="34" charset="0"/>
            </a:endParaRPr>
          </a:p>
          <a:p>
            <a:pPr marL="360000" marR="0" lvl="0" indent="0" algn="l" defTabSz="914400" rtl="0" eaLnBrk="1" fontAlgn="auto" latinLnBrk="0" hangingPunct="1">
              <a:lnSpc>
                <a:spcPct val="100000"/>
              </a:lnSpc>
              <a:spcBef>
                <a:spcPts val="0"/>
              </a:spcBef>
              <a:spcAft>
                <a:spcPts val="0"/>
              </a:spcAft>
              <a:buClrTx/>
              <a:buSzTx/>
              <a:buFontTx/>
              <a:buNone/>
              <a:tabLst/>
              <a:defRPr/>
            </a:pPr>
            <a:r>
              <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rPr>
              <a:t>			Methode erläutern und begründen</a:t>
            </a:r>
          </a:p>
          <a:p>
            <a:pPr marL="360000" marR="0" lvl="0" indent="0" algn="l" defTabSz="914400" rtl="0" eaLnBrk="1" fontAlgn="auto" latinLnBrk="0" hangingPunct="1">
              <a:lnSpc>
                <a:spcPct val="100000"/>
              </a:lnSpc>
              <a:spcBef>
                <a:spcPts val="0"/>
              </a:spcBef>
              <a:spcAft>
                <a:spcPts val="0"/>
              </a:spcAft>
              <a:buClrTx/>
              <a:buSzTx/>
              <a:buFontTx/>
              <a:buNone/>
              <a:tabLst/>
              <a:defRPr/>
            </a:pPr>
            <a:r>
              <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rPr>
              <a:t>			Durchführung beschreiben</a:t>
            </a:r>
          </a:p>
          <a:p>
            <a:pPr marL="360000" marR="0" lvl="0" indent="0" algn="l" defTabSz="914400" rtl="0" eaLnBrk="1" fontAlgn="auto" latinLnBrk="0" hangingPunct="1">
              <a:lnSpc>
                <a:spcPct val="100000"/>
              </a:lnSpc>
              <a:spcBef>
                <a:spcPts val="0"/>
              </a:spcBef>
              <a:spcAft>
                <a:spcPts val="0"/>
              </a:spcAft>
              <a:buClrTx/>
              <a:buSzTx/>
              <a:buFontTx/>
              <a:buNone/>
              <a:tabLst/>
              <a:defRPr/>
            </a:pPr>
            <a:endPar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endParaRPr>
          </a:p>
          <a:p>
            <a:pPr marL="360000" marR="0" lvl="0" indent="0" algn="l" defTabSz="914400" rtl="0" eaLnBrk="1" fontAlgn="auto" latinLnBrk="0" hangingPunct="1">
              <a:lnSpc>
                <a:spcPct val="100000"/>
              </a:lnSpc>
              <a:spcBef>
                <a:spcPts val="0"/>
              </a:spcBef>
              <a:spcAft>
                <a:spcPts val="0"/>
              </a:spcAft>
              <a:buClrTx/>
              <a:buSzTx/>
              <a:buFontTx/>
              <a:buNone/>
              <a:tabLst/>
              <a:defRPr/>
            </a:pPr>
            <a:endPar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endParaRPr>
          </a:p>
          <a:p>
            <a:pPr marL="360000" lvl="0">
              <a:defRPr/>
            </a:pPr>
            <a:r>
              <a:rPr kumimoji="0" lang="de-DE" b="1" i="0" u="none" strike="noStrike" kern="1200" cap="none" spc="0" normalizeH="0" baseline="0" noProof="0" dirty="0">
                <a:ln>
                  <a:noFill/>
                </a:ln>
                <a:solidFill>
                  <a:srgbClr val="FFC000">
                    <a:lumMod val="75000"/>
                  </a:srgbClr>
                </a:solidFill>
                <a:effectLst/>
                <a:uLnTx/>
                <a:uFillTx/>
                <a:ea typeface="+mn-ea"/>
                <a:cs typeface="Biome Light" panose="020B0303030204020804" pitchFamily="34" charset="0"/>
                <a:sym typeface="Wingdings" panose="05000000000000000000" pitchFamily="2" charset="2"/>
              </a:rPr>
              <a:t>  </a:t>
            </a:r>
            <a:r>
              <a:rPr kumimoji="0" lang="de-DE" b="1" i="0" u="none" strike="noStrike" kern="1200" cap="none" spc="0" normalizeH="0" baseline="0" noProof="0" dirty="0">
                <a:ln>
                  <a:noFill/>
                </a:ln>
                <a:solidFill>
                  <a:srgbClr val="FFC000"/>
                </a:solidFill>
                <a:effectLst/>
                <a:uLnTx/>
                <a:uFillTx/>
                <a:ea typeface="+mn-ea"/>
                <a:cs typeface="Biome Light" panose="020B0303030204020804" pitchFamily="34" charset="0"/>
                <a:sym typeface="Wingdings" panose="05000000000000000000" pitchFamily="2" charset="2"/>
              </a:rPr>
              <a:t></a:t>
            </a:r>
            <a:r>
              <a:rPr kumimoji="0" lang="de-DE" b="1" i="0" u="none" strike="noStrike" kern="1200" cap="none" spc="0" normalizeH="0" baseline="0" noProof="0" dirty="0">
                <a:ln>
                  <a:noFill/>
                </a:ln>
                <a:solidFill>
                  <a:srgbClr val="FFC000">
                    <a:lumMod val="75000"/>
                  </a:srgbClr>
                </a:solidFill>
                <a:effectLst/>
                <a:uLnTx/>
                <a:uFillTx/>
                <a:ea typeface="+mn-ea"/>
                <a:cs typeface="Biome Light" panose="020B0303030204020804" pitchFamily="34" charset="0"/>
                <a:sym typeface="Wingdings" panose="05000000000000000000" pitchFamily="2" charset="2"/>
              </a:rPr>
              <a:t> </a:t>
            </a:r>
            <a:r>
              <a:rPr kumimoji="0" lang="de-DE" b="1" i="0" u="none" strike="noStrike" kern="1200" cap="none" spc="0" normalizeH="0" baseline="0" noProof="0" dirty="0">
                <a:ln>
                  <a:noFill/>
                </a:ln>
                <a:solidFill>
                  <a:prstClr val="black"/>
                </a:solidFill>
                <a:effectLst/>
                <a:uLnTx/>
                <a:uFillTx/>
                <a:ea typeface="+mn-ea"/>
                <a:cs typeface="Biome Light" panose="020B0303030204020804" pitchFamily="34" charset="0"/>
                <a:sym typeface="Wingdings" panose="05000000000000000000" pitchFamily="2" charset="2"/>
              </a:rPr>
              <a:t>    </a:t>
            </a:r>
            <a:r>
              <a:rPr kumimoji="0" lang="de-DE" b="1" i="0" u="none" strike="noStrike" kern="1200" cap="none" spc="0" normalizeH="0" baseline="0" noProof="0" dirty="0">
                <a:ln>
                  <a:noFill/>
                </a:ln>
                <a:solidFill>
                  <a:prstClr val="black"/>
                </a:solidFill>
                <a:effectLst/>
                <a:uLnTx/>
                <a:uFillTx/>
                <a:ea typeface="+mn-ea"/>
                <a:cs typeface="Biome Light" panose="020B0303030204020804" pitchFamily="34" charset="0"/>
              </a:rPr>
              <a:t>Ergebnisteil (</a:t>
            </a:r>
            <a:r>
              <a:rPr lang="de-DE" b="1" dirty="0">
                <a:solidFill>
                  <a:prstClr val="black"/>
                </a:solidFill>
                <a:cs typeface="Biome Light" panose="020B0303030204020804" pitchFamily="34" charset="0"/>
              </a:rPr>
              <a:t>Erkenntnisprozess / Wissenszuwachs)</a:t>
            </a:r>
            <a:endParaRPr kumimoji="0" lang="de-DE" b="1" i="0" u="none" strike="noStrike" kern="1200" cap="none" spc="0" normalizeH="0" baseline="0" noProof="0" dirty="0">
              <a:ln>
                <a:noFill/>
              </a:ln>
              <a:solidFill>
                <a:prstClr val="black"/>
              </a:solidFill>
              <a:effectLst/>
              <a:uLnTx/>
              <a:uFillTx/>
              <a:ea typeface="+mn-ea"/>
              <a:cs typeface="Biome Light" panose="020B0303030204020804" pitchFamily="34" charset="0"/>
            </a:endParaRPr>
          </a:p>
          <a:p>
            <a:pPr marL="360000" marR="0" lvl="0" indent="0" algn="l" defTabSz="914400" rtl="0" eaLnBrk="1" fontAlgn="auto" latinLnBrk="0" hangingPunct="1">
              <a:lnSpc>
                <a:spcPct val="100000"/>
              </a:lnSpc>
              <a:spcBef>
                <a:spcPts val="0"/>
              </a:spcBef>
              <a:spcAft>
                <a:spcPts val="0"/>
              </a:spcAft>
              <a:buClrTx/>
              <a:buSzTx/>
              <a:buFontTx/>
              <a:buNone/>
              <a:tabLst/>
              <a:defRPr/>
            </a:pPr>
            <a:r>
              <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rPr>
              <a:t>			Ergebnisse </a:t>
            </a:r>
            <a:r>
              <a:rPr lang="de-DE" dirty="0">
                <a:solidFill>
                  <a:prstClr val="black"/>
                </a:solidFill>
                <a:cs typeface="Biome Light" panose="020B0303030204020804" pitchFamily="34" charset="0"/>
              </a:rPr>
              <a:t>präsentieren</a:t>
            </a:r>
            <a:endPar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endParaRPr>
          </a:p>
          <a:p>
            <a:pPr marL="360000" marR="0" lvl="0" indent="0" algn="l" defTabSz="914400" rtl="0" eaLnBrk="1" fontAlgn="auto" latinLnBrk="0" hangingPunct="1">
              <a:lnSpc>
                <a:spcPct val="100000"/>
              </a:lnSpc>
              <a:spcBef>
                <a:spcPts val="0"/>
              </a:spcBef>
              <a:spcAft>
                <a:spcPts val="0"/>
              </a:spcAft>
              <a:buClrTx/>
              <a:buSzTx/>
              <a:buFontTx/>
              <a:buNone/>
              <a:tabLst/>
              <a:defRPr/>
            </a:pPr>
            <a:r>
              <a:rPr lang="de-DE" dirty="0">
                <a:solidFill>
                  <a:prstClr val="black"/>
                </a:solidFill>
                <a:cs typeface="Biome Light" panose="020B0303030204020804" pitchFamily="34" charset="0"/>
              </a:rPr>
              <a:t>			Ergebnisse </a:t>
            </a:r>
            <a:r>
              <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rPr>
              <a:t>auswerten / interpretieren</a:t>
            </a:r>
          </a:p>
          <a:p>
            <a:pPr marL="360000" marR="0" lvl="0" indent="0" algn="l" defTabSz="914400" rtl="0" eaLnBrk="1" fontAlgn="auto" latinLnBrk="0" hangingPunct="1">
              <a:lnSpc>
                <a:spcPct val="100000"/>
              </a:lnSpc>
              <a:spcBef>
                <a:spcPts val="0"/>
              </a:spcBef>
              <a:spcAft>
                <a:spcPts val="0"/>
              </a:spcAft>
              <a:buClrTx/>
              <a:buSzTx/>
              <a:buFontTx/>
              <a:buNone/>
              <a:tabLst/>
              <a:defRPr/>
            </a:pPr>
            <a:r>
              <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rPr>
              <a:t>			</a:t>
            </a:r>
            <a:r>
              <a:rPr lang="de-DE" dirty="0">
                <a:solidFill>
                  <a:prstClr val="black"/>
                </a:solidFill>
                <a:cs typeface="Biome Light" panose="020B0303030204020804" pitchFamily="34" charset="0"/>
              </a:rPr>
              <a:t>Schlussfolgerungen / Nutzen</a:t>
            </a:r>
            <a:r>
              <a:rPr kumimoji="0" lang="de-DE" b="0" i="0" u="none" strike="noStrike" kern="1200" cap="none" spc="0" normalizeH="0" baseline="0" noProof="0" dirty="0">
                <a:ln>
                  <a:noFill/>
                </a:ln>
                <a:solidFill>
                  <a:prstClr val="black"/>
                </a:solidFill>
                <a:effectLst/>
                <a:uLnTx/>
                <a:uFillTx/>
                <a:ea typeface="+mn-ea"/>
                <a:cs typeface="Biome Light" panose="020B0303030204020804" pitchFamily="34" charset="0"/>
              </a:rPr>
              <a:t> darlegen</a:t>
            </a:r>
          </a:p>
          <a:p>
            <a:endParaRPr lang="de-DE" sz="2200" b="1" dirty="0">
              <a:solidFill>
                <a:schemeClr val="accent4">
                  <a:lumMod val="75000"/>
                </a:schemeClr>
              </a:solidFill>
              <a:latin typeface="Biome Light" panose="020B0303030204020804" pitchFamily="34" charset="0"/>
              <a:cs typeface="Biome Light" panose="020B0303030204020804" pitchFamily="34" charset="0"/>
            </a:endParaRPr>
          </a:p>
          <a:p>
            <a:endParaRPr lang="de-DE" sz="2000" dirty="0"/>
          </a:p>
        </p:txBody>
      </p:sp>
    </p:spTree>
    <p:extLst>
      <p:ext uri="{BB962C8B-B14F-4D97-AF65-F5344CB8AC3E}">
        <p14:creationId xmlns:p14="http://schemas.microsoft.com/office/powerpoint/2010/main" val="172754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3542EC02-3C5C-4A5F-8ED5-BFF7300AE2C0}"/>
              </a:ext>
            </a:extLst>
          </p:cNvPr>
          <p:cNvSpPr txBox="1"/>
          <p:nvPr/>
        </p:nvSpPr>
        <p:spPr>
          <a:xfrm>
            <a:off x="852256" y="365759"/>
            <a:ext cx="11194742" cy="6390147"/>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1" i="0" u="none" strike="noStrike" kern="1200" cap="none" spc="0" normalizeH="0" baseline="0" noProof="0" dirty="0">
                <a:ln>
                  <a:noFill/>
                </a:ln>
                <a:solidFill>
                  <a:srgbClr val="FFC000"/>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a:t>
            </a:r>
            <a:r>
              <a:rPr kumimoji="0" lang="de-DE" sz="1000" b="1" i="0" u="none" strike="noStrike" kern="1200" cap="none" spc="0" normalizeH="0" baseline="0" noProof="0" dirty="0">
                <a:ln>
                  <a:noFill/>
                </a:ln>
                <a:solidFill>
                  <a:srgbClr val="FFC000">
                    <a:lumMod val="75000"/>
                  </a:srgbClr>
                </a:solidFill>
                <a:effectLst/>
                <a:uLnTx/>
                <a:uFillTx/>
                <a:latin typeface="Biome Light" panose="020B0303030204020804" pitchFamily="34" charset="0"/>
                <a:ea typeface="+mn-ea"/>
                <a:cs typeface="Biome Light" panose="020B0303030204020804" pitchFamily="34" charset="0"/>
                <a:sym typeface="Wingdings" panose="05000000000000000000" pitchFamily="2" charset="2"/>
              </a:rPr>
              <a:t>  </a:t>
            </a:r>
            <a:r>
              <a:rPr lang="de-DE" sz="3000" b="1" dirty="0">
                <a:solidFill>
                  <a:srgbClr val="FFC000">
                    <a:lumMod val="75000"/>
                  </a:srgbClr>
                </a:solidFill>
                <a:latin typeface="Biome Light" panose="020B0303030204020804" pitchFamily="34" charset="0"/>
                <a:cs typeface="Biome Light" panose="020B0303030204020804" pitchFamily="34" charset="0"/>
                <a:sym typeface="Wingdings" panose="05000000000000000000" pitchFamily="2" charset="2"/>
              </a:rPr>
              <a:t>   </a:t>
            </a:r>
            <a:r>
              <a:rPr lang="de-DE" sz="3000" b="1" dirty="0">
                <a:solidFill>
                  <a:schemeClr val="accent4">
                    <a:lumMod val="75000"/>
                  </a:schemeClr>
                </a:solidFill>
                <a:latin typeface="Biome Light" panose="020B0303030204020804" pitchFamily="34" charset="0"/>
                <a:cs typeface="Biome Light" panose="020B0303030204020804" pitchFamily="34" charset="0"/>
              </a:rPr>
              <a:t>Schluss</a:t>
            </a: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endParaRPr lang="de-DE" sz="2000" b="1" dirty="0">
              <a:solidFill>
                <a:schemeClr val="accent4">
                  <a:lumMod val="75000"/>
                </a:schemeClr>
              </a:solidFill>
              <a:latin typeface="Biome Light" panose="020B0303030204020804" pitchFamily="34" charset="0"/>
              <a:cs typeface="Biome Light" panose="020B0303030204020804" pitchFamily="34" charset="0"/>
            </a:endParaRPr>
          </a:p>
          <a:p>
            <a:endParaRPr lang="de-DE" sz="2000" dirty="0"/>
          </a:p>
        </p:txBody>
      </p:sp>
      <p:graphicFrame>
        <p:nvGraphicFramePr>
          <p:cNvPr id="3" name="Diagramm 2">
            <a:extLst>
              <a:ext uri="{FF2B5EF4-FFF2-40B4-BE49-F238E27FC236}">
                <a16:creationId xmlns:a16="http://schemas.microsoft.com/office/drawing/2014/main" id="{D002DADF-2FDA-4CE3-BB7D-0857D3EE6037}"/>
              </a:ext>
            </a:extLst>
          </p:cNvPr>
          <p:cNvGraphicFramePr/>
          <p:nvPr>
            <p:extLst/>
          </p:nvPr>
        </p:nvGraphicFramePr>
        <p:xfrm>
          <a:off x="2032001" y="1971923"/>
          <a:ext cx="6595164" cy="3404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9629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6C65D3B3-7943-4CE5-8065-0BE4E4A495E0}"/>
              </a:ext>
            </a:extLst>
          </p:cNvPr>
          <p:cNvSpPr txBox="1"/>
          <p:nvPr/>
        </p:nvSpPr>
        <p:spPr>
          <a:xfrm>
            <a:off x="852256" y="365759"/>
            <a:ext cx="11194742" cy="6390147"/>
          </a:xfrm>
          <a:prstGeom prst="rect">
            <a:avLst/>
          </a:prstGeom>
          <a:noFill/>
        </p:spPr>
        <p:txBody>
          <a:bodyPr wrap="square" rtlCol="0">
            <a:noAutofit/>
          </a:bodyPr>
          <a:lstStyle/>
          <a:p>
            <a:r>
              <a:rPr lang="de-DE" sz="3000" b="1" dirty="0">
                <a:solidFill>
                  <a:schemeClr val="accent4">
                    <a:lumMod val="75000"/>
                  </a:schemeClr>
                </a:solidFill>
                <a:latin typeface="Biome Light" panose="020B0303030204020804" pitchFamily="34" charset="0"/>
                <a:cs typeface="Biome Light" panose="020B0303030204020804" pitchFamily="34" charset="0"/>
              </a:rPr>
              <a:t>Schreibimpuls</a:t>
            </a: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endParaRPr lang="de-DE" sz="3000" b="1" dirty="0">
              <a:solidFill>
                <a:schemeClr val="accent4">
                  <a:lumMod val="75000"/>
                </a:schemeClr>
              </a:solidFill>
              <a:latin typeface="Biome Light" panose="020B0303030204020804" pitchFamily="34" charset="0"/>
              <a:cs typeface="Biome Light" panose="020B0303030204020804" pitchFamily="34" charset="0"/>
            </a:endParaRPr>
          </a:p>
          <a:p>
            <a:r>
              <a:rPr lang="de-DE" sz="2000" b="1" dirty="0">
                <a:solidFill>
                  <a:prstClr val="black"/>
                </a:solidFill>
                <a:cs typeface="Biome Light" panose="020B0303030204020804" pitchFamily="34" charset="0"/>
              </a:rPr>
              <a:t>Um Ihre Vorgehensweise zielführend zu durchdenken, beantworten Sie folgende Fragen jeweils in wenigen Sätzen:</a:t>
            </a:r>
          </a:p>
          <a:p>
            <a:endParaRPr lang="de-DE" sz="2000" b="1" dirty="0">
              <a:solidFill>
                <a:schemeClr val="accent4">
                  <a:lumMod val="75000"/>
                </a:schemeClr>
              </a:solidFill>
              <a:cs typeface="Biome Light" panose="020B0303030204020804" pitchFamily="34" charset="0"/>
            </a:endParaRPr>
          </a:p>
          <a:p>
            <a:endParaRPr lang="de-DE" sz="2000" b="1" dirty="0">
              <a:solidFill>
                <a:schemeClr val="accent4">
                  <a:lumMod val="75000"/>
                </a:schemeClr>
              </a:solidFill>
              <a:cs typeface="Biome Light" panose="020B0303030204020804" pitchFamily="34" charset="0"/>
            </a:endParaRPr>
          </a:p>
          <a:p>
            <a:pPr marL="360000" lvl="0">
              <a:defRPr/>
            </a:pPr>
            <a:r>
              <a:rPr kumimoji="0" lang="de-DE" sz="2000" b="1" i="0" u="none" strike="noStrike" kern="1200" cap="none" spc="0" normalizeH="0" baseline="0" noProof="0" dirty="0">
                <a:ln>
                  <a:noFill/>
                </a:ln>
                <a:solidFill>
                  <a:srgbClr val="FFC000"/>
                </a:solidFill>
                <a:effectLst/>
                <a:uLnTx/>
                <a:uFillTx/>
                <a:ea typeface="+mn-ea"/>
                <a:cs typeface="Biome Light" panose="020B0303030204020804" pitchFamily="34" charset="0"/>
                <a:sym typeface="Wingdings" panose="05000000000000000000" pitchFamily="2" charset="2"/>
              </a:rPr>
              <a:t></a:t>
            </a:r>
            <a:r>
              <a:rPr kumimoji="0" lang="de-DE" sz="2000" b="1" i="0" u="none" strike="noStrike" kern="1200" cap="none" spc="0" normalizeH="0" baseline="0" noProof="0" dirty="0">
                <a:ln>
                  <a:noFill/>
                </a:ln>
                <a:solidFill>
                  <a:srgbClr val="FFC000">
                    <a:lumMod val="75000"/>
                  </a:srgbClr>
                </a:solidFill>
                <a:effectLst/>
                <a:uLnTx/>
                <a:uFillTx/>
                <a:ea typeface="+mn-ea"/>
                <a:cs typeface="Biome Light" panose="020B0303030204020804" pitchFamily="34" charset="0"/>
                <a:sym typeface="Wingdings" panose="05000000000000000000" pitchFamily="2" charset="2"/>
              </a:rPr>
              <a:t>  </a:t>
            </a:r>
            <a:r>
              <a:rPr kumimoji="0" lang="de-DE" sz="2000" b="1" i="0" u="none" strike="noStrike" kern="1200" cap="none" spc="0" normalizeH="0" baseline="0" noProof="0" dirty="0">
                <a:ln>
                  <a:noFill/>
                </a:ln>
                <a:solidFill>
                  <a:schemeClr val="accent4">
                    <a:lumMod val="75000"/>
                  </a:schemeClr>
                </a:solidFill>
                <a:effectLst/>
                <a:uLnTx/>
                <a:uFillTx/>
                <a:ea typeface="+mn-ea"/>
                <a:cs typeface="Biome Light" panose="020B0303030204020804" pitchFamily="34" charset="0"/>
                <a:sym typeface="Wingdings" panose="05000000000000000000" pitchFamily="2" charset="2"/>
              </a:rPr>
              <a:t></a:t>
            </a:r>
            <a:r>
              <a:rPr kumimoji="0" lang="de-DE" sz="2000" b="1" i="0" u="none" strike="noStrike" kern="1200" cap="none" spc="0" normalizeH="0" baseline="0" noProof="0" dirty="0">
                <a:ln>
                  <a:noFill/>
                </a:ln>
                <a:solidFill>
                  <a:srgbClr val="FFC000">
                    <a:lumMod val="75000"/>
                  </a:srgbClr>
                </a:solidFill>
                <a:effectLst/>
                <a:uLnTx/>
                <a:uFillTx/>
                <a:cs typeface="Biome Light" panose="020B0303030204020804" pitchFamily="34" charset="0"/>
                <a:sym typeface="Wingdings" panose="05000000000000000000" pitchFamily="2" charset="2"/>
              </a:rPr>
              <a:t>  </a:t>
            </a:r>
            <a:r>
              <a:rPr lang="de-DE" sz="2000" dirty="0">
                <a:cs typeface="Biome Light" panose="020B0303030204020804" pitchFamily="34" charset="0"/>
                <a:sym typeface="Wingdings" panose="05000000000000000000" pitchFamily="2" charset="2"/>
              </a:rPr>
              <a:t>Wie lautet mein Thema?</a:t>
            </a:r>
          </a:p>
          <a:p>
            <a:pPr marL="360000" lvl="0">
              <a:defRPr/>
            </a:pPr>
            <a:r>
              <a:rPr kumimoji="0" lang="de-DE" sz="2000" b="0" i="0" u="none" strike="noStrike" kern="1200" cap="none" spc="0" normalizeH="0" baseline="0" noProof="0" dirty="0">
                <a:ln>
                  <a:noFill/>
                </a:ln>
                <a:solidFill>
                  <a:prstClr val="black"/>
                </a:solidFill>
                <a:effectLst/>
                <a:uLnTx/>
                <a:uFillTx/>
                <a:ea typeface="+mn-ea"/>
                <a:cs typeface="Biome Light" panose="020B0303030204020804" pitchFamily="34" charset="0"/>
              </a:rPr>
              <a:t>			</a:t>
            </a:r>
            <a:endParaRPr kumimoji="0" lang="de-DE" sz="2000" i="0" u="none" strike="noStrike" kern="1200" cap="none" spc="0" normalizeH="0" baseline="0" noProof="0" dirty="0">
              <a:ln>
                <a:noFill/>
              </a:ln>
              <a:solidFill>
                <a:prstClr val="black"/>
              </a:solidFill>
              <a:effectLst/>
              <a:uLnTx/>
              <a:uFillTx/>
              <a:ea typeface="+mn-ea"/>
              <a:cs typeface="Biome Light" panose="020B0303030204020804" pitchFamily="34" charset="0"/>
            </a:endParaRPr>
          </a:p>
          <a:p>
            <a:pPr marL="360000" lvl="0">
              <a:defRPr/>
            </a:pPr>
            <a:r>
              <a:rPr lang="de-DE" sz="2000" b="1" dirty="0">
                <a:solidFill>
                  <a:srgbClr val="FFC000">
                    <a:lumMod val="75000"/>
                  </a:srgbClr>
                </a:solidFill>
                <a:cs typeface="Biome Light" panose="020B0303030204020804" pitchFamily="34" charset="0"/>
                <a:sym typeface="Wingdings" panose="05000000000000000000" pitchFamily="2" charset="2"/>
              </a:rPr>
              <a:t> </a:t>
            </a:r>
            <a:r>
              <a:rPr lang="de-DE" sz="2000" b="1" dirty="0">
                <a:solidFill>
                  <a:srgbClr val="FFC000"/>
                </a:solidFill>
                <a:cs typeface="Biome Light" panose="020B0303030204020804" pitchFamily="34" charset="0"/>
                <a:sym typeface="Wingdings" panose="05000000000000000000" pitchFamily="2" charset="2"/>
              </a:rPr>
              <a:t></a:t>
            </a:r>
            <a:r>
              <a:rPr lang="de-DE" sz="2000" b="1" dirty="0">
                <a:solidFill>
                  <a:srgbClr val="FFC000">
                    <a:lumMod val="75000"/>
                  </a:srgbClr>
                </a:solidFill>
                <a:cs typeface="Biome Light" panose="020B0303030204020804" pitchFamily="34" charset="0"/>
                <a:sym typeface="Wingdings" panose="05000000000000000000" pitchFamily="2" charset="2"/>
              </a:rPr>
              <a:t> </a:t>
            </a:r>
            <a:r>
              <a:rPr kumimoji="0" lang="de-DE" sz="2000" b="1" i="0" u="none" strike="noStrike" kern="1200" cap="none" spc="0" normalizeH="0" baseline="0" noProof="0" dirty="0">
                <a:ln>
                  <a:noFill/>
                </a:ln>
                <a:solidFill>
                  <a:srgbClr val="FFC000">
                    <a:lumMod val="75000"/>
                  </a:srgbClr>
                </a:solidFill>
                <a:effectLst/>
                <a:uLnTx/>
                <a:uFillTx/>
                <a:ea typeface="+mn-ea"/>
                <a:cs typeface="Biome Light" panose="020B0303030204020804" pitchFamily="34" charset="0"/>
                <a:sym typeface="Wingdings" panose="05000000000000000000" pitchFamily="2" charset="2"/>
              </a:rPr>
              <a:t>  </a:t>
            </a:r>
            <a:r>
              <a:rPr lang="de-DE" sz="2000" dirty="0"/>
              <a:t>Worauf zielt meine Arbeit ab?</a:t>
            </a:r>
          </a:p>
          <a:p>
            <a:pPr marL="531450" lvl="0" indent="-171450">
              <a:buFont typeface="Wingdings" panose="05000000000000000000" pitchFamily="2" charset="2"/>
              <a:buChar char="n"/>
              <a:defRPr/>
            </a:pPr>
            <a:endParaRPr lang="de-DE" sz="2000" b="1" dirty="0">
              <a:solidFill>
                <a:srgbClr val="FFC000">
                  <a:lumMod val="75000"/>
                </a:srgbClr>
              </a:solidFill>
              <a:cs typeface="Biome Light" panose="020B0303030204020804" pitchFamily="34" charset="0"/>
              <a:sym typeface="Wingdings" panose="05000000000000000000" pitchFamily="2" charset="2"/>
            </a:endParaRPr>
          </a:p>
          <a:p>
            <a:pPr marL="360000" lvl="0">
              <a:defRPr/>
            </a:pPr>
            <a:r>
              <a:rPr lang="de-DE" sz="2000" b="1" dirty="0">
                <a:solidFill>
                  <a:srgbClr val="FFC000">
                    <a:lumMod val="75000"/>
                  </a:srgbClr>
                </a:solidFill>
                <a:cs typeface="Biome Light" panose="020B0303030204020804" pitchFamily="34" charset="0"/>
                <a:sym typeface="Wingdings" panose="05000000000000000000" pitchFamily="2" charset="2"/>
              </a:rPr>
              <a:t> </a:t>
            </a:r>
            <a:r>
              <a:rPr lang="de-DE" sz="2000" b="1" dirty="0">
                <a:solidFill>
                  <a:srgbClr val="FFC000"/>
                </a:solidFill>
                <a:cs typeface="Biome Light" panose="020B0303030204020804" pitchFamily="34" charset="0"/>
                <a:sym typeface="Wingdings" panose="05000000000000000000" pitchFamily="2" charset="2"/>
              </a:rPr>
              <a:t></a:t>
            </a:r>
            <a:r>
              <a:rPr lang="de-DE" sz="2000" b="1" dirty="0">
                <a:solidFill>
                  <a:srgbClr val="FFC000">
                    <a:lumMod val="75000"/>
                  </a:srgbClr>
                </a:solidFill>
                <a:cs typeface="Biome Light" panose="020B0303030204020804" pitchFamily="34" charset="0"/>
                <a:sym typeface="Wingdings" panose="05000000000000000000" pitchFamily="2" charset="2"/>
              </a:rPr>
              <a:t> </a:t>
            </a:r>
            <a:r>
              <a:rPr kumimoji="0" lang="de-DE" sz="2000" b="1" i="0" u="none" strike="noStrike" kern="1200" cap="none" spc="0" normalizeH="0" baseline="0" noProof="0" dirty="0">
                <a:ln>
                  <a:noFill/>
                </a:ln>
                <a:solidFill>
                  <a:srgbClr val="FFC000">
                    <a:lumMod val="75000"/>
                  </a:srgbClr>
                </a:solidFill>
                <a:effectLst/>
                <a:uLnTx/>
                <a:uFillTx/>
                <a:ea typeface="+mn-ea"/>
                <a:cs typeface="Biome Light" panose="020B0303030204020804" pitchFamily="34" charset="0"/>
                <a:sym typeface="Wingdings" panose="05000000000000000000" pitchFamily="2" charset="2"/>
              </a:rPr>
              <a:t>  </a:t>
            </a:r>
            <a:r>
              <a:rPr lang="de-DE" sz="2000" dirty="0"/>
              <a:t>Wie gehe ich methodisch vor?</a:t>
            </a:r>
          </a:p>
          <a:p>
            <a:pPr marL="702900" lvl="0" indent="-342900">
              <a:buFont typeface="Wingdings" panose="05000000000000000000" pitchFamily="2" charset="2"/>
              <a:buChar char="n"/>
              <a:defRPr/>
            </a:pPr>
            <a:endParaRPr kumimoji="0" lang="de-DE" sz="2000" b="1" i="0" u="none" strike="noStrike" kern="1200" cap="none" spc="0" normalizeH="0" baseline="0" noProof="0" dirty="0">
              <a:ln>
                <a:noFill/>
              </a:ln>
              <a:solidFill>
                <a:prstClr val="black"/>
              </a:solidFill>
              <a:effectLst/>
              <a:uLnTx/>
              <a:uFillTx/>
              <a:ea typeface="+mn-ea"/>
              <a:cs typeface="Biome Light" panose="020B0303030204020804" pitchFamily="34" charset="0"/>
            </a:endParaRPr>
          </a:p>
          <a:p>
            <a:pPr marL="702900" lvl="0" indent="-342900">
              <a:buFont typeface="Wingdings" panose="05000000000000000000" pitchFamily="2" charset="2"/>
              <a:buChar char="n"/>
              <a:defRPr/>
            </a:pPr>
            <a:endParaRPr kumimoji="0" lang="de-DE" sz="2000" b="1" i="0" u="none" strike="noStrike" kern="1200" cap="none" spc="0" normalizeH="0" baseline="0" noProof="0" dirty="0">
              <a:ln>
                <a:noFill/>
              </a:ln>
              <a:solidFill>
                <a:prstClr val="black"/>
              </a:solidFill>
              <a:effectLst/>
              <a:uLnTx/>
              <a:uFillTx/>
              <a:latin typeface="Bahnschrift Light Condensed" panose="020B0502040204020203" pitchFamily="34" charset="0"/>
              <a:ea typeface="+mn-ea"/>
              <a:cs typeface="Biome Light" panose="020B0303030204020804" pitchFamily="34" charset="0"/>
            </a:endParaRPr>
          </a:p>
          <a:p>
            <a:pPr marL="360000" marR="0" lvl="0" indent="0" algn="l" defTabSz="914400" rtl="0" eaLnBrk="1" fontAlgn="auto" latinLnBrk="0" hangingPunct="1">
              <a:lnSpc>
                <a:spcPct val="100000"/>
              </a:lnSpc>
              <a:spcBef>
                <a:spcPts val="0"/>
              </a:spcBef>
              <a:spcAft>
                <a:spcPts val="0"/>
              </a:spcAft>
              <a:buClrTx/>
              <a:buSzTx/>
              <a:buFontTx/>
              <a:buNone/>
              <a:tabLst/>
              <a:defRPr/>
            </a:pPr>
            <a:endParaRPr kumimoji="0" lang="de-DE" sz="500" b="1" i="0" u="none" strike="noStrike" kern="1200" cap="none" spc="0" normalizeH="0" baseline="0" noProof="0" dirty="0">
              <a:ln>
                <a:noFill/>
              </a:ln>
              <a:solidFill>
                <a:prstClr val="black"/>
              </a:solidFill>
              <a:effectLst/>
              <a:uLnTx/>
              <a:uFillTx/>
              <a:latin typeface="Bahnschrift Light Condensed" panose="020B0502040204020203" pitchFamily="34" charset="0"/>
              <a:ea typeface="+mn-ea"/>
              <a:cs typeface="Biome Light" panose="020B0303030204020804" pitchFamily="34" charset="0"/>
            </a:endParaRPr>
          </a:p>
          <a:p>
            <a:pPr marL="360000" marR="0" lvl="0" indent="0" algn="l"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prstClr val="black"/>
                </a:solidFill>
                <a:effectLst/>
                <a:uLnTx/>
                <a:uFillTx/>
                <a:latin typeface="Bahnschrift" panose="020B0502040204020203" pitchFamily="34" charset="0"/>
                <a:ea typeface="+mn-ea"/>
                <a:cs typeface="Biome Light" panose="020B0303030204020804" pitchFamily="34" charset="0"/>
              </a:rPr>
              <a:t>			</a:t>
            </a:r>
            <a:endParaRPr lang="de-DE" sz="2200" b="1" dirty="0">
              <a:solidFill>
                <a:schemeClr val="accent4">
                  <a:lumMod val="75000"/>
                </a:schemeClr>
              </a:solidFill>
              <a:latin typeface="Biome Light" panose="020B0303030204020804" pitchFamily="34" charset="0"/>
              <a:cs typeface="Biome Light" panose="020B0303030204020804" pitchFamily="34" charset="0"/>
            </a:endParaRPr>
          </a:p>
          <a:p>
            <a:endParaRPr lang="de-DE" sz="2000" dirty="0"/>
          </a:p>
        </p:txBody>
      </p:sp>
    </p:spTree>
    <p:extLst>
      <p:ext uri="{BB962C8B-B14F-4D97-AF65-F5344CB8AC3E}">
        <p14:creationId xmlns:p14="http://schemas.microsoft.com/office/powerpoint/2010/main" val="4272627523"/>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1" id="{ACE19897-5BC0-44F8-B612-0518DBF9669B}" vid="{E841E55C-1C40-4C96-822D-B3997CF5BE53}"/>
    </a:ext>
  </a:extLst>
</a:theme>
</file>

<file path=docProps/app.xml><?xml version="1.0" encoding="utf-8"?>
<Properties xmlns="http://schemas.openxmlformats.org/officeDocument/2006/extended-properties" xmlns:vt="http://schemas.openxmlformats.org/officeDocument/2006/docPropsVTypes">
  <Template>Präsentationsvorlage Tag der Hausarbeiten 2022</Template>
  <TotalTime>0</TotalTime>
  <Words>481</Words>
  <Application>Microsoft Office PowerPoint</Application>
  <PresentationFormat>Breitbild</PresentationFormat>
  <Paragraphs>95</Paragraphs>
  <Slides>9</Slides>
  <Notes>0</Notes>
  <HiddenSlides>1</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9</vt:i4>
      </vt:variant>
    </vt:vector>
  </HeadingPairs>
  <TitlesOfParts>
    <vt:vector size="16" baseType="lpstr">
      <vt:lpstr>Arial</vt:lpstr>
      <vt:lpstr>Bahnschrift</vt:lpstr>
      <vt:lpstr>Bahnschrift Light Condensed</vt:lpstr>
      <vt:lpstr>Biome Light</vt:lpstr>
      <vt:lpstr>Calibri</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ccletwif</dc:creator>
  <cp:lastModifiedBy>ccletwif</cp:lastModifiedBy>
  <cp:revision>34</cp:revision>
  <dcterms:created xsi:type="dcterms:W3CDTF">2022-01-14T10:58:58Z</dcterms:created>
  <dcterms:modified xsi:type="dcterms:W3CDTF">2025-02-20T12:30:53Z</dcterms:modified>
</cp:coreProperties>
</file>